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customXml/itemProps3.xml" ContentType="application/vnd.openxmlformats-officedocument.customXmlProperties+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Default Extension="rels" ContentType="application/vnd.openxmlformats-package.relationship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Default Extension="gif" ContentType="image/gif"/>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Default Extension="png" ContentType="image/png"/>
  <Override PartName="/ppt/slides/slide5.xml" ContentType="application/vnd.openxmlformats-officedocument.presentationml.slide+xml"/>
  <Override PartName="/ppt/slideLayouts/slideLayout7.xml" ContentType="application/vnd.openxmlformats-officedocument.presentationml.slideLayout+xml"/>
  <Override PartName="/customXml/itemProps2.xml" ContentType="application/vnd.openxmlformats-officedocument.customXmlProperti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Default Extension="jpeg" ContentType="image/jpeg"/>
  <Override PartName="/ppt/slides/slide1.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5"/>
  </p:notesMasterIdLst>
  <p:sldIdLst>
    <p:sldId id="256" r:id="rId3"/>
    <p:sldId id="259" r:id="rId4"/>
    <p:sldId id="257" r:id="rId5"/>
    <p:sldId id="270"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fr-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8B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customXml" Target="../customXml/item3.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presProps" Target="presProps.xml"/><Relationship Id="rId20"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46DCA9-1FE4-4E0B-B962-FBB06A2A83AB}" type="doc">
      <dgm:prSet loTypeId="urn:microsoft.com/office/officeart/2005/8/layout/hProcess4" loCatId="process" qsTypeId="urn:microsoft.com/office/officeart/2005/8/quickstyle/simple5" qsCatId="simple" csTypeId="urn:microsoft.com/office/officeart/2005/8/colors/colorful5" csCatId="colorful" phldr="1"/>
      <dgm:spPr/>
      <dgm:t>
        <a:bodyPr/>
        <a:lstStyle/>
        <a:p>
          <a:endParaRPr lang="id-ID"/>
        </a:p>
      </dgm:t>
    </dgm:pt>
    <dgm:pt modelId="{F60CE78F-7D59-46DC-92EA-8A5251F6D216}">
      <dgm:prSet phldrT="[Text]" custT="1"/>
      <dgm:spPr/>
      <dgm:t>
        <a:bodyPr/>
        <a:lstStyle/>
        <a:p>
          <a:r>
            <a:rPr lang="id-ID" sz="1100" dirty="0" smtClean="0"/>
            <a:t>Legal Framework</a:t>
          </a:r>
          <a:endParaRPr lang="id-ID" sz="1100" dirty="0"/>
        </a:p>
      </dgm:t>
    </dgm:pt>
    <dgm:pt modelId="{C442AC2D-340B-4B7F-8919-FF8D3FC9024D}" type="parTrans" cxnId="{84AB5CA3-BF1B-4FDE-9FEA-A834A1501C69}">
      <dgm:prSet/>
      <dgm:spPr/>
      <dgm:t>
        <a:bodyPr/>
        <a:lstStyle/>
        <a:p>
          <a:endParaRPr lang="id-ID" sz="1000"/>
        </a:p>
      </dgm:t>
    </dgm:pt>
    <dgm:pt modelId="{00539799-927D-4EFC-86F3-86BE84510783}" type="sibTrans" cxnId="{84AB5CA3-BF1B-4FDE-9FEA-A834A1501C69}">
      <dgm:prSet/>
      <dgm:spPr/>
      <dgm:t>
        <a:bodyPr/>
        <a:lstStyle/>
        <a:p>
          <a:endParaRPr lang="id-ID" sz="1000"/>
        </a:p>
      </dgm:t>
    </dgm:pt>
    <dgm:pt modelId="{73AE73D3-2879-4E40-AE9C-83C7BD09B8BE}">
      <dgm:prSet phldrT="[Text]" custT="1"/>
      <dgm:spPr/>
      <dgm:t>
        <a:bodyPr/>
        <a:lstStyle/>
        <a:p>
          <a:r>
            <a:rPr lang="id-ID" sz="1000" dirty="0" smtClean="0"/>
            <a:t>The Act No. 21 of 2007</a:t>
          </a:r>
          <a:endParaRPr lang="id-ID" sz="1000" dirty="0"/>
        </a:p>
      </dgm:t>
    </dgm:pt>
    <dgm:pt modelId="{4A089165-B249-40B3-98AF-BAD10C86130B}" type="parTrans" cxnId="{CDD36F7E-C206-4D72-899C-9B299D11E8AD}">
      <dgm:prSet/>
      <dgm:spPr/>
      <dgm:t>
        <a:bodyPr/>
        <a:lstStyle/>
        <a:p>
          <a:endParaRPr lang="id-ID" sz="1000"/>
        </a:p>
      </dgm:t>
    </dgm:pt>
    <dgm:pt modelId="{B77E072A-E62F-4FDA-A8F5-2453CD484873}" type="sibTrans" cxnId="{CDD36F7E-C206-4D72-899C-9B299D11E8AD}">
      <dgm:prSet/>
      <dgm:spPr/>
      <dgm:t>
        <a:bodyPr/>
        <a:lstStyle/>
        <a:p>
          <a:endParaRPr lang="id-ID" sz="1000"/>
        </a:p>
      </dgm:t>
    </dgm:pt>
    <dgm:pt modelId="{0D3806CC-FA29-46FA-823C-0AE6EB793564}">
      <dgm:prSet phldrT="[Text]" custT="1"/>
      <dgm:spPr/>
      <dgm:t>
        <a:bodyPr/>
        <a:lstStyle/>
        <a:p>
          <a:r>
            <a:rPr lang="id-ID" sz="1000" dirty="0" smtClean="0"/>
            <a:t>The Act No. 5 of 2009</a:t>
          </a:r>
          <a:endParaRPr lang="id-ID" sz="1000" dirty="0"/>
        </a:p>
      </dgm:t>
    </dgm:pt>
    <dgm:pt modelId="{4440DDBF-B935-4807-B92D-1BE583507D53}" type="parTrans" cxnId="{B3AC3E0B-3BB7-421C-9904-78CFCA0A4FB2}">
      <dgm:prSet/>
      <dgm:spPr/>
      <dgm:t>
        <a:bodyPr/>
        <a:lstStyle/>
        <a:p>
          <a:endParaRPr lang="id-ID" sz="1000"/>
        </a:p>
      </dgm:t>
    </dgm:pt>
    <dgm:pt modelId="{B326ED10-C732-43B7-9EA5-2F3D815FA09F}" type="sibTrans" cxnId="{B3AC3E0B-3BB7-421C-9904-78CFCA0A4FB2}">
      <dgm:prSet/>
      <dgm:spPr/>
      <dgm:t>
        <a:bodyPr/>
        <a:lstStyle/>
        <a:p>
          <a:endParaRPr lang="id-ID" sz="1000"/>
        </a:p>
      </dgm:t>
    </dgm:pt>
    <dgm:pt modelId="{6486EB5B-7DA9-4491-BA39-ABADE89BCA26}">
      <dgm:prSet phldrT="[Text]" custT="1"/>
      <dgm:spPr/>
      <dgm:t>
        <a:bodyPr/>
        <a:lstStyle/>
        <a:p>
          <a:r>
            <a:rPr lang="id-ID" sz="1400" dirty="0" smtClean="0"/>
            <a:t>Institutional</a:t>
          </a:r>
          <a:endParaRPr lang="id-ID" sz="1400" dirty="0"/>
        </a:p>
      </dgm:t>
    </dgm:pt>
    <dgm:pt modelId="{52FAD8B7-2A59-4851-81E4-A8F025460F77}" type="parTrans" cxnId="{67744A24-0EF4-4BF2-93EC-BAC5E0E054C3}">
      <dgm:prSet/>
      <dgm:spPr/>
      <dgm:t>
        <a:bodyPr/>
        <a:lstStyle/>
        <a:p>
          <a:endParaRPr lang="id-ID" sz="1000"/>
        </a:p>
      </dgm:t>
    </dgm:pt>
    <dgm:pt modelId="{740A6135-1AC4-4FD1-8EE5-D36985D59D44}" type="sibTrans" cxnId="{67744A24-0EF4-4BF2-93EC-BAC5E0E054C3}">
      <dgm:prSet/>
      <dgm:spPr/>
      <dgm:t>
        <a:bodyPr/>
        <a:lstStyle/>
        <a:p>
          <a:endParaRPr lang="id-ID" sz="1000"/>
        </a:p>
      </dgm:t>
    </dgm:pt>
    <dgm:pt modelId="{D6B6C9F9-38BF-4B9F-9243-DC8CDDD82FC7}">
      <dgm:prSet phldrT="[Text]" custT="1"/>
      <dgm:spPr/>
      <dgm:t>
        <a:bodyPr/>
        <a:lstStyle/>
        <a:p>
          <a:r>
            <a:rPr lang="id-ID" sz="1000" dirty="0" smtClean="0"/>
            <a:t>National </a:t>
          </a:r>
          <a:r>
            <a:rPr lang="en-US" sz="1000" dirty="0" smtClean="0"/>
            <a:t>Task Force</a:t>
          </a:r>
          <a:r>
            <a:rPr lang="id-ID" sz="1000" dirty="0" smtClean="0"/>
            <a:t> &amp; in 30 provinces &amp; 151 districts/cities</a:t>
          </a:r>
          <a:endParaRPr lang="id-ID" sz="1000" dirty="0"/>
        </a:p>
      </dgm:t>
    </dgm:pt>
    <dgm:pt modelId="{EE11526E-A90B-41F3-9ECA-FCE9E3D81AB3}" type="parTrans" cxnId="{4C263257-8F57-453B-8512-50D60159BDD2}">
      <dgm:prSet/>
      <dgm:spPr/>
      <dgm:t>
        <a:bodyPr/>
        <a:lstStyle/>
        <a:p>
          <a:endParaRPr lang="id-ID" sz="1000"/>
        </a:p>
      </dgm:t>
    </dgm:pt>
    <dgm:pt modelId="{41ADBECD-5D85-4518-96A9-B31A51A30BB6}" type="sibTrans" cxnId="{4C263257-8F57-453B-8512-50D60159BDD2}">
      <dgm:prSet/>
      <dgm:spPr/>
      <dgm:t>
        <a:bodyPr/>
        <a:lstStyle/>
        <a:p>
          <a:endParaRPr lang="id-ID" sz="1000"/>
        </a:p>
      </dgm:t>
    </dgm:pt>
    <dgm:pt modelId="{28881FEA-2F61-4A40-BA10-A9872AF249A6}">
      <dgm:prSet phldrT="[Text]" custT="1"/>
      <dgm:spPr/>
      <dgm:t>
        <a:bodyPr/>
        <a:lstStyle/>
        <a:p>
          <a:r>
            <a:rPr lang="id-ID" sz="1000" dirty="0" smtClean="0"/>
            <a:t>National/Provincila/District/City Action Plan</a:t>
          </a:r>
          <a:endParaRPr lang="id-ID" sz="1000" dirty="0"/>
        </a:p>
      </dgm:t>
    </dgm:pt>
    <dgm:pt modelId="{374F04B6-1C65-4A2E-B712-83A91522DD95}" type="parTrans" cxnId="{CD67CA6F-40F1-4E09-AA9D-861945E6A62D}">
      <dgm:prSet/>
      <dgm:spPr/>
      <dgm:t>
        <a:bodyPr/>
        <a:lstStyle/>
        <a:p>
          <a:endParaRPr lang="id-ID" sz="1000"/>
        </a:p>
      </dgm:t>
    </dgm:pt>
    <dgm:pt modelId="{BAE24359-7360-4EF6-B843-5AC4A48D64B3}" type="sibTrans" cxnId="{CD67CA6F-40F1-4E09-AA9D-861945E6A62D}">
      <dgm:prSet/>
      <dgm:spPr/>
      <dgm:t>
        <a:bodyPr/>
        <a:lstStyle/>
        <a:p>
          <a:endParaRPr lang="id-ID" sz="1000"/>
        </a:p>
      </dgm:t>
    </dgm:pt>
    <dgm:pt modelId="{5AF83BF8-D871-42AD-A6F9-2B81D53D712E}">
      <dgm:prSet phldrT="[Text]" custT="1"/>
      <dgm:spPr/>
      <dgm:t>
        <a:bodyPr/>
        <a:lstStyle/>
        <a:p>
          <a:r>
            <a:rPr lang="id-ID" sz="1600" dirty="0" smtClean="0"/>
            <a:t>Services</a:t>
          </a:r>
          <a:endParaRPr lang="id-ID" sz="1600" dirty="0"/>
        </a:p>
      </dgm:t>
    </dgm:pt>
    <dgm:pt modelId="{B53D5E5B-934E-46BD-89BE-1434D1F742F1}" type="parTrans" cxnId="{0603D4DE-15EF-4814-A735-E6BED9B49802}">
      <dgm:prSet/>
      <dgm:spPr/>
      <dgm:t>
        <a:bodyPr/>
        <a:lstStyle/>
        <a:p>
          <a:endParaRPr lang="id-ID" sz="1000"/>
        </a:p>
      </dgm:t>
    </dgm:pt>
    <dgm:pt modelId="{84E3F073-3C6F-4C77-9B19-B91C36157C49}" type="sibTrans" cxnId="{0603D4DE-15EF-4814-A735-E6BED9B49802}">
      <dgm:prSet/>
      <dgm:spPr/>
      <dgm:t>
        <a:bodyPr/>
        <a:lstStyle/>
        <a:p>
          <a:endParaRPr lang="id-ID" sz="1000"/>
        </a:p>
      </dgm:t>
    </dgm:pt>
    <dgm:pt modelId="{4EE9417C-A551-4187-AD12-2F56AEC77E2D}">
      <dgm:prSet phldrT="[Text]" custT="1"/>
      <dgm:spPr/>
      <dgm:t>
        <a:bodyPr/>
        <a:lstStyle/>
        <a:p>
          <a:r>
            <a:rPr lang="id-ID" sz="1000" dirty="0" smtClean="0"/>
            <a:t>MSS and SOP</a:t>
          </a:r>
          <a:endParaRPr lang="id-ID" sz="1000" dirty="0"/>
        </a:p>
      </dgm:t>
    </dgm:pt>
    <dgm:pt modelId="{D8261652-B7E8-4A70-B99A-7BF73E834635}" type="parTrans" cxnId="{4ACA7382-3ABB-4766-B7AB-62BC266636CA}">
      <dgm:prSet/>
      <dgm:spPr/>
      <dgm:t>
        <a:bodyPr/>
        <a:lstStyle/>
        <a:p>
          <a:endParaRPr lang="id-ID" sz="1000"/>
        </a:p>
      </dgm:t>
    </dgm:pt>
    <dgm:pt modelId="{6F71FB87-E606-4396-85ED-2C5F11472BCD}" type="sibTrans" cxnId="{4ACA7382-3ABB-4766-B7AB-62BC266636CA}">
      <dgm:prSet/>
      <dgm:spPr/>
      <dgm:t>
        <a:bodyPr/>
        <a:lstStyle/>
        <a:p>
          <a:endParaRPr lang="id-ID" sz="1000"/>
        </a:p>
      </dgm:t>
    </dgm:pt>
    <dgm:pt modelId="{B7FD87EE-1928-4B95-B46B-C9123B333FD0}">
      <dgm:prSet phldrT="[Text]" custT="1"/>
      <dgm:spPr/>
      <dgm:t>
        <a:bodyPr/>
        <a:lstStyle/>
        <a:p>
          <a:r>
            <a:rPr lang="id-ID" sz="1000" dirty="0" smtClean="0"/>
            <a:t>ISCWC 28 prov&amp;246 d/c</a:t>
          </a:r>
          <a:endParaRPr lang="id-ID" sz="1000" dirty="0"/>
        </a:p>
      </dgm:t>
    </dgm:pt>
    <dgm:pt modelId="{C5CF201B-A31B-4AB1-A017-B1C229C393F7}" type="parTrans" cxnId="{713AE8F5-E375-4F07-8CE6-956D4A10D8B6}">
      <dgm:prSet/>
      <dgm:spPr/>
      <dgm:t>
        <a:bodyPr/>
        <a:lstStyle/>
        <a:p>
          <a:endParaRPr lang="id-ID" sz="1000"/>
        </a:p>
      </dgm:t>
    </dgm:pt>
    <dgm:pt modelId="{1B5E3587-3A5F-42B0-9859-B346E16914C6}" type="sibTrans" cxnId="{713AE8F5-E375-4F07-8CE6-956D4A10D8B6}">
      <dgm:prSet/>
      <dgm:spPr/>
      <dgm:t>
        <a:bodyPr/>
        <a:lstStyle/>
        <a:p>
          <a:endParaRPr lang="id-ID" sz="1000"/>
        </a:p>
      </dgm:t>
    </dgm:pt>
    <dgm:pt modelId="{031B1531-C1E1-4301-AE74-25E8CFDB4E98}">
      <dgm:prSet phldrT="[Text]" custT="1"/>
      <dgm:spPr/>
      <dgm:t>
        <a:bodyPr/>
        <a:lstStyle/>
        <a:p>
          <a:r>
            <a:rPr lang="id-ID" sz="1200" i="1" dirty="0" smtClean="0"/>
            <a:t>Increased Capacity</a:t>
          </a:r>
          <a:endParaRPr lang="id-ID" sz="1200" dirty="0"/>
        </a:p>
      </dgm:t>
    </dgm:pt>
    <dgm:pt modelId="{59AA228B-81C1-4FB5-B6AB-BFCA0176FBF6}" type="parTrans" cxnId="{E9C02543-344F-4BA0-A7A7-C3C51F02F971}">
      <dgm:prSet/>
      <dgm:spPr/>
      <dgm:t>
        <a:bodyPr/>
        <a:lstStyle/>
        <a:p>
          <a:endParaRPr lang="id-ID" sz="1000"/>
        </a:p>
      </dgm:t>
    </dgm:pt>
    <dgm:pt modelId="{827A949A-7634-4193-873D-BE475A9D6551}" type="sibTrans" cxnId="{E9C02543-344F-4BA0-A7A7-C3C51F02F971}">
      <dgm:prSet/>
      <dgm:spPr/>
      <dgm:t>
        <a:bodyPr/>
        <a:lstStyle/>
        <a:p>
          <a:endParaRPr lang="id-ID" sz="1000"/>
        </a:p>
      </dgm:t>
    </dgm:pt>
    <dgm:pt modelId="{CD5266AE-EA39-4A38-B864-1DB1EBC0A5FE}">
      <dgm:prSet phldrT="[Text]" custT="1"/>
      <dgm:spPr/>
      <dgm:t>
        <a:bodyPr/>
        <a:lstStyle/>
        <a:p>
          <a:r>
            <a:rPr lang="id-ID" sz="1400" dirty="0" smtClean="0"/>
            <a:t>Coordination</a:t>
          </a:r>
          <a:endParaRPr lang="id-ID" sz="1400" dirty="0"/>
        </a:p>
      </dgm:t>
    </dgm:pt>
    <dgm:pt modelId="{1FEA148E-432C-4306-91E2-8BE9FA56716D}" type="parTrans" cxnId="{A99CC2D6-27A6-433E-9024-0ADAB744D6A6}">
      <dgm:prSet/>
      <dgm:spPr/>
      <dgm:t>
        <a:bodyPr/>
        <a:lstStyle/>
        <a:p>
          <a:endParaRPr lang="id-ID" sz="1000"/>
        </a:p>
      </dgm:t>
    </dgm:pt>
    <dgm:pt modelId="{32B1123E-0B3F-4028-A709-44749ACFE0E1}" type="sibTrans" cxnId="{A99CC2D6-27A6-433E-9024-0ADAB744D6A6}">
      <dgm:prSet/>
      <dgm:spPr/>
      <dgm:t>
        <a:bodyPr/>
        <a:lstStyle/>
        <a:p>
          <a:endParaRPr lang="id-ID" sz="1000"/>
        </a:p>
      </dgm:t>
    </dgm:pt>
    <dgm:pt modelId="{EFC55889-689A-4D5B-BAD9-B66C147C74BE}">
      <dgm:prSet phldrT="[Text]" custT="1"/>
      <dgm:spPr/>
      <dgm:t>
        <a:bodyPr/>
        <a:lstStyle/>
        <a:p>
          <a:r>
            <a:rPr lang="id-ID" sz="1000" dirty="0" smtClean="0"/>
            <a:t>MoU between the province as a source, transit, destination</a:t>
          </a:r>
          <a:endParaRPr lang="id-ID" sz="1000" dirty="0"/>
        </a:p>
      </dgm:t>
    </dgm:pt>
    <dgm:pt modelId="{AB9E8534-822A-448F-9696-96B333869F5F}" type="parTrans" cxnId="{FE6AECB8-61DB-47B1-B731-AC16A89DF961}">
      <dgm:prSet/>
      <dgm:spPr/>
      <dgm:t>
        <a:bodyPr/>
        <a:lstStyle/>
        <a:p>
          <a:endParaRPr lang="id-ID" sz="1000"/>
        </a:p>
      </dgm:t>
    </dgm:pt>
    <dgm:pt modelId="{37135968-18BA-46CE-844A-B9ECB30F89C6}" type="sibTrans" cxnId="{FE6AECB8-61DB-47B1-B731-AC16A89DF961}">
      <dgm:prSet/>
      <dgm:spPr/>
      <dgm:t>
        <a:bodyPr/>
        <a:lstStyle/>
        <a:p>
          <a:endParaRPr lang="id-ID" sz="1000"/>
        </a:p>
      </dgm:t>
    </dgm:pt>
    <dgm:pt modelId="{D53A9933-3CBE-434B-82D6-439BFFDAFDB4}">
      <dgm:prSet phldrT="[Text]" custT="1"/>
      <dgm:spPr/>
      <dgm:t>
        <a:bodyPr/>
        <a:lstStyle/>
        <a:p>
          <a:r>
            <a:rPr lang="id-ID" sz="1000" dirty="0" smtClean="0"/>
            <a:t>Institutional strenghtening</a:t>
          </a:r>
          <a:endParaRPr lang="id-ID" sz="1000" dirty="0"/>
        </a:p>
      </dgm:t>
    </dgm:pt>
    <dgm:pt modelId="{9F1777E7-BFAE-4591-9963-0D679419E2D4}" type="parTrans" cxnId="{C84C69B4-2237-40C0-B297-6FDCA58048EB}">
      <dgm:prSet/>
      <dgm:spPr/>
      <dgm:t>
        <a:bodyPr/>
        <a:lstStyle/>
        <a:p>
          <a:endParaRPr lang="id-ID" sz="1000"/>
        </a:p>
      </dgm:t>
    </dgm:pt>
    <dgm:pt modelId="{78E43095-6868-4E6E-AAF8-91D0C3F1F9E0}" type="sibTrans" cxnId="{C84C69B4-2237-40C0-B297-6FDCA58048EB}">
      <dgm:prSet/>
      <dgm:spPr/>
      <dgm:t>
        <a:bodyPr/>
        <a:lstStyle/>
        <a:p>
          <a:endParaRPr lang="id-ID" sz="1000"/>
        </a:p>
      </dgm:t>
    </dgm:pt>
    <dgm:pt modelId="{92DCD434-6DDC-4128-8A09-C2EEC8731362}">
      <dgm:prSet phldrT="[Text]" custT="1"/>
      <dgm:spPr/>
      <dgm:t>
        <a:bodyPr/>
        <a:lstStyle/>
        <a:p>
          <a:r>
            <a:rPr lang="id-ID" sz="1000" dirty="0" smtClean="0"/>
            <a:t>The Act No. 14 of 2009</a:t>
          </a:r>
          <a:endParaRPr lang="id-ID" sz="1000" dirty="0"/>
        </a:p>
      </dgm:t>
    </dgm:pt>
    <dgm:pt modelId="{595A0643-1284-4ED8-8ABE-2E51ACC11464}" type="parTrans" cxnId="{4CF541BB-D525-48E6-A0DA-A33C6D6F1003}">
      <dgm:prSet/>
      <dgm:spPr/>
      <dgm:t>
        <a:bodyPr/>
        <a:lstStyle/>
        <a:p>
          <a:endParaRPr lang="id-ID" sz="1000"/>
        </a:p>
      </dgm:t>
    </dgm:pt>
    <dgm:pt modelId="{55C14998-289A-47A9-8C05-BE7AA7B8DED1}" type="sibTrans" cxnId="{4CF541BB-D525-48E6-A0DA-A33C6D6F1003}">
      <dgm:prSet/>
      <dgm:spPr/>
      <dgm:t>
        <a:bodyPr/>
        <a:lstStyle/>
        <a:p>
          <a:endParaRPr lang="id-ID" sz="1000"/>
        </a:p>
      </dgm:t>
    </dgm:pt>
    <dgm:pt modelId="{0AFB814B-D165-43C2-8D01-57CB415993BD}">
      <dgm:prSet phldrT="[Text]" custT="1"/>
      <dgm:spPr/>
      <dgm:t>
        <a:bodyPr/>
        <a:lstStyle/>
        <a:p>
          <a:r>
            <a:rPr lang="id-ID" sz="1000" dirty="0" smtClean="0"/>
            <a:t>The Act No. 10 of 2012</a:t>
          </a:r>
          <a:endParaRPr lang="id-ID" sz="1000" dirty="0"/>
        </a:p>
      </dgm:t>
    </dgm:pt>
    <dgm:pt modelId="{55839A3E-1849-4A0A-A68C-8EC61257EF9D}" type="parTrans" cxnId="{9BB9C22C-A963-4F66-961E-2A47DB9E3D0A}">
      <dgm:prSet/>
      <dgm:spPr/>
      <dgm:t>
        <a:bodyPr/>
        <a:lstStyle/>
        <a:p>
          <a:endParaRPr lang="id-ID" sz="1000"/>
        </a:p>
      </dgm:t>
    </dgm:pt>
    <dgm:pt modelId="{6A1A31F4-5889-4450-A1EE-483F6CA65CD1}" type="sibTrans" cxnId="{9BB9C22C-A963-4F66-961E-2A47DB9E3D0A}">
      <dgm:prSet/>
      <dgm:spPr/>
      <dgm:t>
        <a:bodyPr/>
        <a:lstStyle/>
        <a:p>
          <a:endParaRPr lang="id-ID" sz="1000"/>
        </a:p>
      </dgm:t>
    </dgm:pt>
    <dgm:pt modelId="{B05BFE9F-D914-4125-A965-99BFC71766CB}">
      <dgm:prSet phldrT="[Text]" custT="1"/>
      <dgm:spPr/>
      <dgm:t>
        <a:bodyPr/>
        <a:lstStyle/>
        <a:p>
          <a:r>
            <a:rPr lang="id-ID" sz="1000" dirty="0" smtClean="0"/>
            <a:t>GR No. 9 of 2008</a:t>
          </a:r>
          <a:endParaRPr lang="id-ID" sz="1000" dirty="0"/>
        </a:p>
      </dgm:t>
    </dgm:pt>
    <dgm:pt modelId="{F574E9C2-8C5C-4855-9F3F-C52327A18AAB}" type="parTrans" cxnId="{298CFF24-F198-485A-AA3F-9C8C35CCE123}">
      <dgm:prSet/>
      <dgm:spPr/>
      <dgm:t>
        <a:bodyPr/>
        <a:lstStyle/>
        <a:p>
          <a:endParaRPr lang="id-ID" sz="1000"/>
        </a:p>
      </dgm:t>
    </dgm:pt>
    <dgm:pt modelId="{E5D53327-AC89-4012-9BD7-184ED825FF2E}" type="sibTrans" cxnId="{298CFF24-F198-485A-AA3F-9C8C35CCE123}">
      <dgm:prSet/>
      <dgm:spPr/>
      <dgm:t>
        <a:bodyPr/>
        <a:lstStyle/>
        <a:p>
          <a:endParaRPr lang="id-ID" sz="1000"/>
        </a:p>
      </dgm:t>
    </dgm:pt>
    <dgm:pt modelId="{2E7AC737-B504-42DE-B842-0D3BC88B203F}">
      <dgm:prSet phldrT="[Text]" custT="1"/>
      <dgm:spPr/>
      <dgm:t>
        <a:bodyPr/>
        <a:lstStyle/>
        <a:p>
          <a:r>
            <a:rPr lang="id-ID" sz="1000" dirty="0" smtClean="0"/>
            <a:t>PR No. 69 of 2008</a:t>
          </a:r>
          <a:endParaRPr lang="id-ID" sz="1000" dirty="0"/>
        </a:p>
      </dgm:t>
    </dgm:pt>
    <dgm:pt modelId="{B2124800-32F7-4A3C-A505-1A8707DA53F1}" type="parTrans" cxnId="{09844956-FB8A-45A3-A6CD-2CC39668422A}">
      <dgm:prSet/>
      <dgm:spPr/>
      <dgm:t>
        <a:bodyPr/>
        <a:lstStyle/>
        <a:p>
          <a:endParaRPr lang="id-ID" sz="1000"/>
        </a:p>
      </dgm:t>
    </dgm:pt>
    <dgm:pt modelId="{7B489112-4764-4C96-948A-1F148A4024DD}" type="sibTrans" cxnId="{09844956-FB8A-45A3-A6CD-2CC39668422A}">
      <dgm:prSet/>
      <dgm:spPr/>
      <dgm:t>
        <a:bodyPr/>
        <a:lstStyle/>
        <a:p>
          <a:endParaRPr lang="id-ID" sz="1000"/>
        </a:p>
      </dgm:t>
    </dgm:pt>
    <dgm:pt modelId="{17ACDEBB-017F-4CC7-AD05-2CD0A32CAB7C}">
      <dgm:prSet phldrT="[Text]" custT="1"/>
      <dgm:spPr/>
      <dgm:t>
        <a:bodyPr/>
        <a:lstStyle/>
        <a:p>
          <a:r>
            <a:rPr lang="id-ID" sz="1000" dirty="0" smtClean="0"/>
            <a:t>SPH 26 location</a:t>
          </a:r>
          <a:endParaRPr lang="id-ID" sz="1000" dirty="0"/>
        </a:p>
      </dgm:t>
    </dgm:pt>
    <dgm:pt modelId="{CD1F8833-FD5D-4C03-972E-3A87EE3BFD2C}" type="parTrans" cxnId="{0FA47F39-FB6C-469E-900B-E1748D6C96CD}">
      <dgm:prSet/>
      <dgm:spPr/>
      <dgm:t>
        <a:bodyPr/>
        <a:lstStyle/>
        <a:p>
          <a:endParaRPr lang="id-ID" sz="1000"/>
        </a:p>
      </dgm:t>
    </dgm:pt>
    <dgm:pt modelId="{913BC362-5757-41B3-8717-5D4C8C39A4D6}" type="sibTrans" cxnId="{0FA47F39-FB6C-469E-900B-E1748D6C96CD}">
      <dgm:prSet/>
      <dgm:spPr/>
      <dgm:t>
        <a:bodyPr/>
        <a:lstStyle/>
        <a:p>
          <a:endParaRPr lang="id-ID" sz="1000"/>
        </a:p>
      </dgm:t>
    </dgm:pt>
    <dgm:pt modelId="{A63CB7AA-5A7F-4D97-A556-7893C3188A83}">
      <dgm:prSet phldrT="[Text]" custT="1"/>
      <dgm:spPr/>
      <dgm:t>
        <a:bodyPr/>
        <a:lstStyle/>
        <a:p>
          <a:r>
            <a:rPr lang="id-ID" sz="1000" dirty="0" smtClean="0"/>
            <a:t>WCSU 34 prov/422 Resort</a:t>
          </a:r>
          <a:endParaRPr lang="id-ID" sz="1000" dirty="0"/>
        </a:p>
      </dgm:t>
    </dgm:pt>
    <dgm:pt modelId="{886606C0-F2A3-4398-8193-623A990A586D}" type="parTrans" cxnId="{A92ED238-0783-400A-A010-B7787AFBCF1F}">
      <dgm:prSet/>
      <dgm:spPr/>
      <dgm:t>
        <a:bodyPr/>
        <a:lstStyle/>
        <a:p>
          <a:endParaRPr lang="id-ID" sz="1000"/>
        </a:p>
      </dgm:t>
    </dgm:pt>
    <dgm:pt modelId="{A31C0D9B-F835-4C2D-89E7-9D18E44949F0}" type="sibTrans" cxnId="{A92ED238-0783-400A-A010-B7787AFBCF1F}">
      <dgm:prSet/>
      <dgm:spPr/>
      <dgm:t>
        <a:bodyPr/>
        <a:lstStyle/>
        <a:p>
          <a:endParaRPr lang="id-ID" sz="1000"/>
        </a:p>
      </dgm:t>
    </dgm:pt>
    <dgm:pt modelId="{7AC2DD91-9F77-4E0A-84CA-DB47FA105831}">
      <dgm:prSet phldrT="[Text]" custT="1"/>
      <dgm:spPr/>
      <dgm:t>
        <a:bodyPr/>
        <a:lstStyle/>
        <a:p>
          <a:r>
            <a:rPr lang="id-ID" sz="1000" dirty="0" smtClean="0"/>
            <a:t>29 Citizen Service</a:t>
          </a:r>
          <a:endParaRPr lang="id-ID" sz="1000" dirty="0"/>
        </a:p>
      </dgm:t>
    </dgm:pt>
    <dgm:pt modelId="{81BD3A7E-358A-48D4-802F-B25B5A73A887}" type="parTrans" cxnId="{5A8F2457-DDCF-4028-A27C-B5327FF05794}">
      <dgm:prSet/>
      <dgm:spPr/>
      <dgm:t>
        <a:bodyPr/>
        <a:lstStyle/>
        <a:p>
          <a:endParaRPr lang="id-ID" sz="1000"/>
        </a:p>
      </dgm:t>
    </dgm:pt>
    <dgm:pt modelId="{8A40BD76-DC0E-4DFB-9CD7-F493D7DE8648}" type="sibTrans" cxnId="{5A8F2457-DDCF-4028-A27C-B5327FF05794}">
      <dgm:prSet/>
      <dgm:spPr/>
      <dgm:t>
        <a:bodyPr/>
        <a:lstStyle/>
        <a:p>
          <a:endParaRPr lang="id-ID" sz="1000"/>
        </a:p>
      </dgm:t>
    </dgm:pt>
    <dgm:pt modelId="{B15C201A-1881-4EAA-9D36-0CC312533414}">
      <dgm:prSet phldrT="[Text]" custT="1"/>
      <dgm:spPr/>
      <dgm:t>
        <a:bodyPr/>
        <a:lstStyle/>
        <a:p>
          <a:r>
            <a:rPr lang="id-ID" sz="1000" dirty="0" smtClean="0"/>
            <a:t>Protection Agency Witness/Victim</a:t>
          </a:r>
          <a:endParaRPr lang="id-ID" sz="1000" dirty="0"/>
        </a:p>
      </dgm:t>
    </dgm:pt>
    <dgm:pt modelId="{EA412BF5-C734-46E1-ACBC-C32E97BB5156}" type="parTrans" cxnId="{12B48BD7-92E3-4A68-B654-E84869F01DF8}">
      <dgm:prSet/>
      <dgm:spPr/>
      <dgm:t>
        <a:bodyPr/>
        <a:lstStyle/>
        <a:p>
          <a:endParaRPr lang="id-ID" sz="1000"/>
        </a:p>
      </dgm:t>
    </dgm:pt>
    <dgm:pt modelId="{BB167C2C-8620-4152-AC42-7D5D7F61D546}" type="sibTrans" cxnId="{12B48BD7-92E3-4A68-B654-E84869F01DF8}">
      <dgm:prSet/>
      <dgm:spPr/>
      <dgm:t>
        <a:bodyPr/>
        <a:lstStyle/>
        <a:p>
          <a:endParaRPr lang="id-ID" sz="1000"/>
        </a:p>
      </dgm:t>
    </dgm:pt>
    <dgm:pt modelId="{C0F3D8A8-98FC-4C1B-A138-C581FAB6C125}">
      <dgm:prSet phldrT="[Text]" custT="1"/>
      <dgm:spPr/>
      <dgm:t>
        <a:bodyPr/>
        <a:lstStyle/>
        <a:p>
          <a:r>
            <a:rPr lang="id-ID" sz="1000" dirty="0" smtClean="0"/>
            <a:t>The capacity of law enforcement</a:t>
          </a:r>
          <a:endParaRPr lang="id-ID" sz="1000" dirty="0"/>
        </a:p>
      </dgm:t>
    </dgm:pt>
    <dgm:pt modelId="{B0E0C8E1-F309-4FD9-8042-1A3F43341978}" type="parTrans" cxnId="{EB8F0BFA-89CE-4911-AA28-48AA5EF88D99}">
      <dgm:prSet/>
      <dgm:spPr/>
      <dgm:t>
        <a:bodyPr/>
        <a:lstStyle/>
        <a:p>
          <a:endParaRPr lang="id-ID" sz="1000"/>
        </a:p>
      </dgm:t>
    </dgm:pt>
    <dgm:pt modelId="{985ED167-1C85-4FB4-A5FE-D00137CB8696}" type="sibTrans" cxnId="{EB8F0BFA-89CE-4911-AA28-48AA5EF88D99}">
      <dgm:prSet/>
      <dgm:spPr/>
      <dgm:t>
        <a:bodyPr/>
        <a:lstStyle/>
        <a:p>
          <a:endParaRPr lang="id-ID" sz="1000"/>
        </a:p>
      </dgm:t>
    </dgm:pt>
    <dgm:pt modelId="{16492C4C-C4BC-4FCF-9286-8C1DC5D9D747}">
      <dgm:prSet phldrT="[Text]" custT="1"/>
      <dgm:spPr/>
      <dgm:t>
        <a:bodyPr/>
        <a:lstStyle/>
        <a:p>
          <a:r>
            <a:rPr lang="id-ID" sz="1000" smtClean="0"/>
            <a:t>Providing online services</a:t>
          </a:r>
          <a:endParaRPr lang="id-ID" sz="1000" dirty="0"/>
        </a:p>
      </dgm:t>
    </dgm:pt>
    <dgm:pt modelId="{E0471EE7-174F-418B-9DC0-3018B0AC332E}" type="parTrans" cxnId="{C22502F9-3D8B-49B2-B419-8BD77F4F3354}">
      <dgm:prSet/>
      <dgm:spPr/>
      <dgm:t>
        <a:bodyPr/>
        <a:lstStyle/>
        <a:p>
          <a:endParaRPr lang="id-ID" sz="1000"/>
        </a:p>
      </dgm:t>
    </dgm:pt>
    <dgm:pt modelId="{8152B327-C1BB-4889-88C5-E1CB04C8B708}" type="sibTrans" cxnId="{C22502F9-3D8B-49B2-B419-8BD77F4F3354}">
      <dgm:prSet/>
      <dgm:spPr/>
      <dgm:t>
        <a:bodyPr/>
        <a:lstStyle/>
        <a:p>
          <a:endParaRPr lang="id-ID" sz="1000"/>
        </a:p>
      </dgm:t>
    </dgm:pt>
    <dgm:pt modelId="{10515FE3-11A6-4A37-B0A9-03678157406F}" type="pres">
      <dgm:prSet presAssocID="{E346DCA9-1FE4-4E0B-B962-FBB06A2A83AB}" presName="Name0" presStyleCnt="0">
        <dgm:presLayoutVars>
          <dgm:dir/>
          <dgm:animLvl val="lvl"/>
          <dgm:resizeHandles val="exact"/>
        </dgm:presLayoutVars>
      </dgm:prSet>
      <dgm:spPr/>
      <dgm:t>
        <a:bodyPr/>
        <a:lstStyle/>
        <a:p>
          <a:endParaRPr lang="id-ID"/>
        </a:p>
      </dgm:t>
    </dgm:pt>
    <dgm:pt modelId="{A9711BBD-C5EF-43CD-94FF-FE9FC8A36595}" type="pres">
      <dgm:prSet presAssocID="{E346DCA9-1FE4-4E0B-B962-FBB06A2A83AB}" presName="tSp" presStyleCnt="0"/>
      <dgm:spPr/>
      <dgm:t>
        <a:bodyPr/>
        <a:lstStyle/>
        <a:p>
          <a:endParaRPr lang="id-ID"/>
        </a:p>
      </dgm:t>
    </dgm:pt>
    <dgm:pt modelId="{FF49D37D-D0A6-45BE-BBD9-2B9541D7DF4C}" type="pres">
      <dgm:prSet presAssocID="{E346DCA9-1FE4-4E0B-B962-FBB06A2A83AB}" presName="bSp" presStyleCnt="0"/>
      <dgm:spPr/>
      <dgm:t>
        <a:bodyPr/>
        <a:lstStyle/>
        <a:p>
          <a:endParaRPr lang="id-ID"/>
        </a:p>
      </dgm:t>
    </dgm:pt>
    <dgm:pt modelId="{A334D42A-321C-4847-BBC8-30A5E82B39E9}" type="pres">
      <dgm:prSet presAssocID="{E346DCA9-1FE4-4E0B-B962-FBB06A2A83AB}" presName="process" presStyleCnt="0"/>
      <dgm:spPr/>
      <dgm:t>
        <a:bodyPr/>
        <a:lstStyle/>
        <a:p>
          <a:endParaRPr lang="id-ID"/>
        </a:p>
      </dgm:t>
    </dgm:pt>
    <dgm:pt modelId="{C9D39B54-C723-4A7E-A431-760CA427074F}" type="pres">
      <dgm:prSet presAssocID="{F60CE78F-7D59-46DC-92EA-8A5251F6D216}" presName="composite1" presStyleCnt="0"/>
      <dgm:spPr/>
      <dgm:t>
        <a:bodyPr/>
        <a:lstStyle/>
        <a:p>
          <a:endParaRPr lang="id-ID"/>
        </a:p>
      </dgm:t>
    </dgm:pt>
    <dgm:pt modelId="{D90BE48F-2251-45CC-B709-960EC1306988}" type="pres">
      <dgm:prSet presAssocID="{F60CE78F-7D59-46DC-92EA-8A5251F6D216}" presName="dummyNode1" presStyleLbl="node1" presStyleIdx="0" presStyleCnt="5"/>
      <dgm:spPr/>
      <dgm:t>
        <a:bodyPr/>
        <a:lstStyle/>
        <a:p>
          <a:endParaRPr lang="id-ID"/>
        </a:p>
      </dgm:t>
    </dgm:pt>
    <dgm:pt modelId="{B7CD2564-CD3E-4D39-8B61-9A06ADE9EBA4}" type="pres">
      <dgm:prSet presAssocID="{F60CE78F-7D59-46DC-92EA-8A5251F6D216}" presName="childNode1" presStyleLbl="bgAcc1" presStyleIdx="0" presStyleCnt="5" custScaleX="128973" custScaleY="125536" custLinFactNeighborY="-18677">
        <dgm:presLayoutVars>
          <dgm:bulletEnabled val="1"/>
        </dgm:presLayoutVars>
      </dgm:prSet>
      <dgm:spPr/>
      <dgm:t>
        <a:bodyPr/>
        <a:lstStyle/>
        <a:p>
          <a:endParaRPr lang="id-ID"/>
        </a:p>
      </dgm:t>
    </dgm:pt>
    <dgm:pt modelId="{4CAA2E9B-FAA0-4561-B3BA-49937279C510}" type="pres">
      <dgm:prSet presAssocID="{F60CE78F-7D59-46DC-92EA-8A5251F6D216}" presName="childNode1tx" presStyleLbl="bgAcc1" presStyleIdx="0" presStyleCnt="5">
        <dgm:presLayoutVars>
          <dgm:bulletEnabled val="1"/>
        </dgm:presLayoutVars>
      </dgm:prSet>
      <dgm:spPr/>
      <dgm:t>
        <a:bodyPr/>
        <a:lstStyle/>
        <a:p>
          <a:endParaRPr lang="id-ID"/>
        </a:p>
      </dgm:t>
    </dgm:pt>
    <dgm:pt modelId="{4F78A862-651B-459A-92E3-0A7ADD0747B8}" type="pres">
      <dgm:prSet presAssocID="{F60CE78F-7D59-46DC-92EA-8A5251F6D216}" presName="parentNode1" presStyleLbl="node1" presStyleIdx="0" presStyleCnt="5">
        <dgm:presLayoutVars>
          <dgm:chMax val="1"/>
          <dgm:bulletEnabled val="1"/>
        </dgm:presLayoutVars>
      </dgm:prSet>
      <dgm:spPr/>
      <dgm:t>
        <a:bodyPr/>
        <a:lstStyle/>
        <a:p>
          <a:endParaRPr lang="id-ID"/>
        </a:p>
      </dgm:t>
    </dgm:pt>
    <dgm:pt modelId="{44063991-F53A-4C4D-9CE7-46CA7AE52480}" type="pres">
      <dgm:prSet presAssocID="{F60CE78F-7D59-46DC-92EA-8A5251F6D216}" presName="connSite1" presStyleCnt="0"/>
      <dgm:spPr/>
      <dgm:t>
        <a:bodyPr/>
        <a:lstStyle/>
        <a:p>
          <a:endParaRPr lang="id-ID"/>
        </a:p>
      </dgm:t>
    </dgm:pt>
    <dgm:pt modelId="{C7B52E6F-96E8-4C42-B73F-D162408E9772}" type="pres">
      <dgm:prSet presAssocID="{00539799-927D-4EFC-86F3-86BE84510783}" presName="Name9" presStyleLbl="sibTrans2D1" presStyleIdx="0" presStyleCnt="4" custLinFactNeighborY="3896"/>
      <dgm:spPr/>
      <dgm:t>
        <a:bodyPr/>
        <a:lstStyle/>
        <a:p>
          <a:endParaRPr lang="id-ID"/>
        </a:p>
      </dgm:t>
    </dgm:pt>
    <dgm:pt modelId="{62668E8B-8878-4D5D-9693-EA20CEB215D5}" type="pres">
      <dgm:prSet presAssocID="{6486EB5B-7DA9-4491-BA39-ABADE89BCA26}" presName="composite2" presStyleCnt="0"/>
      <dgm:spPr/>
      <dgm:t>
        <a:bodyPr/>
        <a:lstStyle/>
        <a:p>
          <a:endParaRPr lang="id-ID"/>
        </a:p>
      </dgm:t>
    </dgm:pt>
    <dgm:pt modelId="{8CCFB2BE-03B3-4FC1-AFD7-CF1F5354DA18}" type="pres">
      <dgm:prSet presAssocID="{6486EB5B-7DA9-4491-BA39-ABADE89BCA26}" presName="dummyNode2" presStyleLbl="node1" presStyleIdx="0" presStyleCnt="5"/>
      <dgm:spPr/>
      <dgm:t>
        <a:bodyPr/>
        <a:lstStyle/>
        <a:p>
          <a:endParaRPr lang="id-ID"/>
        </a:p>
      </dgm:t>
    </dgm:pt>
    <dgm:pt modelId="{0C5767F3-868F-4FC4-A2A7-06B1963AF1AF}" type="pres">
      <dgm:prSet presAssocID="{6486EB5B-7DA9-4491-BA39-ABADE89BCA26}" presName="childNode2" presStyleLbl="bgAcc1" presStyleIdx="1" presStyleCnt="5" custScaleY="143982" custLinFactNeighborX="-1150" custLinFactNeighborY="22328">
        <dgm:presLayoutVars>
          <dgm:bulletEnabled val="1"/>
        </dgm:presLayoutVars>
      </dgm:prSet>
      <dgm:spPr/>
      <dgm:t>
        <a:bodyPr/>
        <a:lstStyle/>
        <a:p>
          <a:endParaRPr lang="id-ID"/>
        </a:p>
      </dgm:t>
    </dgm:pt>
    <dgm:pt modelId="{064B1D82-B4B4-40E1-87A7-0925D3F17EF3}" type="pres">
      <dgm:prSet presAssocID="{6486EB5B-7DA9-4491-BA39-ABADE89BCA26}" presName="childNode2tx" presStyleLbl="bgAcc1" presStyleIdx="1" presStyleCnt="5">
        <dgm:presLayoutVars>
          <dgm:bulletEnabled val="1"/>
        </dgm:presLayoutVars>
      </dgm:prSet>
      <dgm:spPr/>
      <dgm:t>
        <a:bodyPr/>
        <a:lstStyle/>
        <a:p>
          <a:endParaRPr lang="id-ID"/>
        </a:p>
      </dgm:t>
    </dgm:pt>
    <dgm:pt modelId="{6BF81BDD-DA74-4141-90D3-9BCBE01F3CFF}" type="pres">
      <dgm:prSet presAssocID="{6486EB5B-7DA9-4491-BA39-ABADE89BCA26}" presName="parentNode2" presStyleLbl="node1" presStyleIdx="1" presStyleCnt="5">
        <dgm:presLayoutVars>
          <dgm:chMax val="0"/>
          <dgm:bulletEnabled val="1"/>
        </dgm:presLayoutVars>
      </dgm:prSet>
      <dgm:spPr/>
      <dgm:t>
        <a:bodyPr/>
        <a:lstStyle/>
        <a:p>
          <a:endParaRPr lang="id-ID"/>
        </a:p>
      </dgm:t>
    </dgm:pt>
    <dgm:pt modelId="{9E1CFF06-2BE1-4719-A98F-50D07DA21D06}" type="pres">
      <dgm:prSet presAssocID="{6486EB5B-7DA9-4491-BA39-ABADE89BCA26}" presName="connSite2" presStyleCnt="0"/>
      <dgm:spPr/>
      <dgm:t>
        <a:bodyPr/>
        <a:lstStyle/>
        <a:p>
          <a:endParaRPr lang="id-ID"/>
        </a:p>
      </dgm:t>
    </dgm:pt>
    <dgm:pt modelId="{B42C0B74-A523-4540-8CA5-623FDE39B25C}" type="pres">
      <dgm:prSet presAssocID="{740A6135-1AC4-4FD1-8EE5-D36985D59D44}" presName="Name18" presStyleLbl="sibTrans2D1" presStyleIdx="1" presStyleCnt="4" custLinFactNeighborY="-4033"/>
      <dgm:spPr/>
      <dgm:t>
        <a:bodyPr/>
        <a:lstStyle/>
        <a:p>
          <a:endParaRPr lang="id-ID"/>
        </a:p>
      </dgm:t>
    </dgm:pt>
    <dgm:pt modelId="{0F91BE24-383E-4A83-A5C6-B05B6D90B0D9}" type="pres">
      <dgm:prSet presAssocID="{5AF83BF8-D871-42AD-A6F9-2B81D53D712E}" presName="composite1" presStyleCnt="0"/>
      <dgm:spPr/>
      <dgm:t>
        <a:bodyPr/>
        <a:lstStyle/>
        <a:p>
          <a:endParaRPr lang="id-ID"/>
        </a:p>
      </dgm:t>
    </dgm:pt>
    <dgm:pt modelId="{9985B3E7-6181-422C-A86B-9835E3624F9E}" type="pres">
      <dgm:prSet presAssocID="{5AF83BF8-D871-42AD-A6F9-2B81D53D712E}" presName="dummyNode1" presStyleLbl="node1" presStyleIdx="1" presStyleCnt="5"/>
      <dgm:spPr/>
      <dgm:t>
        <a:bodyPr/>
        <a:lstStyle/>
        <a:p>
          <a:endParaRPr lang="id-ID"/>
        </a:p>
      </dgm:t>
    </dgm:pt>
    <dgm:pt modelId="{4A938D1F-96C2-4A77-95E7-3F3B0ABB8282}" type="pres">
      <dgm:prSet presAssocID="{5AF83BF8-D871-42AD-A6F9-2B81D53D712E}" presName="childNode1" presStyleLbl="bgAcc1" presStyleIdx="2" presStyleCnt="5" custScaleY="151365" custLinFactNeighborX="7895" custLinFactNeighborY="-38632">
        <dgm:presLayoutVars>
          <dgm:bulletEnabled val="1"/>
        </dgm:presLayoutVars>
      </dgm:prSet>
      <dgm:spPr/>
      <dgm:t>
        <a:bodyPr/>
        <a:lstStyle/>
        <a:p>
          <a:endParaRPr lang="id-ID"/>
        </a:p>
      </dgm:t>
    </dgm:pt>
    <dgm:pt modelId="{58DC18A2-F74C-43BA-9124-944686D10FD1}" type="pres">
      <dgm:prSet presAssocID="{5AF83BF8-D871-42AD-A6F9-2B81D53D712E}" presName="childNode1tx" presStyleLbl="bgAcc1" presStyleIdx="2" presStyleCnt="5">
        <dgm:presLayoutVars>
          <dgm:bulletEnabled val="1"/>
        </dgm:presLayoutVars>
      </dgm:prSet>
      <dgm:spPr/>
      <dgm:t>
        <a:bodyPr/>
        <a:lstStyle/>
        <a:p>
          <a:endParaRPr lang="id-ID"/>
        </a:p>
      </dgm:t>
    </dgm:pt>
    <dgm:pt modelId="{68FB09EB-9DFC-4CBC-91F5-86AE626E9441}" type="pres">
      <dgm:prSet presAssocID="{5AF83BF8-D871-42AD-A6F9-2B81D53D712E}" presName="parentNode1" presStyleLbl="node1" presStyleIdx="2" presStyleCnt="5">
        <dgm:presLayoutVars>
          <dgm:chMax val="1"/>
          <dgm:bulletEnabled val="1"/>
        </dgm:presLayoutVars>
      </dgm:prSet>
      <dgm:spPr/>
      <dgm:t>
        <a:bodyPr/>
        <a:lstStyle/>
        <a:p>
          <a:endParaRPr lang="id-ID"/>
        </a:p>
      </dgm:t>
    </dgm:pt>
    <dgm:pt modelId="{E443ABC3-A2B7-4F23-A2D3-B5ED65093EE2}" type="pres">
      <dgm:prSet presAssocID="{5AF83BF8-D871-42AD-A6F9-2B81D53D712E}" presName="connSite1" presStyleCnt="0"/>
      <dgm:spPr/>
      <dgm:t>
        <a:bodyPr/>
        <a:lstStyle/>
        <a:p>
          <a:endParaRPr lang="id-ID"/>
        </a:p>
      </dgm:t>
    </dgm:pt>
    <dgm:pt modelId="{69DBE227-0286-482B-80EC-37062A1AD011}" type="pres">
      <dgm:prSet presAssocID="{84E3F073-3C6F-4C77-9B19-B91C36157C49}" presName="Name9" presStyleLbl="sibTrans2D1" presStyleIdx="2" presStyleCnt="4"/>
      <dgm:spPr/>
      <dgm:t>
        <a:bodyPr/>
        <a:lstStyle/>
        <a:p>
          <a:endParaRPr lang="id-ID"/>
        </a:p>
      </dgm:t>
    </dgm:pt>
    <dgm:pt modelId="{ACCCD44E-8BE5-4DB0-9A3E-4CE346BB097A}" type="pres">
      <dgm:prSet presAssocID="{031B1531-C1E1-4301-AE74-25E8CFDB4E98}" presName="composite2" presStyleCnt="0"/>
      <dgm:spPr/>
      <dgm:t>
        <a:bodyPr/>
        <a:lstStyle/>
        <a:p>
          <a:endParaRPr lang="id-ID"/>
        </a:p>
      </dgm:t>
    </dgm:pt>
    <dgm:pt modelId="{212E0892-10F4-439E-96B2-AD5EA7993B12}" type="pres">
      <dgm:prSet presAssocID="{031B1531-C1E1-4301-AE74-25E8CFDB4E98}" presName="dummyNode2" presStyleLbl="node1" presStyleIdx="2" presStyleCnt="5"/>
      <dgm:spPr/>
      <dgm:t>
        <a:bodyPr/>
        <a:lstStyle/>
        <a:p>
          <a:endParaRPr lang="id-ID"/>
        </a:p>
      </dgm:t>
    </dgm:pt>
    <dgm:pt modelId="{315EF99B-B0F9-4331-A05C-01CCBEB7975C}" type="pres">
      <dgm:prSet presAssocID="{031B1531-C1E1-4301-AE74-25E8CFDB4E98}" presName="childNode2" presStyleLbl="bgAcc1" presStyleIdx="3" presStyleCnt="5">
        <dgm:presLayoutVars>
          <dgm:bulletEnabled val="1"/>
        </dgm:presLayoutVars>
      </dgm:prSet>
      <dgm:spPr/>
      <dgm:t>
        <a:bodyPr/>
        <a:lstStyle/>
        <a:p>
          <a:endParaRPr lang="id-ID"/>
        </a:p>
      </dgm:t>
    </dgm:pt>
    <dgm:pt modelId="{6F9EF438-ECED-4448-BCF3-6095B5F232A8}" type="pres">
      <dgm:prSet presAssocID="{031B1531-C1E1-4301-AE74-25E8CFDB4E98}" presName="childNode2tx" presStyleLbl="bgAcc1" presStyleIdx="3" presStyleCnt="5">
        <dgm:presLayoutVars>
          <dgm:bulletEnabled val="1"/>
        </dgm:presLayoutVars>
      </dgm:prSet>
      <dgm:spPr/>
      <dgm:t>
        <a:bodyPr/>
        <a:lstStyle/>
        <a:p>
          <a:endParaRPr lang="id-ID"/>
        </a:p>
      </dgm:t>
    </dgm:pt>
    <dgm:pt modelId="{2B5F0400-BEED-4ECC-9657-A8264F53342C}" type="pres">
      <dgm:prSet presAssocID="{031B1531-C1E1-4301-AE74-25E8CFDB4E98}" presName="parentNode2" presStyleLbl="node1" presStyleIdx="3" presStyleCnt="5">
        <dgm:presLayoutVars>
          <dgm:chMax val="0"/>
          <dgm:bulletEnabled val="1"/>
        </dgm:presLayoutVars>
      </dgm:prSet>
      <dgm:spPr/>
      <dgm:t>
        <a:bodyPr/>
        <a:lstStyle/>
        <a:p>
          <a:endParaRPr lang="id-ID"/>
        </a:p>
      </dgm:t>
    </dgm:pt>
    <dgm:pt modelId="{EFF5BD5E-B582-487B-9527-C696E098CC1B}" type="pres">
      <dgm:prSet presAssocID="{031B1531-C1E1-4301-AE74-25E8CFDB4E98}" presName="connSite2" presStyleCnt="0"/>
      <dgm:spPr/>
      <dgm:t>
        <a:bodyPr/>
        <a:lstStyle/>
        <a:p>
          <a:endParaRPr lang="id-ID"/>
        </a:p>
      </dgm:t>
    </dgm:pt>
    <dgm:pt modelId="{D8A98655-DA98-499B-9B51-542D878AB6E5}" type="pres">
      <dgm:prSet presAssocID="{827A949A-7634-4193-873D-BE475A9D6551}" presName="Name18" presStyleLbl="sibTrans2D1" presStyleIdx="3" presStyleCnt="4" custLinFactNeighborY="10336"/>
      <dgm:spPr/>
      <dgm:t>
        <a:bodyPr/>
        <a:lstStyle/>
        <a:p>
          <a:endParaRPr lang="id-ID"/>
        </a:p>
      </dgm:t>
    </dgm:pt>
    <dgm:pt modelId="{8C0FE83F-A796-4356-8E84-467B49D6F481}" type="pres">
      <dgm:prSet presAssocID="{CD5266AE-EA39-4A38-B864-1DB1EBC0A5FE}" presName="composite1" presStyleCnt="0"/>
      <dgm:spPr/>
      <dgm:t>
        <a:bodyPr/>
        <a:lstStyle/>
        <a:p>
          <a:endParaRPr lang="id-ID"/>
        </a:p>
      </dgm:t>
    </dgm:pt>
    <dgm:pt modelId="{A117D572-3F19-4CF4-B656-81E6B0EFC018}" type="pres">
      <dgm:prSet presAssocID="{CD5266AE-EA39-4A38-B864-1DB1EBC0A5FE}" presName="dummyNode1" presStyleLbl="node1" presStyleIdx="3" presStyleCnt="5"/>
      <dgm:spPr/>
      <dgm:t>
        <a:bodyPr/>
        <a:lstStyle/>
        <a:p>
          <a:endParaRPr lang="id-ID"/>
        </a:p>
      </dgm:t>
    </dgm:pt>
    <dgm:pt modelId="{2DDF25DF-5F50-4C74-A7DD-1C727C6A6B3F}" type="pres">
      <dgm:prSet presAssocID="{CD5266AE-EA39-4A38-B864-1DB1EBC0A5FE}" presName="childNode1" presStyleLbl="bgAcc1" presStyleIdx="4" presStyleCnt="5" custLinFactNeighborX="-494" custLinFactNeighborY="-19026">
        <dgm:presLayoutVars>
          <dgm:bulletEnabled val="1"/>
        </dgm:presLayoutVars>
      </dgm:prSet>
      <dgm:spPr/>
      <dgm:t>
        <a:bodyPr/>
        <a:lstStyle/>
        <a:p>
          <a:endParaRPr lang="id-ID"/>
        </a:p>
      </dgm:t>
    </dgm:pt>
    <dgm:pt modelId="{043A29C6-BB17-480E-90F7-9ED480315586}" type="pres">
      <dgm:prSet presAssocID="{CD5266AE-EA39-4A38-B864-1DB1EBC0A5FE}" presName="childNode1tx" presStyleLbl="bgAcc1" presStyleIdx="4" presStyleCnt="5">
        <dgm:presLayoutVars>
          <dgm:bulletEnabled val="1"/>
        </dgm:presLayoutVars>
      </dgm:prSet>
      <dgm:spPr/>
      <dgm:t>
        <a:bodyPr/>
        <a:lstStyle/>
        <a:p>
          <a:endParaRPr lang="id-ID"/>
        </a:p>
      </dgm:t>
    </dgm:pt>
    <dgm:pt modelId="{A9B95910-222B-4476-8744-2FC2FB6CD89C}" type="pres">
      <dgm:prSet presAssocID="{CD5266AE-EA39-4A38-B864-1DB1EBC0A5FE}" presName="parentNode1" presStyleLbl="node1" presStyleIdx="4" presStyleCnt="5">
        <dgm:presLayoutVars>
          <dgm:chMax val="1"/>
          <dgm:bulletEnabled val="1"/>
        </dgm:presLayoutVars>
      </dgm:prSet>
      <dgm:spPr/>
      <dgm:t>
        <a:bodyPr/>
        <a:lstStyle/>
        <a:p>
          <a:endParaRPr lang="id-ID"/>
        </a:p>
      </dgm:t>
    </dgm:pt>
    <dgm:pt modelId="{7B253209-8A4B-4AFB-9712-7D90721ADCAE}" type="pres">
      <dgm:prSet presAssocID="{CD5266AE-EA39-4A38-B864-1DB1EBC0A5FE}" presName="connSite1" presStyleCnt="0"/>
      <dgm:spPr/>
      <dgm:t>
        <a:bodyPr/>
        <a:lstStyle/>
        <a:p>
          <a:endParaRPr lang="id-ID"/>
        </a:p>
      </dgm:t>
    </dgm:pt>
  </dgm:ptLst>
  <dgm:cxnLst>
    <dgm:cxn modelId="{EB8F0BFA-89CE-4911-AA28-48AA5EF88D99}" srcId="{031B1531-C1E1-4301-AE74-25E8CFDB4E98}" destId="{C0F3D8A8-98FC-4C1B-A138-C581FAB6C125}" srcOrd="1" destOrd="0" parTransId="{B0E0C8E1-F309-4FD9-8042-1A3F43341978}" sibTransId="{985ED167-1C85-4FB4-A5FE-D00137CB8696}"/>
    <dgm:cxn modelId="{A92ED238-0783-400A-A010-B7787AFBCF1F}" srcId="{5AF83BF8-D871-42AD-A6F9-2B81D53D712E}" destId="{A63CB7AA-5A7F-4D97-A556-7893C3188A83}" srcOrd="3" destOrd="0" parTransId="{886606C0-F2A3-4398-8193-623A990A586D}" sibTransId="{A31C0D9B-F835-4C2D-89E7-9D18E44949F0}"/>
    <dgm:cxn modelId="{01E793D1-20D1-4DD4-8E7E-322EAE987FDF}" type="presOf" srcId="{2E7AC737-B504-42DE-B842-0D3BC88B203F}" destId="{4CAA2E9B-FAA0-4561-B3BA-49937279C510}" srcOrd="1" destOrd="5" presId="urn:microsoft.com/office/officeart/2005/8/layout/hProcess4"/>
    <dgm:cxn modelId="{DADCCE6C-0053-4258-80E4-2F3BB2445A03}" type="presOf" srcId="{740A6135-1AC4-4FD1-8EE5-D36985D59D44}" destId="{B42C0B74-A523-4540-8CA5-623FDE39B25C}" srcOrd="0" destOrd="0" presId="urn:microsoft.com/office/officeart/2005/8/layout/hProcess4"/>
    <dgm:cxn modelId="{29E8ACD0-D610-4431-855F-F9A501CDCC0B}" type="presOf" srcId="{A63CB7AA-5A7F-4D97-A556-7893C3188A83}" destId="{4A938D1F-96C2-4A77-95E7-3F3B0ABB8282}" srcOrd="0" destOrd="3" presId="urn:microsoft.com/office/officeart/2005/8/layout/hProcess4"/>
    <dgm:cxn modelId="{D3DD4BFA-4DEA-488F-8216-94DE16A9A1F4}" type="presOf" srcId="{0D3806CC-FA29-46FA-823C-0AE6EB793564}" destId="{B7CD2564-CD3E-4D39-8B61-9A06ADE9EBA4}" srcOrd="0" destOrd="1" presId="urn:microsoft.com/office/officeart/2005/8/layout/hProcess4"/>
    <dgm:cxn modelId="{3B6016EC-2715-43AA-AC37-0B23E07BCF45}" type="presOf" srcId="{F60CE78F-7D59-46DC-92EA-8A5251F6D216}" destId="{4F78A862-651B-459A-92E3-0A7ADD0747B8}" srcOrd="0" destOrd="0" presId="urn:microsoft.com/office/officeart/2005/8/layout/hProcess4"/>
    <dgm:cxn modelId="{074E6D60-3801-4831-858C-3C2898516E4C}" type="presOf" srcId="{92DCD434-6DDC-4128-8A09-C2EEC8731362}" destId="{B7CD2564-CD3E-4D39-8B61-9A06ADE9EBA4}" srcOrd="0" destOrd="2" presId="urn:microsoft.com/office/officeart/2005/8/layout/hProcess4"/>
    <dgm:cxn modelId="{9BB9C22C-A963-4F66-961E-2A47DB9E3D0A}" srcId="{F60CE78F-7D59-46DC-92EA-8A5251F6D216}" destId="{0AFB814B-D165-43C2-8D01-57CB415993BD}" srcOrd="3" destOrd="0" parTransId="{55839A3E-1849-4A0A-A68C-8EC61257EF9D}" sibTransId="{6A1A31F4-5889-4450-A1EE-483F6CA65CD1}"/>
    <dgm:cxn modelId="{4E5FA996-9802-4417-A64C-2D84315513BF}" type="presOf" srcId="{17ACDEBB-017F-4CC7-AD05-2CD0A32CAB7C}" destId="{4A938D1F-96C2-4A77-95E7-3F3B0ABB8282}" srcOrd="0" destOrd="2" presId="urn:microsoft.com/office/officeart/2005/8/layout/hProcess4"/>
    <dgm:cxn modelId="{0603D4DE-15EF-4814-A735-E6BED9B49802}" srcId="{E346DCA9-1FE4-4E0B-B962-FBB06A2A83AB}" destId="{5AF83BF8-D871-42AD-A6F9-2B81D53D712E}" srcOrd="2" destOrd="0" parTransId="{B53D5E5B-934E-46BD-89BE-1434D1F742F1}" sibTransId="{84E3F073-3C6F-4C77-9B19-B91C36157C49}"/>
    <dgm:cxn modelId="{DC01AB3E-C889-427B-93BB-A2B6DAD5BBCD}" type="presOf" srcId="{4EE9417C-A551-4187-AD12-2F56AEC77E2D}" destId="{4A938D1F-96C2-4A77-95E7-3F3B0ABB8282}" srcOrd="0" destOrd="0" presId="urn:microsoft.com/office/officeart/2005/8/layout/hProcess4"/>
    <dgm:cxn modelId="{32A70F16-8EA0-45AB-A76D-475985CF8BB6}" type="presOf" srcId="{031B1531-C1E1-4301-AE74-25E8CFDB4E98}" destId="{2B5F0400-BEED-4ECC-9657-A8264F53342C}" srcOrd="0" destOrd="0" presId="urn:microsoft.com/office/officeart/2005/8/layout/hProcess4"/>
    <dgm:cxn modelId="{C22502F9-3D8B-49B2-B419-8BD77F4F3354}" srcId="{CD5266AE-EA39-4A38-B864-1DB1EBC0A5FE}" destId="{16492C4C-C4BC-4FCF-9286-8C1DC5D9D747}" srcOrd="1" destOrd="0" parTransId="{E0471EE7-174F-418B-9DC0-3018B0AC332E}" sibTransId="{8152B327-C1BB-4889-88C5-E1CB04C8B708}"/>
    <dgm:cxn modelId="{9E695D52-5BFE-479E-B24C-E0D2D088E2A2}" type="presOf" srcId="{7AC2DD91-9F77-4E0A-84CA-DB47FA105831}" destId="{58DC18A2-F74C-43BA-9124-944686D10FD1}" srcOrd="1" destOrd="4" presId="urn:microsoft.com/office/officeart/2005/8/layout/hProcess4"/>
    <dgm:cxn modelId="{C84C69B4-2237-40C0-B297-6FDCA58048EB}" srcId="{031B1531-C1E1-4301-AE74-25E8CFDB4E98}" destId="{D53A9933-3CBE-434B-82D6-439BFFDAFDB4}" srcOrd="0" destOrd="0" parTransId="{9F1777E7-BFAE-4591-9963-0D679419E2D4}" sibTransId="{78E43095-6868-4E6E-AAF8-91D0C3F1F9E0}"/>
    <dgm:cxn modelId="{D824D1AF-A0A7-44B6-98C7-8684B9A913EF}" type="presOf" srcId="{84E3F073-3C6F-4C77-9B19-B91C36157C49}" destId="{69DBE227-0286-482B-80EC-37062A1AD011}" srcOrd="0" destOrd="0" presId="urn:microsoft.com/office/officeart/2005/8/layout/hProcess4"/>
    <dgm:cxn modelId="{816833AA-A0CA-4048-A8CE-15638CD39562}" type="presOf" srcId="{17ACDEBB-017F-4CC7-AD05-2CD0A32CAB7C}" destId="{58DC18A2-F74C-43BA-9124-944686D10FD1}" srcOrd="1" destOrd="2" presId="urn:microsoft.com/office/officeart/2005/8/layout/hProcess4"/>
    <dgm:cxn modelId="{4CF541BB-D525-48E6-A0DA-A33C6D6F1003}" srcId="{F60CE78F-7D59-46DC-92EA-8A5251F6D216}" destId="{92DCD434-6DDC-4128-8A09-C2EEC8731362}" srcOrd="2" destOrd="0" parTransId="{595A0643-1284-4ED8-8ABE-2E51ACC11464}" sibTransId="{55C14998-289A-47A9-8C05-BE7AA7B8DED1}"/>
    <dgm:cxn modelId="{626FC0A9-B336-432B-BBAC-2790B3291964}" type="presOf" srcId="{A63CB7AA-5A7F-4D97-A556-7893C3188A83}" destId="{58DC18A2-F74C-43BA-9124-944686D10FD1}" srcOrd="1" destOrd="3" presId="urn:microsoft.com/office/officeart/2005/8/layout/hProcess4"/>
    <dgm:cxn modelId="{56E26F5D-D17E-46C5-A1FD-26938DE39249}" type="presOf" srcId="{16492C4C-C4BC-4FCF-9286-8C1DC5D9D747}" destId="{043A29C6-BB17-480E-90F7-9ED480315586}" srcOrd="1" destOrd="1" presId="urn:microsoft.com/office/officeart/2005/8/layout/hProcess4"/>
    <dgm:cxn modelId="{060AC9AE-39A3-42CD-B632-F814714E13D7}" type="presOf" srcId="{00539799-927D-4EFC-86F3-86BE84510783}" destId="{C7B52E6F-96E8-4C42-B73F-D162408E9772}" srcOrd="0" destOrd="0" presId="urn:microsoft.com/office/officeart/2005/8/layout/hProcess4"/>
    <dgm:cxn modelId="{B3AC3E0B-3BB7-421C-9904-78CFCA0A4FB2}" srcId="{F60CE78F-7D59-46DC-92EA-8A5251F6D216}" destId="{0D3806CC-FA29-46FA-823C-0AE6EB793564}" srcOrd="1" destOrd="0" parTransId="{4440DDBF-B935-4807-B92D-1BE583507D53}" sibTransId="{B326ED10-C732-43B7-9EA5-2F3D815FA09F}"/>
    <dgm:cxn modelId="{36EEB789-F760-474B-BBCA-DD1EC4D59409}" type="presOf" srcId="{CD5266AE-EA39-4A38-B864-1DB1EBC0A5FE}" destId="{A9B95910-222B-4476-8744-2FC2FB6CD89C}" srcOrd="0" destOrd="0" presId="urn:microsoft.com/office/officeart/2005/8/layout/hProcess4"/>
    <dgm:cxn modelId="{A99CC2D6-27A6-433E-9024-0ADAB744D6A6}" srcId="{E346DCA9-1FE4-4E0B-B962-FBB06A2A83AB}" destId="{CD5266AE-EA39-4A38-B864-1DB1EBC0A5FE}" srcOrd="4" destOrd="0" parTransId="{1FEA148E-432C-4306-91E2-8BE9FA56716D}" sibTransId="{32B1123E-0B3F-4028-A709-44749ACFE0E1}"/>
    <dgm:cxn modelId="{4ACA7382-3ABB-4766-B7AB-62BC266636CA}" srcId="{5AF83BF8-D871-42AD-A6F9-2B81D53D712E}" destId="{4EE9417C-A551-4187-AD12-2F56AEC77E2D}" srcOrd="0" destOrd="0" parTransId="{D8261652-B7E8-4A70-B99A-7BF73E834635}" sibTransId="{6F71FB87-E606-4396-85ED-2C5F11472BCD}"/>
    <dgm:cxn modelId="{298CFF24-F198-485A-AA3F-9C8C35CCE123}" srcId="{F60CE78F-7D59-46DC-92EA-8A5251F6D216}" destId="{B05BFE9F-D914-4125-A965-99BFC71766CB}" srcOrd="4" destOrd="0" parTransId="{F574E9C2-8C5C-4855-9F3F-C52327A18AAB}" sibTransId="{E5D53327-AC89-4012-9BD7-184ED825FF2E}"/>
    <dgm:cxn modelId="{AF241E6D-77E0-4AE0-83E0-A53966D9CE02}" type="presOf" srcId="{28881FEA-2F61-4A40-BA10-A9872AF249A6}" destId="{064B1D82-B4B4-40E1-87A7-0925D3F17EF3}" srcOrd="1" destOrd="1" presId="urn:microsoft.com/office/officeart/2005/8/layout/hProcess4"/>
    <dgm:cxn modelId="{67744A24-0EF4-4BF2-93EC-BAC5E0E054C3}" srcId="{E346DCA9-1FE4-4E0B-B962-FBB06A2A83AB}" destId="{6486EB5B-7DA9-4491-BA39-ABADE89BCA26}" srcOrd="1" destOrd="0" parTransId="{52FAD8B7-2A59-4851-81E4-A8F025460F77}" sibTransId="{740A6135-1AC4-4FD1-8EE5-D36985D59D44}"/>
    <dgm:cxn modelId="{C73CCCA4-14AC-4408-A9CA-2D019F7F06D3}" type="presOf" srcId="{D53A9933-3CBE-434B-82D6-439BFFDAFDB4}" destId="{6F9EF438-ECED-4448-BCF3-6095B5F232A8}" srcOrd="1" destOrd="0" presId="urn:microsoft.com/office/officeart/2005/8/layout/hProcess4"/>
    <dgm:cxn modelId="{12B48BD7-92E3-4A68-B654-E84869F01DF8}" srcId="{5AF83BF8-D871-42AD-A6F9-2B81D53D712E}" destId="{B15C201A-1881-4EAA-9D36-0CC312533414}" srcOrd="5" destOrd="0" parTransId="{EA412BF5-C734-46E1-ACBC-C32E97BB5156}" sibTransId="{BB167C2C-8620-4152-AC42-7D5D7F61D546}"/>
    <dgm:cxn modelId="{5A3258E1-E195-48C2-98C9-2B2137075EF7}" type="presOf" srcId="{B05BFE9F-D914-4125-A965-99BFC71766CB}" destId="{4CAA2E9B-FAA0-4561-B3BA-49937279C510}" srcOrd="1" destOrd="4" presId="urn:microsoft.com/office/officeart/2005/8/layout/hProcess4"/>
    <dgm:cxn modelId="{DE283798-B760-4C87-8EED-8060E5C93098}" type="presOf" srcId="{5AF83BF8-D871-42AD-A6F9-2B81D53D712E}" destId="{68FB09EB-9DFC-4CBC-91F5-86AE626E9441}" srcOrd="0" destOrd="0" presId="urn:microsoft.com/office/officeart/2005/8/layout/hProcess4"/>
    <dgm:cxn modelId="{E17F4170-6E50-4B45-9C14-507D7C38087A}" type="presOf" srcId="{B15C201A-1881-4EAA-9D36-0CC312533414}" destId="{4A938D1F-96C2-4A77-95E7-3F3B0ABB8282}" srcOrd="0" destOrd="5" presId="urn:microsoft.com/office/officeart/2005/8/layout/hProcess4"/>
    <dgm:cxn modelId="{4C263257-8F57-453B-8512-50D60159BDD2}" srcId="{6486EB5B-7DA9-4491-BA39-ABADE89BCA26}" destId="{D6B6C9F9-38BF-4B9F-9243-DC8CDDD82FC7}" srcOrd="0" destOrd="0" parTransId="{EE11526E-A90B-41F3-9ECA-FCE9E3D81AB3}" sibTransId="{41ADBECD-5D85-4518-96A9-B31A51A30BB6}"/>
    <dgm:cxn modelId="{393DF185-C1B1-4161-89E6-3A3D3439AE54}" type="presOf" srcId="{EFC55889-689A-4D5B-BAD9-B66C147C74BE}" destId="{2DDF25DF-5F50-4C74-A7DD-1C727C6A6B3F}" srcOrd="0" destOrd="0" presId="urn:microsoft.com/office/officeart/2005/8/layout/hProcess4"/>
    <dgm:cxn modelId="{A186C61D-2C88-46E3-ABC4-73B3DC491A95}" type="presOf" srcId="{B15C201A-1881-4EAA-9D36-0CC312533414}" destId="{58DC18A2-F74C-43BA-9124-944686D10FD1}" srcOrd="1" destOrd="5" presId="urn:microsoft.com/office/officeart/2005/8/layout/hProcess4"/>
    <dgm:cxn modelId="{09844956-FB8A-45A3-A6CD-2CC39668422A}" srcId="{F60CE78F-7D59-46DC-92EA-8A5251F6D216}" destId="{2E7AC737-B504-42DE-B842-0D3BC88B203F}" srcOrd="5" destOrd="0" parTransId="{B2124800-32F7-4A3C-A505-1A8707DA53F1}" sibTransId="{7B489112-4764-4C96-948A-1F148A4024DD}"/>
    <dgm:cxn modelId="{597FC518-D57A-4CA9-A92D-A4BDF42B7D0D}" type="presOf" srcId="{D53A9933-3CBE-434B-82D6-439BFFDAFDB4}" destId="{315EF99B-B0F9-4331-A05C-01CCBEB7975C}" srcOrd="0" destOrd="0" presId="urn:microsoft.com/office/officeart/2005/8/layout/hProcess4"/>
    <dgm:cxn modelId="{DB57C627-4E46-4ECE-AF32-096DBE3C9735}" type="presOf" srcId="{92DCD434-6DDC-4128-8A09-C2EEC8731362}" destId="{4CAA2E9B-FAA0-4561-B3BA-49937279C510}" srcOrd="1" destOrd="2" presId="urn:microsoft.com/office/officeart/2005/8/layout/hProcess4"/>
    <dgm:cxn modelId="{CD67CA6F-40F1-4E09-AA9D-861945E6A62D}" srcId="{6486EB5B-7DA9-4491-BA39-ABADE89BCA26}" destId="{28881FEA-2F61-4A40-BA10-A9872AF249A6}" srcOrd="1" destOrd="0" parTransId="{374F04B6-1C65-4A2E-B712-83A91522DD95}" sibTransId="{BAE24359-7360-4EF6-B843-5AC4A48D64B3}"/>
    <dgm:cxn modelId="{620A10A9-0188-4B63-990E-EDD75B9AAE5A}" type="presOf" srcId="{4EE9417C-A551-4187-AD12-2F56AEC77E2D}" destId="{58DC18A2-F74C-43BA-9124-944686D10FD1}" srcOrd="1" destOrd="0" presId="urn:microsoft.com/office/officeart/2005/8/layout/hProcess4"/>
    <dgm:cxn modelId="{8582D162-1888-4F4B-83C9-0A2F55CC9A05}" type="presOf" srcId="{B7FD87EE-1928-4B95-B46B-C9123B333FD0}" destId="{58DC18A2-F74C-43BA-9124-944686D10FD1}" srcOrd="1" destOrd="1" presId="urn:microsoft.com/office/officeart/2005/8/layout/hProcess4"/>
    <dgm:cxn modelId="{DD41FA5D-B57B-4DA8-B49F-0C02AFE2C175}" type="presOf" srcId="{C0F3D8A8-98FC-4C1B-A138-C581FAB6C125}" destId="{315EF99B-B0F9-4331-A05C-01CCBEB7975C}" srcOrd="0" destOrd="1" presId="urn:microsoft.com/office/officeart/2005/8/layout/hProcess4"/>
    <dgm:cxn modelId="{5A8F2457-DDCF-4028-A27C-B5327FF05794}" srcId="{5AF83BF8-D871-42AD-A6F9-2B81D53D712E}" destId="{7AC2DD91-9F77-4E0A-84CA-DB47FA105831}" srcOrd="4" destOrd="0" parTransId="{81BD3A7E-358A-48D4-802F-B25B5A73A887}" sibTransId="{8A40BD76-DC0E-4DFB-9CD7-F493D7DE8648}"/>
    <dgm:cxn modelId="{D7F01C05-9945-47C8-B85D-24D84925B720}" type="presOf" srcId="{73AE73D3-2879-4E40-AE9C-83C7BD09B8BE}" destId="{B7CD2564-CD3E-4D39-8B61-9A06ADE9EBA4}" srcOrd="0" destOrd="0" presId="urn:microsoft.com/office/officeart/2005/8/layout/hProcess4"/>
    <dgm:cxn modelId="{0FA47F39-FB6C-469E-900B-E1748D6C96CD}" srcId="{5AF83BF8-D871-42AD-A6F9-2B81D53D712E}" destId="{17ACDEBB-017F-4CC7-AD05-2CD0A32CAB7C}" srcOrd="2" destOrd="0" parTransId="{CD1F8833-FD5D-4C03-972E-3A87EE3BFD2C}" sibTransId="{913BC362-5757-41B3-8717-5D4C8C39A4D6}"/>
    <dgm:cxn modelId="{C06ABC57-9F3C-444C-874F-BB4ADBCFBD82}" type="presOf" srcId="{B7FD87EE-1928-4B95-B46B-C9123B333FD0}" destId="{4A938D1F-96C2-4A77-95E7-3F3B0ABB8282}" srcOrd="0" destOrd="1" presId="urn:microsoft.com/office/officeart/2005/8/layout/hProcess4"/>
    <dgm:cxn modelId="{2FD40054-3B5A-4AAB-8F61-0BA61F13B031}" type="presOf" srcId="{0AFB814B-D165-43C2-8D01-57CB415993BD}" destId="{B7CD2564-CD3E-4D39-8B61-9A06ADE9EBA4}" srcOrd="0" destOrd="3" presId="urn:microsoft.com/office/officeart/2005/8/layout/hProcess4"/>
    <dgm:cxn modelId="{7E5FF7E1-205C-41C9-8953-CFD057F8693F}" type="presOf" srcId="{6486EB5B-7DA9-4491-BA39-ABADE89BCA26}" destId="{6BF81BDD-DA74-4141-90D3-9BCBE01F3CFF}" srcOrd="0" destOrd="0" presId="urn:microsoft.com/office/officeart/2005/8/layout/hProcess4"/>
    <dgm:cxn modelId="{D0A95805-FE4B-4BDF-8219-70E9EC4CD8DF}" type="presOf" srcId="{16492C4C-C4BC-4FCF-9286-8C1DC5D9D747}" destId="{2DDF25DF-5F50-4C74-A7DD-1C727C6A6B3F}" srcOrd="0" destOrd="1" presId="urn:microsoft.com/office/officeart/2005/8/layout/hProcess4"/>
    <dgm:cxn modelId="{845F7FF2-B9B0-40E5-A0FE-8B1F8DAB65EC}" type="presOf" srcId="{0D3806CC-FA29-46FA-823C-0AE6EB793564}" destId="{4CAA2E9B-FAA0-4561-B3BA-49937279C510}" srcOrd="1" destOrd="1" presId="urn:microsoft.com/office/officeart/2005/8/layout/hProcess4"/>
    <dgm:cxn modelId="{E9C02543-344F-4BA0-A7A7-C3C51F02F971}" srcId="{E346DCA9-1FE4-4E0B-B962-FBB06A2A83AB}" destId="{031B1531-C1E1-4301-AE74-25E8CFDB4E98}" srcOrd="3" destOrd="0" parTransId="{59AA228B-81C1-4FB5-B6AB-BFCA0176FBF6}" sibTransId="{827A949A-7634-4193-873D-BE475A9D6551}"/>
    <dgm:cxn modelId="{59DA813D-DDC8-4817-AA9C-DF3198FD8582}" type="presOf" srcId="{D6B6C9F9-38BF-4B9F-9243-DC8CDDD82FC7}" destId="{0C5767F3-868F-4FC4-A2A7-06B1963AF1AF}" srcOrd="0" destOrd="0" presId="urn:microsoft.com/office/officeart/2005/8/layout/hProcess4"/>
    <dgm:cxn modelId="{C3D53C0A-B472-4E23-B055-2883BEA2E52F}" type="presOf" srcId="{28881FEA-2F61-4A40-BA10-A9872AF249A6}" destId="{0C5767F3-868F-4FC4-A2A7-06B1963AF1AF}" srcOrd="0" destOrd="1" presId="urn:microsoft.com/office/officeart/2005/8/layout/hProcess4"/>
    <dgm:cxn modelId="{26962BA4-1D5E-40BA-8D0E-FC0443455B0C}" type="presOf" srcId="{C0F3D8A8-98FC-4C1B-A138-C581FAB6C125}" destId="{6F9EF438-ECED-4448-BCF3-6095B5F232A8}" srcOrd="1" destOrd="1" presId="urn:microsoft.com/office/officeart/2005/8/layout/hProcess4"/>
    <dgm:cxn modelId="{5175E4A7-6B9F-488B-89ED-41C0BD9F693B}" type="presOf" srcId="{E346DCA9-1FE4-4E0B-B962-FBB06A2A83AB}" destId="{10515FE3-11A6-4A37-B0A9-03678157406F}" srcOrd="0" destOrd="0" presId="urn:microsoft.com/office/officeart/2005/8/layout/hProcess4"/>
    <dgm:cxn modelId="{7C389B85-67F3-463C-BE27-9FD42E0A8F9D}" type="presOf" srcId="{7AC2DD91-9F77-4E0A-84CA-DB47FA105831}" destId="{4A938D1F-96C2-4A77-95E7-3F3B0ABB8282}" srcOrd="0" destOrd="4" presId="urn:microsoft.com/office/officeart/2005/8/layout/hProcess4"/>
    <dgm:cxn modelId="{713AE8F5-E375-4F07-8CE6-956D4A10D8B6}" srcId="{5AF83BF8-D871-42AD-A6F9-2B81D53D712E}" destId="{B7FD87EE-1928-4B95-B46B-C9123B333FD0}" srcOrd="1" destOrd="0" parTransId="{C5CF201B-A31B-4AB1-A017-B1C229C393F7}" sibTransId="{1B5E3587-3A5F-42B0-9859-B346E16914C6}"/>
    <dgm:cxn modelId="{AB1FB157-208B-48EF-9426-F4BC7A71A269}" type="presOf" srcId="{0AFB814B-D165-43C2-8D01-57CB415993BD}" destId="{4CAA2E9B-FAA0-4561-B3BA-49937279C510}" srcOrd="1" destOrd="3" presId="urn:microsoft.com/office/officeart/2005/8/layout/hProcess4"/>
    <dgm:cxn modelId="{84AB5CA3-BF1B-4FDE-9FEA-A834A1501C69}" srcId="{E346DCA9-1FE4-4E0B-B962-FBB06A2A83AB}" destId="{F60CE78F-7D59-46DC-92EA-8A5251F6D216}" srcOrd="0" destOrd="0" parTransId="{C442AC2D-340B-4B7F-8919-FF8D3FC9024D}" sibTransId="{00539799-927D-4EFC-86F3-86BE84510783}"/>
    <dgm:cxn modelId="{B23E45E9-AA16-411C-8186-0F9FE248521C}" type="presOf" srcId="{73AE73D3-2879-4E40-AE9C-83C7BD09B8BE}" destId="{4CAA2E9B-FAA0-4561-B3BA-49937279C510}" srcOrd="1" destOrd="0" presId="urn:microsoft.com/office/officeart/2005/8/layout/hProcess4"/>
    <dgm:cxn modelId="{AF28AFC5-7331-4CC6-BF48-F88644D47113}" type="presOf" srcId="{827A949A-7634-4193-873D-BE475A9D6551}" destId="{D8A98655-DA98-499B-9B51-542D878AB6E5}" srcOrd="0" destOrd="0" presId="urn:microsoft.com/office/officeart/2005/8/layout/hProcess4"/>
    <dgm:cxn modelId="{B9B0A681-33DE-4586-AFB6-C8821494467A}" type="presOf" srcId="{B05BFE9F-D914-4125-A965-99BFC71766CB}" destId="{B7CD2564-CD3E-4D39-8B61-9A06ADE9EBA4}" srcOrd="0" destOrd="4" presId="urn:microsoft.com/office/officeart/2005/8/layout/hProcess4"/>
    <dgm:cxn modelId="{CDD36F7E-C206-4D72-899C-9B299D11E8AD}" srcId="{F60CE78F-7D59-46DC-92EA-8A5251F6D216}" destId="{73AE73D3-2879-4E40-AE9C-83C7BD09B8BE}" srcOrd="0" destOrd="0" parTransId="{4A089165-B249-40B3-98AF-BAD10C86130B}" sibTransId="{B77E072A-E62F-4FDA-A8F5-2453CD484873}"/>
    <dgm:cxn modelId="{B197BA41-6D31-4170-B2E1-4877697AC672}" type="presOf" srcId="{D6B6C9F9-38BF-4B9F-9243-DC8CDDD82FC7}" destId="{064B1D82-B4B4-40E1-87A7-0925D3F17EF3}" srcOrd="1" destOrd="0" presId="urn:microsoft.com/office/officeart/2005/8/layout/hProcess4"/>
    <dgm:cxn modelId="{FE6AECB8-61DB-47B1-B731-AC16A89DF961}" srcId="{CD5266AE-EA39-4A38-B864-1DB1EBC0A5FE}" destId="{EFC55889-689A-4D5B-BAD9-B66C147C74BE}" srcOrd="0" destOrd="0" parTransId="{AB9E8534-822A-448F-9696-96B333869F5F}" sibTransId="{37135968-18BA-46CE-844A-B9ECB30F89C6}"/>
    <dgm:cxn modelId="{E53625A1-45CD-4884-8111-BAED370EA415}" type="presOf" srcId="{EFC55889-689A-4D5B-BAD9-B66C147C74BE}" destId="{043A29C6-BB17-480E-90F7-9ED480315586}" srcOrd="1" destOrd="0" presId="urn:microsoft.com/office/officeart/2005/8/layout/hProcess4"/>
    <dgm:cxn modelId="{3FF470BF-080D-402B-8DD8-EF79F2BB96D6}" type="presOf" srcId="{2E7AC737-B504-42DE-B842-0D3BC88B203F}" destId="{B7CD2564-CD3E-4D39-8B61-9A06ADE9EBA4}" srcOrd="0" destOrd="5" presId="urn:microsoft.com/office/officeart/2005/8/layout/hProcess4"/>
    <dgm:cxn modelId="{D7DBA1AB-CA7F-4141-8452-D51DA0907C3C}" type="presParOf" srcId="{10515FE3-11A6-4A37-B0A9-03678157406F}" destId="{A9711BBD-C5EF-43CD-94FF-FE9FC8A36595}" srcOrd="0" destOrd="0" presId="urn:microsoft.com/office/officeart/2005/8/layout/hProcess4"/>
    <dgm:cxn modelId="{6B858D36-3C48-4491-9D68-D3439B086A20}" type="presParOf" srcId="{10515FE3-11A6-4A37-B0A9-03678157406F}" destId="{FF49D37D-D0A6-45BE-BBD9-2B9541D7DF4C}" srcOrd="1" destOrd="0" presId="urn:microsoft.com/office/officeart/2005/8/layout/hProcess4"/>
    <dgm:cxn modelId="{589AFFF5-6D0E-4880-925B-C7A4C5B8305C}" type="presParOf" srcId="{10515FE3-11A6-4A37-B0A9-03678157406F}" destId="{A334D42A-321C-4847-BBC8-30A5E82B39E9}" srcOrd="2" destOrd="0" presId="urn:microsoft.com/office/officeart/2005/8/layout/hProcess4"/>
    <dgm:cxn modelId="{33EFC6A5-FF60-4024-A18F-545407A01ECE}" type="presParOf" srcId="{A334D42A-321C-4847-BBC8-30A5E82B39E9}" destId="{C9D39B54-C723-4A7E-A431-760CA427074F}" srcOrd="0" destOrd="0" presId="urn:microsoft.com/office/officeart/2005/8/layout/hProcess4"/>
    <dgm:cxn modelId="{B0EEFE28-6B52-44AC-8D8C-4228021C68AC}" type="presParOf" srcId="{C9D39B54-C723-4A7E-A431-760CA427074F}" destId="{D90BE48F-2251-45CC-B709-960EC1306988}" srcOrd="0" destOrd="0" presId="urn:microsoft.com/office/officeart/2005/8/layout/hProcess4"/>
    <dgm:cxn modelId="{6729F290-9B10-44D1-8984-F92FD3737520}" type="presParOf" srcId="{C9D39B54-C723-4A7E-A431-760CA427074F}" destId="{B7CD2564-CD3E-4D39-8B61-9A06ADE9EBA4}" srcOrd="1" destOrd="0" presId="urn:microsoft.com/office/officeart/2005/8/layout/hProcess4"/>
    <dgm:cxn modelId="{A0D39B64-234D-4611-A617-8931060B7B89}" type="presParOf" srcId="{C9D39B54-C723-4A7E-A431-760CA427074F}" destId="{4CAA2E9B-FAA0-4561-B3BA-49937279C510}" srcOrd="2" destOrd="0" presId="urn:microsoft.com/office/officeart/2005/8/layout/hProcess4"/>
    <dgm:cxn modelId="{745D0AC8-8F45-46AC-A512-EF3A65EFC684}" type="presParOf" srcId="{C9D39B54-C723-4A7E-A431-760CA427074F}" destId="{4F78A862-651B-459A-92E3-0A7ADD0747B8}" srcOrd="3" destOrd="0" presId="urn:microsoft.com/office/officeart/2005/8/layout/hProcess4"/>
    <dgm:cxn modelId="{E0C6A972-296B-4729-A1B3-E44E0FBC465A}" type="presParOf" srcId="{C9D39B54-C723-4A7E-A431-760CA427074F}" destId="{44063991-F53A-4C4D-9CE7-46CA7AE52480}" srcOrd="4" destOrd="0" presId="urn:microsoft.com/office/officeart/2005/8/layout/hProcess4"/>
    <dgm:cxn modelId="{D24560E1-DBCC-4B95-AA7A-2AFF2CBDBDEA}" type="presParOf" srcId="{A334D42A-321C-4847-BBC8-30A5E82B39E9}" destId="{C7B52E6F-96E8-4C42-B73F-D162408E9772}" srcOrd="1" destOrd="0" presId="urn:microsoft.com/office/officeart/2005/8/layout/hProcess4"/>
    <dgm:cxn modelId="{C2655E06-297C-4138-83F7-F5E4940D02B0}" type="presParOf" srcId="{A334D42A-321C-4847-BBC8-30A5E82B39E9}" destId="{62668E8B-8878-4D5D-9693-EA20CEB215D5}" srcOrd="2" destOrd="0" presId="urn:microsoft.com/office/officeart/2005/8/layout/hProcess4"/>
    <dgm:cxn modelId="{83DAC28F-9D16-4229-96A5-2004098A1460}" type="presParOf" srcId="{62668E8B-8878-4D5D-9693-EA20CEB215D5}" destId="{8CCFB2BE-03B3-4FC1-AFD7-CF1F5354DA18}" srcOrd="0" destOrd="0" presId="urn:microsoft.com/office/officeart/2005/8/layout/hProcess4"/>
    <dgm:cxn modelId="{CEAC31F3-6A28-4D88-82B8-579368AB6051}" type="presParOf" srcId="{62668E8B-8878-4D5D-9693-EA20CEB215D5}" destId="{0C5767F3-868F-4FC4-A2A7-06B1963AF1AF}" srcOrd="1" destOrd="0" presId="urn:microsoft.com/office/officeart/2005/8/layout/hProcess4"/>
    <dgm:cxn modelId="{1885DD60-DDB6-4E00-921B-AA6ADB0BA4A4}" type="presParOf" srcId="{62668E8B-8878-4D5D-9693-EA20CEB215D5}" destId="{064B1D82-B4B4-40E1-87A7-0925D3F17EF3}" srcOrd="2" destOrd="0" presId="urn:microsoft.com/office/officeart/2005/8/layout/hProcess4"/>
    <dgm:cxn modelId="{378C3876-8A9C-4AD3-80C5-2412F7A0A106}" type="presParOf" srcId="{62668E8B-8878-4D5D-9693-EA20CEB215D5}" destId="{6BF81BDD-DA74-4141-90D3-9BCBE01F3CFF}" srcOrd="3" destOrd="0" presId="urn:microsoft.com/office/officeart/2005/8/layout/hProcess4"/>
    <dgm:cxn modelId="{40CEEF84-67FB-4EB5-A0B8-F3AB3A5404E4}" type="presParOf" srcId="{62668E8B-8878-4D5D-9693-EA20CEB215D5}" destId="{9E1CFF06-2BE1-4719-A98F-50D07DA21D06}" srcOrd="4" destOrd="0" presId="urn:microsoft.com/office/officeart/2005/8/layout/hProcess4"/>
    <dgm:cxn modelId="{57ECCBA5-E7F6-46FE-8F08-00466A18DDC9}" type="presParOf" srcId="{A334D42A-321C-4847-BBC8-30A5E82B39E9}" destId="{B42C0B74-A523-4540-8CA5-623FDE39B25C}" srcOrd="3" destOrd="0" presId="urn:microsoft.com/office/officeart/2005/8/layout/hProcess4"/>
    <dgm:cxn modelId="{8BD1E614-0F9A-4FCB-851B-B705729A4C77}" type="presParOf" srcId="{A334D42A-321C-4847-BBC8-30A5E82B39E9}" destId="{0F91BE24-383E-4A83-A5C6-B05B6D90B0D9}" srcOrd="4" destOrd="0" presId="urn:microsoft.com/office/officeart/2005/8/layout/hProcess4"/>
    <dgm:cxn modelId="{93BCFFC0-55F8-4857-B61B-4BA71ED982AD}" type="presParOf" srcId="{0F91BE24-383E-4A83-A5C6-B05B6D90B0D9}" destId="{9985B3E7-6181-422C-A86B-9835E3624F9E}" srcOrd="0" destOrd="0" presId="urn:microsoft.com/office/officeart/2005/8/layout/hProcess4"/>
    <dgm:cxn modelId="{4FFB3043-2999-43D6-AA43-56F89C5AB698}" type="presParOf" srcId="{0F91BE24-383E-4A83-A5C6-B05B6D90B0D9}" destId="{4A938D1F-96C2-4A77-95E7-3F3B0ABB8282}" srcOrd="1" destOrd="0" presId="urn:microsoft.com/office/officeart/2005/8/layout/hProcess4"/>
    <dgm:cxn modelId="{4E98AC83-8653-4A2E-B1C0-D980B7372642}" type="presParOf" srcId="{0F91BE24-383E-4A83-A5C6-B05B6D90B0D9}" destId="{58DC18A2-F74C-43BA-9124-944686D10FD1}" srcOrd="2" destOrd="0" presId="urn:microsoft.com/office/officeart/2005/8/layout/hProcess4"/>
    <dgm:cxn modelId="{B38811BA-BAC0-4DD9-A1E2-F9B8FE6CF526}" type="presParOf" srcId="{0F91BE24-383E-4A83-A5C6-B05B6D90B0D9}" destId="{68FB09EB-9DFC-4CBC-91F5-86AE626E9441}" srcOrd="3" destOrd="0" presId="urn:microsoft.com/office/officeart/2005/8/layout/hProcess4"/>
    <dgm:cxn modelId="{625B4873-0846-47D3-9341-8C2EEFD2E253}" type="presParOf" srcId="{0F91BE24-383E-4A83-A5C6-B05B6D90B0D9}" destId="{E443ABC3-A2B7-4F23-A2D3-B5ED65093EE2}" srcOrd="4" destOrd="0" presId="urn:microsoft.com/office/officeart/2005/8/layout/hProcess4"/>
    <dgm:cxn modelId="{FADD3F01-979E-4959-B06D-ACA7B8B21682}" type="presParOf" srcId="{A334D42A-321C-4847-BBC8-30A5E82B39E9}" destId="{69DBE227-0286-482B-80EC-37062A1AD011}" srcOrd="5" destOrd="0" presId="urn:microsoft.com/office/officeart/2005/8/layout/hProcess4"/>
    <dgm:cxn modelId="{3C6C37D1-1144-48C3-81AC-FAAA70705398}" type="presParOf" srcId="{A334D42A-321C-4847-BBC8-30A5E82B39E9}" destId="{ACCCD44E-8BE5-4DB0-9A3E-4CE346BB097A}" srcOrd="6" destOrd="0" presId="urn:microsoft.com/office/officeart/2005/8/layout/hProcess4"/>
    <dgm:cxn modelId="{32E24964-16C7-4EEC-89A1-D51284DDAE4E}" type="presParOf" srcId="{ACCCD44E-8BE5-4DB0-9A3E-4CE346BB097A}" destId="{212E0892-10F4-439E-96B2-AD5EA7993B12}" srcOrd="0" destOrd="0" presId="urn:microsoft.com/office/officeart/2005/8/layout/hProcess4"/>
    <dgm:cxn modelId="{BABC6044-93E3-4574-A2BB-D4410519AA45}" type="presParOf" srcId="{ACCCD44E-8BE5-4DB0-9A3E-4CE346BB097A}" destId="{315EF99B-B0F9-4331-A05C-01CCBEB7975C}" srcOrd="1" destOrd="0" presId="urn:microsoft.com/office/officeart/2005/8/layout/hProcess4"/>
    <dgm:cxn modelId="{74EDE620-C8E0-4166-AF77-2C0C4C5BFC02}" type="presParOf" srcId="{ACCCD44E-8BE5-4DB0-9A3E-4CE346BB097A}" destId="{6F9EF438-ECED-4448-BCF3-6095B5F232A8}" srcOrd="2" destOrd="0" presId="urn:microsoft.com/office/officeart/2005/8/layout/hProcess4"/>
    <dgm:cxn modelId="{09BF4F90-7AC0-407C-B3AC-EF0B88668386}" type="presParOf" srcId="{ACCCD44E-8BE5-4DB0-9A3E-4CE346BB097A}" destId="{2B5F0400-BEED-4ECC-9657-A8264F53342C}" srcOrd="3" destOrd="0" presId="urn:microsoft.com/office/officeart/2005/8/layout/hProcess4"/>
    <dgm:cxn modelId="{E2861AB4-B411-492A-BA5B-D57BB4D40D09}" type="presParOf" srcId="{ACCCD44E-8BE5-4DB0-9A3E-4CE346BB097A}" destId="{EFF5BD5E-B582-487B-9527-C696E098CC1B}" srcOrd="4" destOrd="0" presId="urn:microsoft.com/office/officeart/2005/8/layout/hProcess4"/>
    <dgm:cxn modelId="{0BF844CC-804D-492A-8A7B-0C9F81780041}" type="presParOf" srcId="{A334D42A-321C-4847-BBC8-30A5E82B39E9}" destId="{D8A98655-DA98-499B-9B51-542D878AB6E5}" srcOrd="7" destOrd="0" presId="urn:microsoft.com/office/officeart/2005/8/layout/hProcess4"/>
    <dgm:cxn modelId="{339142F9-49B2-4491-8BE6-4F4187D5A490}" type="presParOf" srcId="{A334D42A-321C-4847-BBC8-30A5E82B39E9}" destId="{8C0FE83F-A796-4356-8E84-467B49D6F481}" srcOrd="8" destOrd="0" presId="urn:microsoft.com/office/officeart/2005/8/layout/hProcess4"/>
    <dgm:cxn modelId="{0B2A3D5B-B231-40AF-BD52-C8C70376ADC9}" type="presParOf" srcId="{8C0FE83F-A796-4356-8E84-467B49D6F481}" destId="{A117D572-3F19-4CF4-B656-81E6B0EFC018}" srcOrd="0" destOrd="0" presId="urn:microsoft.com/office/officeart/2005/8/layout/hProcess4"/>
    <dgm:cxn modelId="{B937FD98-809B-46D4-B7AF-F455A554FA87}" type="presParOf" srcId="{8C0FE83F-A796-4356-8E84-467B49D6F481}" destId="{2DDF25DF-5F50-4C74-A7DD-1C727C6A6B3F}" srcOrd="1" destOrd="0" presId="urn:microsoft.com/office/officeart/2005/8/layout/hProcess4"/>
    <dgm:cxn modelId="{CA5F8040-6D99-4342-9685-12A9ADAA77B9}" type="presParOf" srcId="{8C0FE83F-A796-4356-8E84-467B49D6F481}" destId="{043A29C6-BB17-480E-90F7-9ED480315586}" srcOrd="2" destOrd="0" presId="urn:microsoft.com/office/officeart/2005/8/layout/hProcess4"/>
    <dgm:cxn modelId="{92879914-9BEA-4DED-B81B-64DC12F27A25}" type="presParOf" srcId="{8C0FE83F-A796-4356-8E84-467B49D6F481}" destId="{A9B95910-222B-4476-8744-2FC2FB6CD89C}" srcOrd="3" destOrd="0" presId="urn:microsoft.com/office/officeart/2005/8/layout/hProcess4"/>
    <dgm:cxn modelId="{53CB4B53-94A9-4D3A-9515-952339A322BD}" type="presParOf" srcId="{8C0FE83F-A796-4356-8E84-467B49D6F481}" destId="{7B253209-8A4B-4AFB-9712-7D90721ADCAE}"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CD2564-CD3E-4D39-8B61-9A06ADE9EBA4}">
      <dsp:nvSpPr>
        <dsp:cNvPr id="0" name=""/>
        <dsp:cNvSpPr/>
      </dsp:nvSpPr>
      <dsp:spPr>
        <a:xfrm>
          <a:off x="1042" y="1943565"/>
          <a:ext cx="1705018" cy="1368807"/>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3825" tIns="123825" rIns="123825" bIns="123825" numCol="1" spcCol="1270" anchor="t" anchorCtr="0">
          <a:noAutofit/>
        </a:bodyPr>
        <a:lstStyle/>
        <a:p>
          <a:pPr marL="57150" lvl="1" indent="-57150" algn="l" defTabSz="444500">
            <a:lnSpc>
              <a:spcPct val="90000"/>
            </a:lnSpc>
            <a:spcBef>
              <a:spcPct val="0"/>
            </a:spcBef>
            <a:spcAft>
              <a:spcPct val="15000"/>
            </a:spcAft>
            <a:buChar char="••"/>
          </a:pPr>
          <a:r>
            <a:rPr lang="id-ID" sz="1000" kern="1200" dirty="0" smtClean="0"/>
            <a:t>The Act No. 21 of 2007</a:t>
          </a:r>
          <a:endParaRPr lang="id-ID" sz="1000" kern="1200" dirty="0"/>
        </a:p>
        <a:p>
          <a:pPr marL="57150" lvl="1" indent="-57150" algn="l" defTabSz="444500">
            <a:lnSpc>
              <a:spcPct val="90000"/>
            </a:lnSpc>
            <a:spcBef>
              <a:spcPct val="0"/>
            </a:spcBef>
            <a:spcAft>
              <a:spcPct val="15000"/>
            </a:spcAft>
            <a:buChar char="••"/>
          </a:pPr>
          <a:r>
            <a:rPr lang="id-ID" sz="1000" kern="1200" dirty="0" smtClean="0"/>
            <a:t>The Act No. 5 of 2009</a:t>
          </a:r>
          <a:endParaRPr lang="id-ID" sz="1000" kern="1200" dirty="0"/>
        </a:p>
        <a:p>
          <a:pPr marL="57150" lvl="1" indent="-57150" algn="l" defTabSz="444500">
            <a:lnSpc>
              <a:spcPct val="90000"/>
            </a:lnSpc>
            <a:spcBef>
              <a:spcPct val="0"/>
            </a:spcBef>
            <a:spcAft>
              <a:spcPct val="15000"/>
            </a:spcAft>
            <a:buChar char="••"/>
          </a:pPr>
          <a:r>
            <a:rPr lang="id-ID" sz="1000" kern="1200" dirty="0" smtClean="0"/>
            <a:t>The Act No. 14 of 2009</a:t>
          </a:r>
          <a:endParaRPr lang="id-ID" sz="1000" kern="1200" dirty="0"/>
        </a:p>
        <a:p>
          <a:pPr marL="57150" lvl="1" indent="-57150" algn="l" defTabSz="444500">
            <a:lnSpc>
              <a:spcPct val="90000"/>
            </a:lnSpc>
            <a:spcBef>
              <a:spcPct val="0"/>
            </a:spcBef>
            <a:spcAft>
              <a:spcPct val="15000"/>
            </a:spcAft>
            <a:buChar char="••"/>
          </a:pPr>
          <a:r>
            <a:rPr lang="id-ID" sz="1000" kern="1200" dirty="0" smtClean="0"/>
            <a:t>The Act No. 10 of 2012</a:t>
          </a:r>
          <a:endParaRPr lang="id-ID" sz="1000" kern="1200" dirty="0"/>
        </a:p>
        <a:p>
          <a:pPr marL="57150" lvl="1" indent="-57150" algn="l" defTabSz="444500">
            <a:lnSpc>
              <a:spcPct val="90000"/>
            </a:lnSpc>
            <a:spcBef>
              <a:spcPct val="0"/>
            </a:spcBef>
            <a:spcAft>
              <a:spcPct val="15000"/>
            </a:spcAft>
            <a:buChar char="••"/>
          </a:pPr>
          <a:r>
            <a:rPr lang="id-ID" sz="1000" kern="1200" dirty="0" smtClean="0"/>
            <a:t>GR No. 9 of 2008</a:t>
          </a:r>
          <a:endParaRPr lang="id-ID" sz="1000" kern="1200" dirty="0"/>
        </a:p>
        <a:p>
          <a:pPr marL="57150" lvl="1" indent="-57150" algn="l" defTabSz="444500">
            <a:lnSpc>
              <a:spcPct val="90000"/>
            </a:lnSpc>
            <a:spcBef>
              <a:spcPct val="0"/>
            </a:spcBef>
            <a:spcAft>
              <a:spcPct val="15000"/>
            </a:spcAft>
            <a:buChar char="••"/>
          </a:pPr>
          <a:r>
            <a:rPr lang="id-ID" sz="1000" kern="1200" dirty="0" smtClean="0"/>
            <a:t>PR No. 69 of 2008</a:t>
          </a:r>
          <a:endParaRPr lang="id-ID" sz="1000" kern="1200" dirty="0"/>
        </a:p>
      </dsp:txBody>
      <dsp:txXfrm>
        <a:off x="32542" y="1975065"/>
        <a:ext cx="1642018" cy="1012491"/>
      </dsp:txXfrm>
    </dsp:sp>
    <dsp:sp modelId="{C7B52E6F-96E8-4C42-B73F-D162408E9772}">
      <dsp:nvSpPr>
        <dsp:cNvPr id="0" name=""/>
        <dsp:cNvSpPr/>
      </dsp:nvSpPr>
      <dsp:spPr>
        <a:xfrm>
          <a:off x="1005507" y="2746795"/>
          <a:ext cx="1429671" cy="1429671"/>
        </a:xfrm>
        <a:prstGeom prst="leftCircularArrow">
          <a:avLst>
            <a:gd name="adj1" fmla="val 2376"/>
            <a:gd name="adj2" fmla="val 287096"/>
            <a:gd name="adj3" fmla="val 2784752"/>
            <a:gd name="adj4" fmla="val 9746634"/>
            <a:gd name="adj5" fmla="val 2772"/>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4F78A862-651B-459A-92E3-0A7ADD0747B8}">
      <dsp:nvSpPr>
        <dsp:cNvPr id="0" name=""/>
        <dsp:cNvSpPr/>
      </dsp:nvSpPr>
      <dsp:spPr>
        <a:xfrm>
          <a:off x="486330" y="3143152"/>
          <a:ext cx="1175108" cy="467301"/>
        </a:xfrm>
        <a:prstGeom prst="roundRect">
          <a:avLst>
            <a:gd name="adj" fmla="val 1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id-ID" sz="1100" kern="1200" dirty="0" smtClean="0"/>
            <a:t>Legal Framework</a:t>
          </a:r>
          <a:endParaRPr lang="id-ID" sz="1100" kern="1200" dirty="0"/>
        </a:p>
      </dsp:txBody>
      <dsp:txXfrm>
        <a:off x="500017" y="3156839"/>
        <a:ext cx="1147734" cy="439927"/>
      </dsp:txXfrm>
    </dsp:sp>
    <dsp:sp modelId="{0C5767F3-868F-4FC4-A2A7-06B1963AF1AF}">
      <dsp:nvSpPr>
        <dsp:cNvPr id="0" name=""/>
        <dsp:cNvSpPr/>
      </dsp:nvSpPr>
      <dsp:spPr>
        <a:xfrm>
          <a:off x="1852597" y="2289113"/>
          <a:ext cx="1321996" cy="1569937"/>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2483469"/>
              <a:satOff val="9953"/>
              <a:lumOff val="2157"/>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3825" tIns="123825" rIns="123825" bIns="123825" numCol="1" spcCol="1270" anchor="t" anchorCtr="0">
          <a:noAutofit/>
        </a:bodyPr>
        <a:lstStyle/>
        <a:p>
          <a:pPr marL="57150" lvl="1" indent="-57150" algn="l" defTabSz="444500">
            <a:lnSpc>
              <a:spcPct val="90000"/>
            </a:lnSpc>
            <a:spcBef>
              <a:spcPct val="0"/>
            </a:spcBef>
            <a:spcAft>
              <a:spcPct val="15000"/>
            </a:spcAft>
            <a:buChar char="••"/>
          </a:pPr>
          <a:r>
            <a:rPr lang="id-ID" sz="1000" kern="1200" dirty="0" smtClean="0"/>
            <a:t>National </a:t>
          </a:r>
          <a:r>
            <a:rPr lang="en-US" sz="1000" kern="1200" dirty="0" smtClean="0"/>
            <a:t>Task Force</a:t>
          </a:r>
          <a:r>
            <a:rPr lang="id-ID" sz="1000" kern="1200" dirty="0" smtClean="0"/>
            <a:t> &amp; in 30 provinces &amp; 151 districts/cities</a:t>
          </a:r>
          <a:endParaRPr lang="id-ID" sz="1000" kern="1200" dirty="0"/>
        </a:p>
        <a:p>
          <a:pPr marL="57150" lvl="1" indent="-57150" algn="l" defTabSz="444500">
            <a:lnSpc>
              <a:spcPct val="90000"/>
            </a:lnSpc>
            <a:spcBef>
              <a:spcPct val="0"/>
            </a:spcBef>
            <a:spcAft>
              <a:spcPct val="15000"/>
            </a:spcAft>
            <a:buChar char="••"/>
          </a:pPr>
          <a:r>
            <a:rPr lang="id-ID" sz="1000" kern="1200" dirty="0" smtClean="0"/>
            <a:t>National/Provincila/District/City Action Plan</a:t>
          </a:r>
          <a:endParaRPr lang="id-ID" sz="1000" kern="1200" dirty="0"/>
        </a:p>
      </dsp:txBody>
      <dsp:txXfrm>
        <a:off x="1888726" y="2661657"/>
        <a:ext cx="1249738" cy="1161264"/>
      </dsp:txXfrm>
    </dsp:sp>
    <dsp:sp modelId="{B42C0B74-A523-4540-8CA5-623FDE39B25C}">
      <dsp:nvSpPr>
        <dsp:cNvPr id="0" name=""/>
        <dsp:cNvSpPr/>
      </dsp:nvSpPr>
      <dsp:spPr>
        <a:xfrm>
          <a:off x="2693002" y="1295474"/>
          <a:ext cx="1728862" cy="1728862"/>
        </a:xfrm>
        <a:prstGeom prst="circularArrow">
          <a:avLst>
            <a:gd name="adj1" fmla="val 1965"/>
            <a:gd name="adj2" fmla="val 235181"/>
            <a:gd name="adj3" fmla="val 18558307"/>
            <a:gd name="adj4" fmla="val 11544510"/>
            <a:gd name="adj5" fmla="val 2292"/>
          </a:avLst>
        </a:prstGeom>
        <a:gradFill rotWithShape="0">
          <a:gsLst>
            <a:gs pos="0">
              <a:schemeClr val="accent5">
                <a:hueOff val="-3311292"/>
                <a:satOff val="13270"/>
                <a:lumOff val="2876"/>
                <a:alphaOff val="0"/>
                <a:shade val="51000"/>
                <a:satMod val="130000"/>
              </a:schemeClr>
            </a:gs>
            <a:gs pos="80000">
              <a:schemeClr val="accent5">
                <a:hueOff val="-3311292"/>
                <a:satOff val="13270"/>
                <a:lumOff val="2876"/>
                <a:alphaOff val="0"/>
                <a:shade val="93000"/>
                <a:satMod val="130000"/>
              </a:schemeClr>
            </a:gs>
            <a:gs pos="100000">
              <a:schemeClr val="accent5">
                <a:hueOff val="-3311292"/>
                <a:satOff val="13270"/>
                <a:lumOff val="287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6BF81BDD-DA74-4141-90D3-9BCBE01F3CFF}">
      <dsp:nvSpPr>
        <dsp:cNvPr id="0" name=""/>
        <dsp:cNvSpPr/>
      </dsp:nvSpPr>
      <dsp:spPr>
        <a:xfrm>
          <a:off x="2161577" y="2051787"/>
          <a:ext cx="1175108" cy="467301"/>
        </a:xfrm>
        <a:prstGeom prst="roundRect">
          <a:avLst>
            <a:gd name="adj" fmla="val 10000"/>
          </a:avLst>
        </a:prstGeom>
        <a:gradFill rotWithShape="0">
          <a:gsLst>
            <a:gs pos="0">
              <a:schemeClr val="accent5">
                <a:hueOff val="-2483469"/>
                <a:satOff val="9953"/>
                <a:lumOff val="2157"/>
                <a:alphaOff val="0"/>
                <a:shade val="51000"/>
                <a:satMod val="130000"/>
              </a:schemeClr>
            </a:gs>
            <a:gs pos="80000">
              <a:schemeClr val="accent5">
                <a:hueOff val="-2483469"/>
                <a:satOff val="9953"/>
                <a:lumOff val="2157"/>
                <a:alphaOff val="0"/>
                <a:shade val="93000"/>
                <a:satMod val="130000"/>
              </a:schemeClr>
            </a:gs>
            <a:gs pos="100000">
              <a:schemeClr val="accent5">
                <a:hueOff val="-2483469"/>
                <a:satOff val="9953"/>
                <a:lumOff val="215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id-ID" sz="1400" kern="1200" dirty="0" smtClean="0"/>
            <a:t>Institutional</a:t>
          </a:r>
          <a:endParaRPr lang="id-ID" sz="1400" kern="1200" dirty="0"/>
        </a:p>
      </dsp:txBody>
      <dsp:txXfrm>
        <a:off x="2175264" y="2065474"/>
        <a:ext cx="1147734" cy="439927"/>
      </dsp:txXfrm>
    </dsp:sp>
    <dsp:sp modelId="{4A938D1F-96C2-4A77-95E7-3F3B0ABB8282}">
      <dsp:nvSpPr>
        <dsp:cNvPr id="0" name=""/>
        <dsp:cNvSpPr/>
      </dsp:nvSpPr>
      <dsp:spPr>
        <a:xfrm>
          <a:off x="3602795" y="1584172"/>
          <a:ext cx="1321996" cy="1650439"/>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4966938"/>
              <a:satOff val="19906"/>
              <a:lumOff val="4314"/>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3825" tIns="123825" rIns="123825" bIns="123825" numCol="1" spcCol="1270" anchor="t" anchorCtr="0">
          <a:noAutofit/>
        </a:bodyPr>
        <a:lstStyle/>
        <a:p>
          <a:pPr marL="57150" lvl="1" indent="-57150" algn="l" defTabSz="444500">
            <a:lnSpc>
              <a:spcPct val="90000"/>
            </a:lnSpc>
            <a:spcBef>
              <a:spcPct val="0"/>
            </a:spcBef>
            <a:spcAft>
              <a:spcPct val="15000"/>
            </a:spcAft>
            <a:buChar char="••"/>
          </a:pPr>
          <a:r>
            <a:rPr lang="id-ID" sz="1000" kern="1200" dirty="0" smtClean="0"/>
            <a:t>MSS and SOP</a:t>
          </a:r>
          <a:endParaRPr lang="id-ID" sz="1000" kern="1200" dirty="0"/>
        </a:p>
        <a:p>
          <a:pPr marL="57150" lvl="1" indent="-57150" algn="l" defTabSz="444500">
            <a:lnSpc>
              <a:spcPct val="90000"/>
            </a:lnSpc>
            <a:spcBef>
              <a:spcPct val="0"/>
            </a:spcBef>
            <a:spcAft>
              <a:spcPct val="15000"/>
            </a:spcAft>
            <a:buChar char="••"/>
          </a:pPr>
          <a:r>
            <a:rPr lang="id-ID" sz="1000" kern="1200" dirty="0" smtClean="0"/>
            <a:t>ISCWC 28 prov&amp;246 d/c</a:t>
          </a:r>
          <a:endParaRPr lang="id-ID" sz="1000" kern="1200" dirty="0"/>
        </a:p>
        <a:p>
          <a:pPr marL="57150" lvl="1" indent="-57150" algn="l" defTabSz="444500">
            <a:lnSpc>
              <a:spcPct val="90000"/>
            </a:lnSpc>
            <a:spcBef>
              <a:spcPct val="0"/>
            </a:spcBef>
            <a:spcAft>
              <a:spcPct val="15000"/>
            </a:spcAft>
            <a:buChar char="••"/>
          </a:pPr>
          <a:r>
            <a:rPr lang="id-ID" sz="1000" kern="1200" dirty="0" smtClean="0"/>
            <a:t>SPH 26 location</a:t>
          </a:r>
          <a:endParaRPr lang="id-ID" sz="1000" kern="1200" dirty="0"/>
        </a:p>
        <a:p>
          <a:pPr marL="57150" lvl="1" indent="-57150" algn="l" defTabSz="444500">
            <a:lnSpc>
              <a:spcPct val="90000"/>
            </a:lnSpc>
            <a:spcBef>
              <a:spcPct val="0"/>
            </a:spcBef>
            <a:spcAft>
              <a:spcPct val="15000"/>
            </a:spcAft>
            <a:buChar char="••"/>
          </a:pPr>
          <a:r>
            <a:rPr lang="id-ID" sz="1000" kern="1200" dirty="0" smtClean="0"/>
            <a:t>WCSU 34 prov/422 Resort</a:t>
          </a:r>
          <a:endParaRPr lang="id-ID" sz="1000" kern="1200" dirty="0"/>
        </a:p>
        <a:p>
          <a:pPr marL="57150" lvl="1" indent="-57150" algn="l" defTabSz="444500">
            <a:lnSpc>
              <a:spcPct val="90000"/>
            </a:lnSpc>
            <a:spcBef>
              <a:spcPct val="0"/>
            </a:spcBef>
            <a:spcAft>
              <a:spcPct val="15000"/>
            </a:spcAft>
            <a:buChar char="••"/>
          </a:pPr>
          <a:r>
            <a:rPr lang="id-ID" sz="1000" kern="1200" dirty="0" smtClean="0"/>
            <a:t>29 Citizen Service</a:t>
          </a:r>
          <a:endParaRPr lang="id-ID" sz="1000" kern="1200" dirty="0"/>
        </a:p>
        <a:p>
          <a:pPr marL="57150" lvl="1" indent="-57150" algn="l" defTabSz="444500">
            <a:lnSpc>
              <a:spcPct val="90000"/>
            </a:lnSpc>
            <a:spcBef>
              <a:spcPct val="0"/>
            </a:spcBef>
            <a:spcAft>
              <a:spcPct val="15000"/>
            </a:spcAft>
            <a:buChar char="••"/>
          </a:pPr>
          <a:r>
            <a:rPr lang="id-ID" sz="1000" kern="1200" dirty="0" smtClean="0"/>
            <a:t>Protection Agency Witness/Victim</a:t>
          </a:r>
          <a:endParaRPr lang="id-ID" sz="1000" kern="1200" dirty="0"/>
        </a:p>
      </dsp:txBody>
      <dsp:txXfrm>
        <a:off x="3640776" y="1622153"/>
        <a:ext cx="1246034" cy="1220812"/>
      </dsp:txXfrm>
    </dsp:sp>
    <dsp:sp modelId="{69DBE227-0286-482B-80EC-37062A1AD011}">
      <dsp:nvSpPr>
        <dsp:cNvPr id="0" name=""/>
        <dsp:cNvSpPr/>
      </dsp:nvSpPr>
      <dsp:spPr>
        <a:xfrm>
          <a:off x="4258670" y="2607331"/>
          <a:ext cx="1366028" cy="1366028"/>
        </a:xfrm>
        <a:prstGeom prst="leftCircularArrow">
          <a:avLst>
            <a:gd name="adj1" fmla="val 2486"/>
            <a:gd name="adj2" fmla="val 301242"/>
            <a:gd name="adj3" fmla="val 2076753"/>
            <a:gd name="adj4" fmla="val 9024489"/>
            <a:gd name="adj5" fmla="val 2901"/>
          </a:avLst>
        </a:prstGeom>
        <a:gradFill rotWithShape="0">
          <a:gsLst>
            <a:gs pos="0">
              <a:schemeClr val="accent5">
                <a:hueOff val="-6622584"/>
                <a:satOff val="26541"/>
                <a:lumOff val="5752"/>
                <a:alphaOff val="0"/>
                <a:shade val="51000"/>
                <a:satMod val="130000"/>
              </a:schemeClr>
            </a:gs>
            <a:gs pos="80000">
              <a:schemeClr val="accent5">
                <a:hueOff val="-6622584"/>
                <a:satOff val="26541"/>
                <a:lumOff val="5752"/>
                <a:alphaOff val="0"/>
                <a:shade val="93000"/>
                <a:satMod val="130000"/>
              </a:schemeClr>
            </a:gs>
            <a:gs pos="100000">
              <a:schemeClr val="accent5">
                <a:hueOff val="-6622584"/>
                <a:satOff val="26541"/>
                <a:lumOff val="575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68FB09EB-9DFC-4CBC-91F5-86AE626E9441}">
      <dsp:nvSpPr>
        <dsp:cNvPr id="0" name=""/>
        <dsp:cNvSpPr/>
      </dsp:nvSpPr>
      <dsp:spPr>
        <a:xfrm>
          <a:off x="3792201" y="3142158"/>
          <a:ext cx="1175108" cy="467301"/>
        </a:xfrm>
        <a:prstGeom prst="roundRect">
          <a:avLst>
            <a:gd name="adj" fmla="val 10000"/>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id-ID" sz="1600" kern="1200" dirty="0" smtClean="0"/>
            <a:t>Services</a:t>
          </a:r>
          <a:endParaRPr lang="id-ID" sz="1600" kern="1200" dirty="0"/>
        </a:p>
      </dsp:txBody>
      <dsp:txXfrm>
        <a:off x="3805888" y="3155845"/>
        <a:ext cx="1147734" cy="439927"/>
      </dsp:txXfrm>
    </dsp:sp>
    <dsp:sp modelId="{315EF99B-B0F9-4331-A05C-01CCBEB7975C}">
      <dsp:nvSpPr>
        <dsp:cNvPr id="0" name=""/>
        <dsp:cNvSpPr/>
      </dsp:nvSpPr>
      <dsp:spPr>
        <a:xfrm>
          <a:off x="5129048" y="2285438"/>
          <a:ext cx="1321996" cy="1090370"/>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7450407"/>
              <a:satOff val="29858"/>
              <a:lumOff val="6471"/>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3825" tIns="123825" rIns="123825" bIns="123825" numCol="1" spcCol="1270" anchor="t" anchorCtr="0">
          <a:noAutofit/>
        </a:bodyPr>
        <a:lstStyle/>
        <a:p>
          <a:pPr marL="57150" lvl="1" indent="-57150" algn="l" defTabSz="444500">
            <a:lnSpc>
              <a:spcPct val="90000"/>
            </a:lnSpc>
            <a:spcBef>
              <a:spcPct val="0"/>
            </a:spcBef>
            <a:spcAft>
              <a:spcPct val="15000"/>
            </a:spcAft>
            <a:buChar char="••"/>
          </a:pPr>
          <a:r>
            <a:rPr lang="id-ID" sz="1000" kern="1200" dirty="0" smtClean="0"/>
            <a:t>Institutional strenghtening</a:t>
          </a:r>
          <a:endParaRPr lang="id-ID" sz="1000" kern="1200" dirty="0"/>
        </a:p>
        <a:p>
          <a:pPr marL="57150" lvl="1" indent="-57150" algn="l" defTabSz="444500">
            <a:lnSpc>
              <a:spcPct val="90000"/>
            </a:lnSpc>
            <a:spcBef>
              <a:spcPct val="0"/>
            </a:spcBef>
            <a:spcAft>
              <a:spcPct val="15000"/>
            </a:spcAft>
            <a:buChar char="••"/>
          </a:pPr>
          <a:r>
            <a:rPr lang="id-ID" sz="1000" kern="1200" dirty="0" smtClean="0"/>
            <a:t>The capacity of law enforcement</a:t>
          </a:r>
          <a:endParaRPr lang="id-ID" sz="1000" kern="1200" dirty="0"/>
        </a:p>
      </dsp:txBody>
      <dsp:txXfrm>
        <a:off x="5154140" y="2544181"/>
        <a:ext cx="1271812" cy="806535"/>
      </dsp:txXfrm>
    </dsp:sp>
    <dsp:sp modelId="{D8A98655-DA98-499B-9B51-542D878AB6E5}">
      <dsp:nvSpPr>
        <dsp:cNvPr id="0" name=""/>
        <dsp:cNvSpPr/>
      </dsp:nvSpPr>
      <dsp:spPr>
        <a:xfrm>
          <a:off x="5927950" y="1693472"/>
          <a:ext cx="1546884" cy="1546884"/>
        </a:xfrm>
        <a:prstGeom prst="circularArrow">
          <a:avLst>
            <a:gd name="adj1" fmla="val 2196"/>
            <a:gd name="adj2" fmla="val 264243"/>
            <a:gd name="adj3" fmla="val 19001106"/>
            <a:gd name="adj4" fmla="val 12016371"/>
            <a:gd name="adj5" fmla="val 2562"/>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2B5F0400-BEED-4ECC-9657-A8264F53342C}">
      <dsp:nvSpPr>
        <dsp:cNvPr id="0" name=""/>
        <dsp:cNvSpPr/>
      </dsp:nvSpPr>
      <dsp:spPr>
        <a:xfrm>
          <a:off x="5422825" y="2051787"/>
          <a:ext cx="1175108" cy="467301"/>
        </a:xfrm>
        <a:prstGeom prst="roundRect">
          <a:avLst>
            <a:gd name="adj" fmla="val 10000"/>
          </a:avLst>
        </a:prstGeom>
        <a:gradFill rotWithShape="0">
          <a:gsLst>
            <a:gs pos="0">
              <a:schemeClr val="accent5">
                <a:hueOff val="-7450407"/>
                <a:satOff val="29858"/>
                <a:lumOff val="6471"/>
                <a:alphaOff val="0"/>
                <a:shade val="51000"/>
                <a:satMod val="130000"/>
              </a:schemeClr>
            </a:gs>
            <a:gs pos="80000">
              <a:schemeClr val="accent5">
                <a:hueOff val="-7450407"/>
                <a:satOff val="29858"/>
                <a:lumOff val="6471"/>
                <a:alphaOff val="0"/>
                <a:shade val="93000"/>
                <a:satMod val="130000"/>
              </a:schemeClr>
            </a:gs>
            <a:gs pos="100000">
              <a:schemeClr val="accent5">
                <a:hueOff val="-7450407"/>
                <a:satOff val="29858"/>
                <a:lumOff val="647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id-ID" sz="1200" i="1" kern="1200" dirty="0" smtClean="0"/>
            <a:t>Increased Capacity</a:t>
          </a:r>
          <a:endParaRPr lang="id-ID" sz="1200" kern="1200" dirty="0"/>
        </a:p>
      </dsp:txBody>
      <dsp:txXfrm>
        <a:off x="5436512" y="2065474"/>
        <a:ext cx="1147734" cy="439927"/>
      </dsp:txXfrm>
    </dsp:sp>
    <dsp:sp modelId="{2DDF25DF-5F50-4C74-A7DD-1C727C6A6B3F}">
      <dsp:nvSpPr>
        <dsp:cNvPr id="0" name=""/>
        <dsp:cNvSpPr/>
      </dsp:nvSpPr>
      <dsp:spPr>
        <a:xfrm>
          <a:off x="6753141" y="2077984"/>
          <a:ext cx="1321996" cy="1090370"/>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9933876"/>
              <a:satOff val="39811"/>
              <a:lumOff val="8628"/>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3825" tIns="123825" rIns="123825" bIns="123825" numCol="1" spcCol="1270" anchor="t" anchorCtr="0">
          <a:noAutofit/>
        </a:bodyPr>
        <a:lstStyle/>
        <a:p>
          <a:pPr marL="57150" lvl="1" indent="-57150" algn="l" defTabSz="444500">
            <a:lnSpc>
              <a:spcPct val="90000"/>
            </a:lnSpc>
            <a:spcBef>
              <a:spcPct val="0"/>
            </a:spcBef>
            <a:spcAft>
              <a:spcPct val="15000"/>
            </a:spcAft>
            <a:buChar char="••"/>
          </a:pPr>
          <a:r>
            <a:rPr lang="id-ID" sz="1000" kern="1200" dirty="0" smtClean="0"/>
            <a:t>MoU between the province as a source, transit, destination</a:t>
          </a:r>
          <a:endParaRPr lang="id-ID" sz="1000" kern="1200" dirty="0"/>
        </a:p>
        <a:p>
          <a:pPr marL="57150" lvl="1" indent="-57150" algn="l" defTabSz="444500">
            <a:lnSpc>
              <a:spcPct val="90000"/>
            </a:lnSpc>
            <a:spcBef>
              <a:spcPct val="0"/>
            </a:spcBef>
            <a:spcAft>
              <a:spcPct val="15000"/>
            </a:spcAft>
            <a:buChar char="••"/>
          </a:pPr>
          <a:r>
            <a:rPr lang="id-ID" sz="1000" kern="1200" smtClean="0"/>
            <a:t>Providing online services</a:t>
          </a:r>
          <a:endParaRPr lang="id-ID" sz="1000" kern="1200" dirty="0"/>
        </a:p>
      </dsp:txBody>
      <dsp:txXfrm>
        <a:off x="6778233" y="2103076"/>
        <a:ext cx="1271812" cy="806535"/>
      </dsp:txXfrm>
    </dsp:sp>
    <dsp:sp modelId="{A9B95910-222B-4476-8744-2FC2FB6CD89C}">
      <dsp:nvSpPr>
        <dsp:cNvPr id="0" name=""/>
        <dsp:cNvSpPr/>
      </dsp:nvSpPr>
      <dsp:spPr>
        <a:xfrm>
          <a:off x="7053449" y="3142158"/>
          <a:ext cx="1175108" cy="467301"/>
        </a:xfrm>
        <a:prstGeom prst="roundRect">
          <a:avLst>
            <a:gd name="adj" fmla="val 10000"/>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id-ID" sz="1400" kern="1200" dirty="0" smtClean="0"/>
            <a:t>Coordination</a:t>
          </a:r>
          <a:endParaRPr lang="id-ID" sz="1400" kern="1200" dirty="0"/>
        </a:p>
      </dsp:txBody>
      <dsp:txXfrm>
        <a:off x="7067136" y="3155845"/>
        <a:ext cx="1147734" cy="43992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3F9E8A-6D87-40D8-A441-B4B7468F563E}" type="datetimeFigureOut">
              <a:rPr lang="id-ID" smtClean="0"/>
              <a:t>20/05/2014</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34E892-855D-4A1E-A856-9619427AB610}" type="slidenum">
              <a:rPr lang="id-ID" smtClean="0"/>
              <a:t>‹#›</a:t>
            </a:fld>
            <a:endParaRPr lang="id-ID"/>
          </a:p>
        </p:txBody>
      </p:sp>
    </p:spTree>
    <p:extLst>
      <p:ext uri="{BB962C8B-B14F-4D97-AF65-F5344CB8AC3E}">
        <p14:creationId xmlns:p14="http://schemas.microsoft.com/office/powerpoint/2010/main" val="1650266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en-US" smtClean="0"/>
              <a:t>Click to edit Master title style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CA"/>
          </a:p>
        </p:txBody>
      </p:sp>
      <p:sp>
        <p:nvSpPr>
          <p:cNvPr id="4" name="Espace réservé de la date 3"/>
          <p:cNvSpPr>
            <a:spLocks noGrp="1"/>
          </p:cNvSpPr>
          <p:nvPr>
            <p:ph type="dt" sz="half" idx="10"/>
          </p:nvPr>
        </p:nvSpPr>
        <p:spPr/>
        <p:txBody>
          <a:bodyPr/>
          <a:lstStyle>
            <a:lvl1pPr>
              <a:defRPr/>
            </a:lvl1pPr>
          </a:lstStyle>
          <a:p>
            <a:pPr>
              <a:defRPr/>
            </a:pPr>
            <a:fld id="{D90E34EC-372D-4933-A552-2434B0FB00DD}" type="datetime1">
              <a:rPr lang="fr-FR" smtClean="0"/>
              <a:t>20/05/2014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8C2D2352-23A7-43C4-8385-503620625A6B}" type="slidenum">
              <a:rPr lang="fr-CA"/>
              <a:pPr>
                <a:defRPr/>
              </a:pPr>
              <a:t>‹#›</a:t>
            </a:fld>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0F2BCAE5-290A-4E49-BE8B-1FD6C58C77F9}" type="datetime1">
              <a:rPr lang="fr-FR" smtClean="0"/>
              <a:t>20/05/2014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358E2036-0414-4805-965E-E10AEF405DAD}" type="slidenum">
              <a:rPr lang="fr-CA"/>
              <a:pPr>
                <a:defRPr/>
              </a:pPr>
              <a:t>‹#›</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en-US" smtClean="0"/>
              <a:t>Click to edit Master title style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7E0FF856-51A6-4FAE-9DC4-C6DACC84D252}" type="datetime1">
              <a:rPr lang="fr-FR" smtClean="0"/>
              <a:t>20/05/2014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AEA9C3DA-FAFE-49AD-A506-3EFCBD73C3C5}" type="slidenum">
              <a:rPr lang="fr-CA"/>
              <a:pPr>
                <a:defRPr/>
              </a:pPr>
              <a:t>‹#›</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66925DDB-8ECE-4C9E-BBFB-50AD5AD7C3A8}" type="datetime1">
              <a:rPr lang="fr-FR" smtClean="0"/>
              <a:t>20/05/2014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52E65C63-0B50-4E42-8DE3-199FE49559C0}" type="slidenum">
              <a:rPr lang="fr-CA"/>
              <a:pPr>
                <a:defRPr/>
              </a:pPr>
              <a:t>‹#›</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Espace réservé de la date 3"/>
          <p:cNvSpPr>
            <a:spLocks noGrp="1"/>
          </p:cNvSpPr>
          <p:nvPr>
            <p:ph type="dt" sz="half" idx="10"/>
          </p:nvPr>
        </p:nvSpPr>
        <p:spPr/>
        <p:txBody>
          <a:bodyPr/>
          <a:lstStyle>
            <a:lvl1pPr>
              <a:defRPr/>
            </a:lvl1pPr>
          </a:lstStyle>
          <a:p>
            <a:pPr>
              <a:defRPr/>
            </a:pPr>
            <a:fld id="{22627A97-9B0D-4007-BC74-0358FB14D273}" type="datetime1">
              <a:rPr lang="fr-FR" smtClean="0"/>
              <a:t>20/05/2014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86BCA3DB-955C-4FA8-9765-D0BF9C22EE62}" type="slidenum">
              <a:rPr lang="fr-CA"/>
              <a:pPr>
                <a:defRPr/>
              </a:pPr>
              <a:t>‹#›</a:t>
            </a:fld>
            <a:endParaRPr lang="fr-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e la date 3"/>
          <p:cNvSpPr>
            <a:spLocks noGrp="1"/>
          </p:cNvSpPr>
          <p:nvPr>
            <p:ph type="dt" sz="half" idx="10"/>
          </p:nvPr>
        </p:nvSpPr>
        <p:spPr/>
        <p:txBody>
          <a:bodyPr/>
          <a:lstStyle>
            <a:lvl1pPr>
              <a:defRPr/>
            </a:lvl1pPr>
          </a:lstStyle>
          <a:p>
            <a:pPr>
              <a:defRPr/>
            </a:pPr>
            <a:fld id="{3B5BD5DC-7909-4288-A3E9-E9D4E1132E7D}" type="datetime1">
              <a:rPr lang="fr-FR" smtClean="0"/>
              <a:t>20/05/2014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030EE89C-D82A-468D-A043-5A72FBAEAEB2}" type="slidenum">
              <a:rPr lang="fr-CA"/>
              <a:pPr>
                <a:defRPr/>
              </a:pPr>
              <a:t>‹#›</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Click to edit Master title style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7" name="Espace réservé de la date 3"/>
          <p:cNvSpPr>
            <a:spLocks noGrp="1"/>
          </p:cNvSpPr>
          <p:nvPr>
            <p:ph type="dt" sz="half" idx="10"/>
          </p:nvPr>
        </p:nvSpPr>
        <p:spPr/>
        <p:txBody>
          <a:bodyPr/>
          <a:lstStyle>
            <a:lvl1pPr>
              <a:defRPr/>
            </a:lvl1pPr>
          </a:lstStyle>
          <a:p>
            <a:pPr>
              <a:defRPr/>
            </a:pPr>
            <a:fld id="{72FDA2B3-62A3-4A8F-93CE-9D8B6E831812}" type="datetime1">
              <a:rPr lang="fr-FR" smtClean="0"/>
              <a:t>20/05/2014</a:t>
            </a:fld>
            <a:endParaRPr lang="fr-CA"/>
          </a:p>
        </p:txBody>
      </p:sp>
      <p:sp>
        <p:nvSpPr>
          <p:cNvPr id="8" name="Espace réservé du pied de page 4"/>
          <p:cNvSpPr>
            <a:spLocks noGrp="1"/>
          </p:cNvSpPr>
          <p:nvPr>
            <p:ph type="ftr" sz="quarter" idx="11"/>
          </p:nvPr>
        </p:nvSpPr>
        <p:spPr/>
        <p:txBody>
          <a:bodyPr/>
          <a:lstStyle>
            <a:lvl1pPr>
              <a:defRPr/>
            </a:lvl1pPr>
          </a:lstStyle>
          <a:p>
            <a:pPr>
              <a:defRPr/>
            </a:pPr>
            <a:endParaRPr lang="fr-CA"/>
          </a:p>
        </p:txBody>
      </p:sp>
      <p:sp>
        <p:nvSpPr>
          <p:cNvPr id="9" name="Espace réservé du numéro de diapositive 5"/>
          <p:cNvSpPr>
            <a:spLocks noGrp="1"/>
          </p:cNvSpPr>
          <p:nvPr>
            <p:ph type="sldNum" sz="quarter" idx="12"/>
          </p:nvPr>
        </p:nvSpPr>
        <p:spPr/>
        <p:txBody>
          <a:bodyPr/>
          <a:lstStyle>
            <a:lvl1pPr>
              <a:defRPr/>
            </a:lvl1pPr>
          </a:lstStyle>
          <a:p>
            <a:pPr>
              <a:defRPr/>
            </a:pPr>
            <a:fld id="{BAD28709-C459-4172-9DDD-30B39AA90991}" type="slidenum">
              <a:rPr lang="fr-CA"/>
              <a:pPr>
                <a:defRPr/>
              </a:pPr>
              <a:t>‹#›</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e la date 3"/>
          <p:cNvSpPr>
            <a:spLocks noGrp="1"/>
          </p:cNvSpPr>
          <p:nvPr>
            <p:ph type="dt" sz="half" idx="10"/>
          </p:nvPr>
        </p:nvSpPr>
        <p:spPr/>
        <p:txBody>
          <a:bodyPr/>
          <a:lstStyle>
            <a:lvl1pPr>
              <a:defRPr/>
            </a:lvl1pPr>
          </a:lstStyle>
          <a:p>
            <a:pPr>
              <a:defRPr/>
            </a:pPr>
            <a:fld id="{CDB416F7-AAC7-4B5F-BC66-F7E5E2B4E506}" type="datetime1">
              <a:rPr lang="fr-FR" smtClean="0"/>
              <a:t>20/05/2014</a:t>
            </a:fld>
            <a:endParaRPr lang="fr-CA"/>
          </a:p>
        </p:txBody>
      </p:sp>
      <p:sp>
        <p:nvSpPr>
          <p:cNvPr id="4" name="Espace réservé du pied de page 4"/>
          <p:cNvSpPr>
            <a:spLocks noGrp="1"/>
          </p:cNvSpPr>
          <p:nvPr>
            <p:ph type="ftr" sz="quarter" idx="11"/>
          </p:nvPr>
        </p:nvSpPr>
        <p:spPr/>
        <p:txBody>
          <a:bodyPr/>
          <a:lstStyle>
            <a:lvl1pPr>
              <a:defRPr/>
            </a:lvl1pPr>
          </a:lstStyle>
          <a:p>
            <a:pPr>
              <a:defRPr/>
            </a:pPr>
            <a:endParaRPr lang="fr-CA"/>
          </a:p>
        </p:txBody>
      </p:sp>
      <p:sp>
        <p:nvSpPr>
          <p:cNvPr id="5" name="Espace réservé du numéro de diapositive 5"/>
          <p:cNvSpPr>
            <a:spLocks noGrp="1"/>
          </p:cNvSpPr>
          <p:nvPr>
            <p:ph type="sldNum" sz="quarter" idx="12"/>
          </p:nvPr>
        </p:nvSpPr>
        <p:spPr/>
        <p:txBody>
          <a:bodyPr/>
          <a:lstStyle>
            <a:lvl1pPr>
              <a:defRPr/>
            </a:lvl1pPr>
          </a:lstStyle>
          <a:p>
            <a:pPr>
              <a:defRPr/>
            </a:pPr>
            <a:fld id="{04A77CDD-F94F-410F-9830-EDE040396590}" type="slidenum">
              <a:rPr lang="fr-CA"/>
              <a:pPr>
                <a:defRPr/>
              </a:pPr>
              <a:t>‹#›</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18A0CA72-E5D5-4D39-8E6D-D28242FF5DDA}" type="datetime1">
              <a:rPr lang="fr-FR" smtClean="0"/>
              <a:t>20/05/2014</a:t>
            </a:fld>
            <a:endParaRPr lang="fr-CA"/>
          </a:p>
        </p:txBody>
      </p:sp>
      <p:sp>
        <p:nvSpPr>
          <p:cNvPr id="3" name="Espace réservé du pied de page 4"/>
          <p:cNvSpPr>
            <a:spLocks noGrp="1"/>
          </p:cNvSpPr>
          <p:nvPr>
            <p:ph type="ftr" sz="quarter" idx="11"/>
          </p:nvPr>
        </p:nvSpPr>
        <p:spPr/>
        <p:txBody>
          <a:bodyPr/>
          <a:lstStyle>
            <a:lvl1pPr>
              <a:defRPr/>
            </a:lvl1pPr>
          </a:lstStyle>
          <a:p>
            <a:pPr>
              <a:defRPr/>
            </a:pPr>
            <a:endParaRPr lang="fr-CA"/>
          </a:p>
        </p:txBody>
      </p:sp>
      <p:sp>
        <p:nvSpPr>
          <p:cNvPr id="4" name="Espace réservé du numéro de diapositive 5"/>
          <p:cNvSpPr>
            <a:spLocks noGrp="1"/>
          </p:cNvSpPr>
          <p:nvPr>
            <p:ph type="sldNum" sz="quarter" idx="12"/>
          </p:nvPr>
        </p:nvSpPr>
        <p:spPr/>
        <p:txBody>
          <a:bodyPr/>
          <a:lstStyle>
            <a:lvl1pPr>
              <a:defRPr/>
            </a:lvl1pPr>
          </a:lstStyle>
          <a:p>
            <a:pPr>
              <a:defRPr/>
            </a:pPr>
            <a:fld id="{D4C77DFE-4A64-46F5-9DF9-CBC4565159F7}" type="slidenum">
              <a:rPr lang="fr-CA"/>
              <a:pPr>
                <a:defRPr/>
              </a:pPr>
              <a:t>‹#›</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BA1D5763-E932-4182-ACDC-9A668B09E99B}" type="datetime1">
              <a:rPr lang="fr-FR" smtClean="0"/>
              <a:t>20/05/2014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B7F7F3AD-DDB1-4A3D-B019-224C908A9946}" type="slidenum">
              <a:rPr lang="fr-CA"/>
              <a:pPr>
                <a:defRPr/>
              </a:pPr>
              <a:t>‹#›</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r-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E696417D-F689-4159-9CCF-70EFD9319263}" type="datetime1">
              <a:rPr lang="fr-FR" smtClean="0"/>
              <a:t>20/05/2014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89CB0319-583C-417B-BBA4-8E4C32E8B19C}" type="slidenum">
              <a:rPr lang="fr-CA"/>
              <a:pPr>
                <a:defRPr/>
              </a:pPr>
              <a:t>‹#›</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CA" smtClean="0"/>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20F5611C-CF1B-4CFE-B37C-F847FDDF8AC9}" type="datetime1">
              <a:rPr lang="fr-FR" smtClean="0"/>
              <a:t>20/05/2014</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1D07226-DBD7-45AF-B796-FFAC173572EA}" type="slidenum">
              <a:rPr lang="fr-CA"/>
              <a:pPr>
                <a:defRPr/>
              </a:pPr>
              <a:t>‹#›</a:t>
            </a:fld>
            <a:endParaRPr lang="fr-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9.xml"/><Relationship Id="rId4" Type="http://schemas.openxmlformats.org/officeDocument/2006/relationships/image" Target="../media/image5.gif"/></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itre 1"/>
          <p:cNvSpPr>
            <a:spLocks noGrp="1"/>
          </p:cNvSpPr>
          <p:nvPr>
            <p:ph type="ctrTitle"/>
          </p:nvPr>
        </p:nvSpPr>
        <p:spPr>
          <a:xfrm>
            <a:off x="657225" y="1500188"/>
            <a:ext cx="7772400" cy="869950"/>
          </a:xfrm>
        </p:spPr>
        <p:txBody>
          <a:bodyPr/>
          <a:lstStyle/>
          <a:p>
            <a:r>
              <a:rPr lang="id-ID" sz="3200" dirty="0" smtClean="0">
                <a:solidFill>
                  <a:srgbClr val="438BC4"/>
                </a:solidFill>
              </a:rPr>
              <a:t>Fostering Partnerships Between the National Rapporteur and Equivalent Mechanisms</a:t>
            </a:r>
            <a:endParaRPr lang="fr-CA" sz="3200" dirty="0" smtClean="0">
              <a:solidFill>
                <a:srgbClr val="438BC4"/>
              </a:solidFill>
            </a:endParaRPr>
          </a:p>
        </p:txBody>
      </p:sp>
      <p:sp>
        <p:nvSpPr>
          <p:cNvPr id="2051" name="Sous-titre 2"/>
          <p:cNvSpPr>
            <a:spLocks noGrp="1"/>
          </p:cNvSpPr>
          <p:nvPr>
            <p:ph type="subTitle" idx="1"/>
          </p:nvPr>
        </p:nvSpPr>
        <p:spPr>
          <a:xfrm>
            <a:off x="4067944" y="4293096"/>
            <a:ext cx="3921206" cy="1080120"/>
          </a:xfrm>
        </p:spPr>
        <p:txBody>
          <a:bodyPr/>
          <a:lstStyle/>
          <a:p>
            <a:r>
              <a:rPr lang="id-ID" sz="2400" dirty="0" smtClean="0">
                <a:solidFill>
                  <a:srgbClr val="438BC4"/>
                </a:solidFill>
              </a:rPr>
              <a:t>Hamid Patilima</a:t>
            </a:r>
          </a:p>
          <a:p>
            <a:r>
              <a:rPr lang="id-ID" sz="2400" dirty="0" smtClean="0">
                <a:solidFill>
                  <a:srgbClr val="438BC4"/>
                </a:solidFill>
              </a:rPr>
              <a:t>Indonesia</a:t>
            </a:r>
            <a:endParaRPr lang="fr-CA" sz="2400" dirty="0" smtClean="0">
              <a:solidFill>
                <a:srgbClr val="438BC4"/>
              </a:solidFill>
            </a:endParaRPr>
          </a:p>
        </p:txBody>
      </p:sp>
      <p:sp>
        <p:nvSpPr>
          <p:cNvPr id="2" name="Slide Number Placeholder 1"/>
          <p:cNvSpPr>
            <a:spLocks noGrp="1"/>
          </p:cNvSpPr>
          <p:nvPr>
            <p:ph type="sldNum" sz="quarter" idx="12"/>
          </p:nvPr>
        </p:nvSpPr>
        <p:spPr/>
        <p:txBody>
          <a:bodyPr/>
          <a:lstStyle/>
          <a:p>
            <a:pPr>
              <a:defRPr/>
            </a:pPr>
            <a:fld id="{8C2D2352-23A7-43C4-8385-503620625A6B}" type="slidenum">
              <a:rPr lang="fr-CA" smtClean="0"/>
              <a:pPr>
                <a:defRPr/>
              </a:pPr>
              <a:t>1</a:t>
            </a:fld>
            <a:endParaRPr lang="fr-CA"/>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Titre 1"/>
          <p:cNvSpPr>
            <a:spLocks noGrp="1"/>
          </p:cNvSpPr>
          <p:nvPr>
            <p:ph type="title"/>
          </p:nvPr>
        </p:nvSpPr>
        <p:spPr>
          <a:xfrm>
            <a:off x="2143125" y="274638"/>
            <a:ext cx="6543675" cy="1143000"/>
          </a:xfrm>
        </p:spPr>
        <p:txBody>
          <a:bodyPr/>
          <a:lstStyle/>
          <a:p>
            <a:pPr algn="l"/>
            <a:r>
              <a:rPr lang="id-ID" dirty="0">
                <a:solidFill>
                  <a:schemeClr val="accent5"/>
                </a:solidFill>
                <a:effectLst>
                  <a:outerShdw blurRad="38100" dist="38100" dir="2700000" algn="tl">
                    <a:srgbClr val="000000">
                      <a:alpha val="43137"/>
                    </a:srgbClr>
                  </a:outerShdw>
                </a:effectLst>
              </a:rPr>
              <a:t>Recommendation </a:t>
            </a:r>
            <a:r>
              <a:rPr lang="id-ID" sz="1800" dirty="0" smtClean="0">
                <a:solidFill>
                  <a:schemeClr val="accent5"/>
                </a:solidFill>
                <a:effectLst>
                  <a:outerShdw blurRad="38100" dist="38100" dir="2700000" algn="tl">
                    <a:srgbClr val="000000">
                      <a:alpha val="43137"/>
                    </a:srgbClr>
                  </a:outerShdw>
                </a:effectLst>
              </a:rPr>
              <a:t>(3)</a:t>
            </a:r>
            <a:endParaRPr lang="fr-CA" dirty="0" smtClean="0">
              <a:solidFill>
                <a:schemeClr val="accent5"/>
              </a:solidFill>
              <a:effectLst>
                <a:outerShdw blurRad="38100" dist="38100" dir="2700000" algn="tl">
                  <a:srgbClr val="000000">
                    <a:alpha val="43137"/>
                  </a:srgbClr>
                </a:outerShdw>
              </a:effectLst>
            </a:endParaRPr>
          </a:p>
        </p:txBody>
      </p:sp>
      <p:sp>
        <p:nvSpPr>
          <p:cNvPr id="5123" name="Espace réservé du contenu 2"/>
          <p:cNvSpPr>
            <a:spLocks noGrp="1"/>
          </p:cNvSpPr>
          <p:nvPr>
            <p:ph idx="1"/>
          </p:nvPr>
        </p:nvSpPr>
        <p:spPr>
          <a:xfrm>
            <a:off x="2143125" y="1600200"/>
            <a:ext cx="6543675" cy="4525963"/>
          </a:xfrm>
        </p:spPr>
        <p:txBody>
          <a:bodyPr/>
          <a:lstStyle/>
          <a:p>
            <a:pPr lvl="0"/>
            <a:r>
              <a:rPr lang="id-ID" sz="2400" dirty="0">
                <a:solidFill>
                  <a:schemeClr val="accent5"/>
                </a:solidFill>
              </a:rPr>
              <a:t>Improved service staff in favor of a witness and/or victim service units including officer complaint, medical rehabilitation, social rehabilitation, repatriation, and reintegration;</a:t>
            </a:r>
          </a:p>
          <a:p>
            <a:pPr lvl="0"/>
            <a:r>
              <a:rPr lang="id-ID" sz="2400" dirty="0">
                <a:solidFill>
                  <a:schemeClr val="accent5"/>
                </a:solidFill>
              </a:rPr>
              <a:t>Improving Law Enforcement Officials capacity through workshops, training, and exchange programs;</a:t>
            </a:r>
          </a:p>
          <a:p>
            <a:r>
              <a:rPr lang="id-ID" sz="2400" dirty="0">
                <a:solidFill>
                  <a:schemeClr val="accent5"/>
                </a:solidFill>
              </a:rPr>
              <a:t>Improved Data Availability Crime of Trafficking in Persons and comprehensive disaggregated, conducted through the collection, processing, analysis, and reporting of data;</a:t>
            </a:r>
          </a:p>
        </p:txBody>
      </p:sp>
      <p:sp>
        <p:nvSpPr>
          <p:cNvPr id="2" name="Slide Number Placeholder 1"/>
          <p:cNvSpPr>
            <a:spLocks noGrp="1"/>
          </p:cNvSpPr>
          <p:nvPr>
            <p:ph type="sldNum" sz="quarter" idx="12"/>
          </p:nvPr>
        </p:nvSpPr>
        <p:spPr/>
        <p:txBody>
          <a:bodyPr/>
          <a:lstStyle/>
          <a:p>
            <a:pPr>
              <a:defRPr/>
            </a:pPr>
            <a:fld id="{52E65C63-0B50-4E42-8DE3-199FE49559C0}" type="slidenum">
              <a:rPr lang="fr-CA" smtClean="0"/>
              <a:pPr>
                <a:defRPr/>
              </a:pPr>
              <a:t>10</a:t>
            </a:fld>
            <a:endParaRPr lang="fr-CA"/>
          </a:p>
        </p:txBody>
      </p:sp>
    </p:spTree>
    <p:extLst>
      <p:ext uri="{BB962C8B-B14F-4D97-AF65-F5344CB8AC3E}">
        <p14:creationId xmlns:p14="http://schemas.microsoft.com/office/powerpoint/2010/main" val="5128810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Titre 1"/>
          <p:cNvSpPr>
            <a:spLocks noGrp="1"/>
          </p:cNvSpPr>
          <p:nvPr>
            <p:ph type="title"/>
          </p:nvPr>
        </p:nvSpPr>
        <p:spPr>
          <a:xfrm>
            <a:off x="2143125" y="274638"/>
            <a:ext cx="6543675" cy="1143000"/>
          </a:xfrm>
        </p:spPr>
        <p:txBody>
          <a:bodyPr/>
          <a:lstStyle/>
          <a:p>
            <a:pPr algn="l"/>
            <a:r>
              <a:rPr lang="id-ID" dirty="0">
                <a:solidFill>
                  <a:schemeClr val="accent5"/>
                </a:solidFill>
                <a:effectLst>
                  <a:outerShdw blurRad="38100" dist="38100" dir="2700000" algn="tl">
                    <a:srgbClr val="000000">
                      <a:alpha val="43137"/>
                    </a:srgbClr>
                  </a:outerShdw>
                </a:effectLst>
              </a:rPr>
              <a:t>Recommendation </a:t>
            </a:r>
            <a:r>
              <a:rPr lang="id-ID" sz="1800" dirty="0" smtClean="0">
                <a:solidFill>
                  <a:schemeClr val="accent5"/>
                </a:solidFill>
                <a:effectLst>
                  <a:outerShdw blurRad="38100" dist="38100" dir="2700000" algn="tl">
                    <a:srgbClr val="000000">
                      <a:alpha val="43137"/>
                    </a:srgbClr>
                  </a:outerShdw>
                </a:effectLst>
              </a:rPr>
              <a:t>(4)</a:t>
            </a:r>
            <a:endParaRPr lang="fr-CA" dirty="0" smtClean="0">
              <a:solidFill>
                <a:schemeClr val="accent5"/>
              </a:solidFill>
              <a:effectLst>
                <a:outerShdw blurRad="38100" dist="38100" dir="2700000" algn="tl">
                  <a:srgbClr val="000000">
                    <a:alpha val="43137"/>
                  </a:srgbClr>
                </a:outerShdw>
              </a:effectLst>
            </a:endParaRPr>
          </a:p>
        </p:txBody>
      </p:sp>
      <p:sp>
        <p:nvSpPr>
          <p:cNvPr id="5123" name="Espace réservé du contenu 2"/>
          <p:cNvSpPr>
            <a:spLocks noGrp="1"/>
          </p:cNvSpPr>
          <p:nvPr>
            <p:ph idx="1"/>
          </p:nvPr>
        </p:nvSpPr>
        <p:spPr>
          <a:xfrm>
            <a:off x="2143125" y="1600200"/>
            <a:ext cx="6543675" cy="4525963"/>
          </a:xfrm>
        </p:spPr>
        <p:txBody>
          <a:bodyPr/>
          <a:lstStyle/>
          <a:p>
            <a:pPr lvl="0"/>
            <a:r>
              <a:rPr lang="id-ID" sz="2400" dirty="0">
                <a:solidFill>
                  <a:schemeClr val="accent5"/>
                </a:solidFill>
              </a:rPr>
              <a:t>Monitoring and evaluation of policy implementation eradication of trafficking in persons in order to realize the fulfillment of the rights of witnesses and/or victims of gender perspective and human rights;</a:t>
            </a:r>
          </a:p>
          <a:p>
            <a:r>
              <a:rPr lang="id-ID" sz="2400" dirty="0">
                <a:solidFill>
                  <a:schemeClr val="accent5"/>
                </a:solidFill>
              </a:rPr>
              <a:t>Increasing community participation both non-governmental organizations, the media, and the business community in the prevention and handling of trafficking in persons.</a:t>
            </a:r>
          </a:p>
        </p:txBody>
      </p:sp>
      <p:sp>
        <p:nvSpPr>
          <p:cNvPr id="2" name="Slide Number Placeholder 1"/>
          <p:cNvSpPr>
            <a:spLocks noGrp="1"/>
          </p:cNvSpPr>
          <p:nvPr>
            <p:ph type="sldNum" sz="quarter" idx="12"/>
          </p:nvPr>
        </p:nvSpPr>
        <p:spPr/>
        <p:txBody>
          <a:bodyPr/>
          <a:lstStyle/>
          <a:p>
            <a:pPr>
              <a:defRPr/>
            </a:pPr>
            <a:fld id="{52E65C63-0B50-4E42-8DE3-199FE49559C0}" type="slidenum">
              <a:rPr lang="fr-CA" smtClean="0"/>
              <a:pPr>
                <a:defRPr/>
              </a:pPr>
              <a:t>11</a:t>
            </a:fld>
            <a:endParaRPr lang="fr-CA"/>
          </a:p>
        </p:txBody>
      </p:sp>
    </p:spTree>
    <p:extLst>
      <p:ext uri="{BB962C8B-B14F-4D97-AF65-F5344CB8AC3E}">
        <p14:creationId xmlns:p14="http://schemas.microsoft.com/office/powerpoint/2010/main" val="29429897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Titre 1"/>
          <p:cNvSpPr>
            <a:spLocks noGrp="1"/>
          </p:cNvSpPr>
          <p:nvPr>
            <p:ph type="title"/>
          </p:nvPr>
        </p:nvSpPr>
        <p:spPr/>
        <p:txBody>
          <a:bodyPr/>
          <a:lstStyle/>
          <a:p>
            <a:r>
              <a:rPr lang="id-ID" sz="2400" b="1" dirty="0" smtClean="0">
                <a:solidFill>
                  <a:schemeClr val="accent5"/>
                </a:solidFill>
              </a:rPr>
              <a:t>Thank You </a:t>
            </a:r>
            <a:r>
              <a:rPr lang="th-TH" sz="2400" dirty="0">
                <a:solidFill>
                  <a:schemeClr val="accent5"/>
                </a:solidFill>
              </a:rPr>
              <a:t>ขอบคุณ</a:t>
            </a:r>
            <a:endParaRPr lang="fr-CA" sz="2400" dirty="0" smtClean="0">
              <a:solidFill>
                <a:schemeClr val="accent5"/>
              </a:solidFill>
            </a:endParaRPr>
          </a:p>
        </p:txBody>
      </p:sp>
      <p:sp>
        <p:nvSpPr>
          <p:cNvPr id="3" name="Text Placeholder 2"/>
          <p:cNvSpPr>
            <a:spLocks noGrp="1"/>
          </p:cNvSpPr>
          <p:nvPr>
            <p:ph type="body" sz="half" idx="2"/>
          </p:nvPr>
        </p:nvSpPr>
        <p:spPr/>
        <p:txBody>
          <a:bodyPr/>
          <a:lstStyle/>
          <a:p>
            <a:r>
              <a:rPr lang="id-ID" dirty="0" smtClean="0"/>
              <a:t>Dr</a:t>
            </a:r>
            <a:r>
              <a:rPr lang="en-US" dirty="0" smtClean="0"/>
              <a:t>. </a:t>
            </a:r>
            <a:r>
              <a:rPr lang="en-US" dirty="0"/>
              <a:t>Hamid </a:t>
            </a:r>
            <a:r>
              <a:rPr lang="en-US" dirty="0" err="1"/>
              <a:t>Patilima</a:t>
            </a:r>
            <a:r>
              <a:rPr lang="en-US" dirty="0"/>
              <a:t>, Consultant for Government in Trafficking Issues and Child Protection, Anti-trafficking task force team coordinated by the Ministry for Women's Empowerment and Children's </a:t>
            </a:r>
            <a:r>
              <a:rPr lang="en-US" dirty="0" smtClean="0"/>
              <a:t>Protection, </a:t>
            </a:r>
            <a:r>
              <a:rPr lang="en-US" dirty="0"/>
              <a:t>Indonesia </a:t>
            </a:r>
          </a:p>
          <a:p>
            <a:r>
              <a:rPr lang="id-ID" dirty="0"/>
              <a:t>	</a:t>
            </a:r>
          </a:p>
          <a:p>
            <a:endParaRPr lang="id-ID" dirty="0"/>
          </a:p>
        </p:txBody>
      </p:sp>
      <p:pic>
        <p:nvPicPr>
          <p:cNvPr id="1026" name="Picture 2" descr="Ba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09370" y="3212976"/>
            <a:ext cx="6523070" cy="100811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028" name="Picture 4" descr="Ban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3688" y="1122536"/>
            <a:ext cx="6739094" cy="980232"/>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pPr>
              <a:defRPr/>
            </a:pPr>
            <a:fld id="{89CB0319-583C-417B-BBA4-8E4C32E8B19C}" type="slidenum">
              <a:rPr lang="fr-CA" smtClean="0"/>
              <a:pPr>
                <a:defRPr/>
              </a:pPr>
              <a:t>12</a:t>
            </a:fld>
            <a:endParaRPr lang="fr-CA"/>
          </a:p>
        </p:txBody>
      </p:sp>
    </p:spTree>
    <p:extLst>
      <p:ext uri="{BB962C8B-B14F-4D97-AF65-F5344CB8AC3E}">
        <p14:creationId xmlns:p14="http://schemas.microsoft.com/office/powerpoint/2010/main" val="40680281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Titre 1"/>
          <p:cNvSpPr>
            <a:spLocks noGrp="1"/>
          </p:cNvSpPr>
          <p:nvPr>
            <p:ph type="title"/>
          </p:nvPr>
        </p:nvSpPr>
        <p:spPr>
          <a:xfrm>
            <a:off x="2143125" y="274638"/>
            <a:ext cx="6543675" cy="1143000"/>
          </a:xfrm>
        </p:spPr>
        <p:txBody>
          <a:bodyPr/>
          <a:lstStyle/>
          <a:p>
            <a:pPr algn="l"/>
            <a:r>
              <a:rPr lang="id-ID" dirty="0">
                <a:solidFill>
                  <a:srgbClr val="438BC4"/>
                </a:solidFill>
                <a:effectLst>
                  <a:outerShdw blurRad="38100" dist="38100" dir="2700000" algn="tl">
                    <a:srgbClr val="000000">
                      <a:alpha val="43137"/>
                    </a:srgbClr>
                  </a:outerShdw>
                </a:effectLst>
              </a:rPr>
              <a:t>Background</a:t>
            </a:r>
            <a:endParaRPr lang="fr-CA" dirty="0" smtClean="0">
              <a:solidFill>
                <a:schemeClr val="accent5"/>
              </a:solidFill>
              <a:effectLst>
                <a:outerShdw blurRad="38100" dist="38100" dir="2700000" algn="tl">
                  <a:srgbClr val="000000">
                    <a:alpha val="43137"/>
                  </a:srgbClr>
                </a:outerShdw>
              </a:effectLst>
            </a:endParaRPr>
          </a:p>
        </p:txBody>
      </p:sp>
      <p:sp>
        <p:nvSpPr>
          <p:cNvPr id="5123" name="Espace réservé du contenu 2"/>
          <p:cNvSpPr>
            <a:spLocks noGrp="1"/>
          </p:cNvSpPr>
          <p:nvPr>
            <p:ph idx="1"/>
          </p:nvPr>
        </p:nvSpPr>
        <p:spPr>
          <a:xfrm>
            <a:off x="2143125" y="1600200"/>
            <a:ext cx="6543675" cy="4525963"/>
          </a:xfrm>
        </p:spPr>
        <p:txBody>
          <a:bodyPr/>
          <a:lstStyle/>
          <a:p>
            <a:pPr lvl="0"/>
            <a:r>
              <a:rPr lang="id-ID" sz="2000" dirty="0">
                <a:solidFill>
                  <a:schemeClr val="accent5"/>
                </a:solidFill>
              </a:rPr>
              <a:t>The National Rapporteur main task is to report the development of eradication of trafficking in persons;</a:t>
            </a:r>
          </a:p>
          <a:p>
            <a:pPr lvl="0"/>
            <a:r>
              <a:rPr lang="id-ID" sz="2000" dirty="0">
                <a:solidFill>
                  <a:schemeClr val="accent5"/>
                </a:solidFill>
              </a:rPr>
              <a:t>The National Rapporteur  in collaboration with the Secretariat of the National Task Force to make reports to prevention and handling of trafficking in persons;</a:t>
            </a:r>
          </a:p>
          <a:p>
            <a:pPr lvl="0"/>
            <a:r>
              <a:rPr lang="id-ID" sz="2000" dirty="0">
                <a:solidFill>
                  <a:schemeClr val="accent5"/>
                </a:solidFill>
              </a:rPr>
              <a:t>The National Rapporteur in collaboration with the Secretariat of Task Force to collect informations and data from each sub-task force (central, provincial, and regency/city) with reference to guide the monitoring, evaluation, and reporting eradication of trafficking in persons;</a:t>
            </a:r>
          </a:p>
          <a:p>
            <a:r>
              <a:rPr lang="id-ID" sz="2000" dirty="0">
                <a:solidFill>
                  <a:schemeClr val="accent5"/>
                </a:solidFill>
              </a:rPr>
              <a:t>Reports submitted by the Secretariat of the Task Force to the President through the Presidential Working Unit for Monitoring Development and Development Control</a:t>
            </a:r>
            <a:r>
              <a:rPr lang="fr-CA" sz="2000" dirty="0" smtClean="0">
                <a:solidFill>
                  <a:schemeClr val="accent5"/>
                </a:solidFill>
              </a:rPr>
              <a:t>. </a:t>
            </a:r>
            <a:endParaRPr lang="fr-CA" sz="2000" dirty="0">
              <a:solidFill>
                <a:schemeClr val="accent5"/>
              </a:solidFill>
            </a:endParaRPr>
          </a:p>
        </p:txBody>
      </p:sp>
      <p:sp>
        <p:nvSpPr>
          <p:cNvPr id="2" name="Slide Number Placeholder 1"/>
          <p:cNvSpPr>
            <a:spLocks noGrp="1"/>
          </p:cNvSpPr>
          <p:nvPr>
            <p:ph type="sldNum" sz="quarter" idx="12"/>
          </p:nvPr>
        </p:nvSpPr>
        <p:spPr/>
        <p:txBody>
          <a:bodyPr/>
          <a:lstStyle/>
          <a:p>
            <a:pPr>
              <a:defRPr/>
            </a:pPr>
            <a:fld id="{52E65C63-0B50-4E42-8DE3-199FE49559C0}" type="slidenum">
              <a:rPr lang="fr-CA" smtClean="0"/>
              <a:pPr>
                <a:defRPr/>
              </a:pPr>
              <a:t>2</a:t>
            </a:fld>
            <a:endParaRPr lang="fr-CA"/>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effectLst>
                  <a:outerShdw blurRad="38100" dist="38100" dir="2700000" algn="tl">
                    <a:srgbClr val="000000">
                      <a:alpha val="43137"/>
                    </a:srgbClr>
                  </a:outerShdw>
                </a:effectLst>
              </a:rPr>
              <a:t>Situation in Indonesia</a:t>
            </a:r>
            <a:endParaRPr lang="fr-CA" dirty="0" smtClean="0">
              <a:solidFill>
                <a:schemeClr val="bg1"/>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82166694"/>
              </p:ext>
            </p:extLst>
          </p:nvPr>
        </p:nvGraphicFramePr>
        <p:xfrm>
          <a:off x="457200" y="1196752"/>
          <a:ext cx="8229600" cy="56612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p:cNvSpPr>
            <a:spLocks noGrp="1"/>
          </p:cNvSpPr>
          <p:nvPr>
            <p:ph type="sldNum" sz="quarter" idx="12"/>
          </p:nvPr>
        </p:nvSpPr>
        <p:spPr/>
        <p:txBody>
          <a:bodyPr/>
          <a:lstStyle/>
          <a:p>
            <a:pPr>
              <a:defRPr/>
            </a:pPr>
            <a:fld id="{52E65C63-0B50-4E42-8DE3-199FE49559C0}" type="slidenum">
              <a:rPr lang="fr-CA" smtClean="0"/>
              <a:pPr>
                <a:defRPr/>
              </a:pPr>
              <a:t>3</a:t>
            </a:fld>
            <a:endParaRPr lang="fr-CA"/>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Titre 1"/>
          <p:cNvSpPr>
            <a:spLocks noGrp="1"/>
          </p:cNvSpPr>
          <p:nvPr>
            <p:ph type="title"/>
          </p:nvPr>
        </p:nvSpPr>
        <p:spPr>
          <a:xfrm>
            <a:off x="2143125" y="274638"/>
            <a:ext cx="6543675" cy="1143000"/>
          </a:xfrm>
        </p:spPr>
        <p:txBody>
          <a:bodyPr/>
          <a:lstStyle/>
          <a:p>
            <a:pPr algn="l"/>
            <a:r>
              <a:rPr lang="id-ID" dirty="0" smtClean="0">
                <a:solidFill>
                  <a:schemeClr val="accent5"/>
                </a:solidFill>
                <a:effectLst>
                  <a:outerShdw blurRad="38100" dist="38100" dir="2700000" algn="tl">
                    <a:srgbClr val="000000">
                      <a:alpha val="43137"/>
                    </a:srgbClr>
                  </a:outerShdw>
                </a:effectLst>
              </a:rPr>
              <a:t>Challenge </a:t>
            </a:r>
            <a:r>
              <a:rPr lang="id-ID" sz="1800" dirty="0" smtClean="0">
                <a:solidFill>
                  <a:schemeClr val="accent5"/>
                </a:solidFill>
                <a:effectLst>
                  <a:outerShdw blurRad="38100" dist="38100" dir="2700000" algn="tl">
                    <a:srgbClr val="000000">
                      <a:alpha val="43137"/>
                    </a:srgbClr>
                  </a:outerShdw>
                </a:effectLst>
              </a:rPr>
              <a:t>(1)</a:t>
            </a:r>
            <a:endParaRPr lang="fr-CA" dirty="0" smtClean="0">
              <a:solidFill>
                <a:schemeClr val="accent5"/>
              </a:solidFill>
              <a:effectLst>
                <a:outerShdw blurRad="38100" dist="38100" dir="2700000" algn="tl">
                  <a:srgbClr val="000000">
                    <a:alpha val="43137"/>
                  </a:srgbClr>
                </a:outerShdw>
              </a:effectLst>
            </a:endParaRPr>
          </a:p>
        </p:txBody>
      </p:sp>
      <p:sp>
        <p:nvSpPr>
          <p:cNvPr id="5123" name="Espace réservé du contenu 2"/>
          <p:cNvSpPr>
            <a:spLocks noGrp="1"/>
          </p:cNvSpPr>
          <p:nvPr>
            <p:ph idx="1"/>
          </p:nvPr>
        </p:nvSpPr>
        <p:spPr>
          <a:xfrm>
            <a:off x="2143125" y="1600200"/>
            <a:ext cx="6543675" cy="4525963"/>
          </a:xfrm>
        </p:spPr>
        <p:txBody>
          <a:bodyPr/>
          <a:lstStyle/>
          <a:p>
            <a:pPr lvl="0"/>
            <a:r>
              <a:rPr lang="id-ID" sz="2400" dirty="0">
                <a:solidFill>
                  <a:schemeClr val="accent5"/>
                </a:solidFill>
              </a:rPr>
              <a:t>High turnover of officials and staff in government agencies, service agencies, and law enforcement agencies, both central and local </a:t>
            </a:r>
            <a:r>
              <a:rPr lang="id-ID" sz="2400" dirty="0" smtClean="0">
                <a:solidFill>
                  <a:schemeClr val="accent5"/>
                </a:solidFill>
              </a:rPr>
              <a:t>levels;</a:t>
            </a:r>
            <a:endParaRPr lang="id-ID" sz="2400" dirty="0">
              <a:solidFill>
                <a:schemeClr val="accent5"/>
              </a:solidFill>
            </a:endParaRPr>
          </a:p>
          <a:p>
            <a:pPr lvl="0"/>
            <a:r>
              <a:rPr lang="id-ID" sz="2400" dirty="0">
                <a:solidFill>
                  <a:schemeClr val="accent5"/>
                </a:solidFill>
              </a:rPr>
              <a:t>Socialization policies eradication of trafficking in persons are not evenly </a:t>
            </a:r>
            <a:r>
              <a:rPr lang="id-ID" sz="2400" dirty="0" smtClean="0">
                <a:solidFill>
                  <a:schemeClr val="accent5"/>
                </a:solidFill>
              </a:rPr>
              <a:t>distributed;</a:t>
            </a:r>
            <a:endParaRPr lang="id-ID" sz="2400" dirty="0">
              <a:solidFill>
                <a:schemeClr val="accent5"/>
              </a:solidFill>
            </a:endParaRPr>
          </a:p>
          <a:p>
            <a:pPr lvl="0"/>
            <a:r>
              <a:rPr lang="id-ID" sz="2400" dirty="0">
                <a:solidFill>
                  <a:schemeClr val="accent5"/>
                </a:solidFill>
              </a:rPr>
              <a:t>Implementation of policies eradication of trafficking both at national and local levels is not optimal yet, especially on the implementation of Minimum Service Standards and Standard Operating Procedures handling of witnesses/victims of trafficking in persons;</a:t>
            </a:r>
          </a:p>
        </p:txBody>
      </p:sp>
      <p:sp>
        <p:nvSpPr>
          <p:cNvPr id="2" name="Slide Number Placeholder 1"/>
          <p:cNvSpPr>
            <a:spLocks noGrp="1"/>
          </p:cNvSpPr>
          <p:nvPr>
            <p:ph type="sldNum" sz="quarter" idx="12"/>
          </p:nvPr>
        </p:nvSpPr>
        <p:spPr/>
        <p:txBody>
          <a:bodyPr/>
          <a:lstStyle/>
          <a:p>
            <a:pPr>
              <a:defRPr/>
            </a:pPr>
            <a:fld id="{52E65C63-0B50-4E42-8DE3-199FE49559C0}" type="slidenum">
              <a:rPr lang="fr-CA" smtClean="0"/>
              <a:pPr>
                <a:defRPr/>
              </a:pPr>
              <a:t>4</a:t>
            </a:fld>
            <a:endParaRPr lang="fr-CA"/>
          </a:p>
        </p:txBody>
      </p:sp>
    </p:spTree>
    <p:extLst>
      <p:ext uri="{BB962C8B-B14F-4D97-AF65-F5344CB8AC3E}">
        <p14:creationId xmlns:p14="http://schemas.microsoft.com/office/powerpoint/2010/main" val="26508250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Titre 1"/>
          <p:cNvSpPr>
            <a:spLocks noGrp="1"/>
          </p:cNvSpPr>
          <p:nvPr>
            <p:ph type="title"/>
          </p:nvPr>
        </p:nvSpPr>
        <p:spPr>
          <a:xfrm>
            <a:off x="2143125" y="274638"/>
            <a:ext cx="6543675" cy="1143000"/>
          </a:xfrm>
        </p:spPr>
        <p:txBody>
          <a:bodyPr/>
          <a:lstStyle/>
          <a:p>
            <a:pPr algn="l"/>
            <a:r>
              <a:rPr lang="id-ID" dirty="0" smtClean="0">
                <a:solidFill>
                  <a:schemeClr val="accent5"/>
                </a:solidFill>
                <a:effectLst>
                  <a:outerShdw blurRad="38100" dist="38100" dir="2700000" algn="tl">
                    <a:srgbClr val="000000">
                      <a:alpha val="43137"/>
                    </a:srgbClr>
                  </a:outerShdw>
                </a:effectLst>
              </a:rPr>
              <a:t>Challenge</a:t>
            </a:r>
            <a:r>
              <a:rPr lang="id-ID" dirty="0">
                <a:solidFill>
                  <a:schemeClr val="accent5"/>
                </a:solidFill>
                <a:effectLst>
                  <a:outerShdw blurRad="38100" dist="38100" dir="2700000" algn="tl">
                    <a:srgbClr val="000000">
                      <a:alpha val="43137"/>
                    </a:srgbClr>
                  </a:outerShdw>
                </a:effectLst>
              </a:rPr>
              <a:t> </a:t>
            </a:r>
            <a:r>
              <a:rPr lang="id-ID" sz="1800" dirty="0" smtClean="0">
                <a:solidFill>
                  <a:schemeClr val="accent5"/>
                </a:solidFill>
                <a:effectLst>
                  <a:outerShdw blurRad="38100" dist="38100" dir="2700000" algn="tl">
                    <a:srgbClr val="000000">
                      <a:alpha val="43137"/>
                    </a:srgbClr>
                  </a:outerShdw>
                </a:effectLst>
              </a:rPr>
              <a:t>(2)</a:t>
            </a:r>
            <a:endParaRPr lang="fr-CA" sz="4000" dirty="0" smtClean="0">
              <a:solidFill>
                <a:schemeClr val="accent5"/>
              </a:solidFill>
              <a:effectLst>
                <a:outerShdw blurRad="38100" dist="38100" dir="2700000" algn="tl">
                  <a:srgbClr val="000000">
                    <a:alpha val="43137"/>
                  </a:srgbClr>
                </a:outerShdw>
              </a:effectLst>
            </a:endParaRPr>
          </a:p>
        </p:txBody>
      </p:sp>
      <p:sp>
        <p:nvSpPr>
          <p:cNvPr id="5123" name="Espace réservé du contenu 2"/>
          <p:cNvSpPr>
            <a:spLocks noGrp="1"/>
          </p:cNvSpPr>
          <p:nvPr>
            <p:ph idx="1"/>
          </p:nvPr>
        </p:nvSpPr>
        <p:spPr>
          <a:xfrm>
            <a:off x="2143125" y="1600200"/>
            <a:ext cx="6543675" cy="4525963"/>
          </a:xfrm>
        </p:spPr>
        <p:txBody>
          <a:bodyPr/>
          <a:lstStyle/>
          <a:p>
            <a:pPr lvl="0"/>
            <a:r>
              <a:rPr lang="id-ID" sz="2400" dirty="0">
                <a:solidFill>
                  <a:schemeClr val="accent5"/>
                </a:solidFill>
              </a:rPr>
              <a:t>Use of instrument data that has been developed by the government is not maximized yet, so each agency uses the different instruments;</a:t>
            </a:r>
          </a:p>
          <a:p>
            <a:pPr lvl="0"/>
            <a:r>
              <a:rPr lang="id-ID" sz="2400" dirty="0">
                <a:solidFill>
                  <a:schemeClr val="accent5"/>
                </a:solidFill>
              </a:rPr>
              <a:t>Service provider of trafficking victims institutions (shelters, safe houses) are not all having systematic reports, data updates and related information about provided services for the victims or accepted by the victims;</a:t>
            </a:r>
          </a:p>
          <a:p>
            <a:pPr lvl="0"/>
            <a:r>
              <a:rPr lang="id-ID" sz="2400" dirty="0">
                <a:solidFill>
                  <a:schemeClr val="accent5"/>
                </a:solidFill>
              </a:rPr>
              <a:t>Not all of Non-government Institute has sent the report of the handling of trafficking victims to local and national task force, and not all of the regional task force has regularly </a:t>
            </a:r>
            <a:r>
              <a:rPr lang="id-ID" sz="2400" dirty="0" smtClean="0">
                <a:solidFill>
                  <a:schemeClr val="accent5"/>
                </a:solidFill>
              </a:rPr>
              <a:t>send </a:t>
            </a:r>
            <a:r>
              <a:rPr lang="id-ID" sz="2400" dirty="0">
                <a:solidFill>
                  <a:schemeClr val="accent5"/>
                </a:solidFill>
              </a:rPr>
              <a:t>reports to the central task force;</a:t>
            </a:r>
          </a:p>
        </p:txBody>
      </p:sp>
      <p:sp>
        <p:nvSpPr>
          <p:cNvPr id="2" name="Slide Number Placeholder 1"/>
          <p:cNvSpPr>
            <a:spLocks noGrp="1"/>
          </p:cNvSpPr>
          <p:nvPr>
            <p:ph type="sldNum" sz="quarter" idx="12"/>
          </p:nvPr>
        </p:nvSpPr>
        <p:spPr/>
        <p:txBody>
          <a:bodyPr/>
          <a:lstStyle/>
          <a:p>
            <a:pPr>
              <a:defRPr/>
            </a:pPr>
            <a:fld id="{52E65C63-0B50-4E42-8DE3-199FE49559C0}" type="slidenum">
              <a:rPr lang="fr-CA" smtClean="0"/>
              <a:pPr>
                <a:defRPr/>
              </a:pPr>
              <a:t>5</a:t>
            </a:fld>
            <a:endParaRPr lang="fr-CA"/>
          </a:p>
        </p:txBody>
      </p:sp>
    </p:spTree>
    <p:extLst>
      <p:ext uri="{BB962C8B-B14F-4D97-AF65-F5344CB8AC3E}">
        <p14:creationId xmlns:p14="http://schemas.microsoft.com/office/powerpoint/2010/main" val="3198471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Titre 1"/>
          <p:cNvSpPr>
            <a:spLocks noGrp="1"/>
          </p:cNvSpPr>
          <p:nvPr>
            <p:ph type="title"/>
          </p:nvPr>
        </p:nvSpPr>
        <p:spPr>
          <a:xfrm>
            <a:off x="2143125" y="274638"/>
            <a:ext cx="6543675" cy="1143000"/>
          </a:xfrm>
        </p:spPr>
        <p:txBody>
          <a:bodyPr/>
          <a:lstStyle/>
          <a:p>
            <a:pPr algn="l"/>
            <a:r>
              <a:rPr lang="id-ID" dirty="0" smtClean="0">
                <a:solidFill>
                  <a:schemeClr val="accent5"/>
                </a:solidFill>
                <a:effectLst>
                  <a:outerShdw blurRad="38100" dist="38100" dir="2700000" algn="tl">
                    <a:srgbClr val="000000">
                      <a:alpha val="43137"/>
                    </a:srgbClr>
                  </a:outerShdw>
                </a:effectLst>
              </a:rPr>
              <a:t>Challenge </a:t>
            </a:r>
            <a:r>
              <a:rPr lang="id-ID" sz="1800" dirty="0" smtClean="0">
                <a:solidFill>
                  <a:schemeClr val="accent5"/>
                </a:solidFill>
                <a:effectLst>
                  <a:outerShdw blurRad="38100" dist="38100" dir="2700000" algn="tl">
                    <a:srgbClr val="000000">
                      <a:alpha val="43137"/>
                    </a:srgbClr>
                  </a:outerShdw>
                </a:effectLst>
              </a:rPr>
              <a:t>(3)</a:t>
            </a:r>
            <a:endParaRPr lang="fr-CA" sz="1800" dirty="0" smtClean="0">
              <a:solidFill>
                <a:schemeClr val="accent5"/>
              </a:solidFill>
              <a:effectLst>
                <a:outerShdw blurRad="38100" dist="38100" dir="2700000" algn="tl">
                  <a:srgbClr val="000000">
                    <a:alpha val="43137"/>
                  </a:srgbClr>
                </a:outerShdw>
              </a:effectLst>
            </a:endParaRPr>
          </a:p>
        </p:txBody>
      </p:sp>
      <p:sp>
        <p:nvSpPr>
          <p:cNvPr id="5123" name="Espace réservé du contenu 2"/>
          <p:cNvSpPr>
            <a:spLocks noGrp="1"/>
          </p:cNvSpPr>
          <p:nvPr>
            <p:ph idx="1"/>
          </p:nvPr>
        </p:nvSpPr>
        <p:spPr>
          <a:xfrm>
            <a:off x="2143125" y="1600200"/>
            <a:ext cx="6543675" cy="4525963"/>
          </a:xfrm>
        </p:spPr>
        <p:txBody>
          <a:bodyPr/>
          <a:lstStyle/>
          <a:p>
            <a:pPr lvl="0"/>
            <a:r>
              <a:rPr lang="id-ID" sz="2400" dirty="0">
                <a:solidFill>
                  <a:schemeClr val="accent5"/>
                </a:solidFill>
              </a:rPr>
              <a:t>Coordination between sub-task force in the task force has not been running regularly; and coordination between regional task force with a national task force is not maximized yet. Because not all of the government agencies has allocated a special budget for meeting coordination and preparation of reports;</a:t>
            </a:r>
          </a:p>
          <a:p>
            <a:pPr lvl="0"/>
            <a:r>
              <a:rPr lang="id-ID" sz="2400" dirty="0">
                <a:solidFill>
                  <a:schemeClr val="accent5"/>
                </a:solidFill>
              </a:rPr>
              <a:t>Professional assistants of human trafficking victims are still limited, consequently there are several victims which do not get accesses for the services and the victims are not dare to report the cases;</a:t>
            </a:r>
          </a:p>
        </p:txBody>
      </p:sp>
      <p:sp>
        <p:nvSpPr>
          <p:cNvPr id="2" name="Slide Number Placeholder 1"/>
          <p:cNvSpPr>
            <a:spLocks noGrp="1"/>
          </p:cNvSpPr>
          <p:nvPr>
            <p:ph type="sldNum" sz="quarter" idx="12"/>
          </p:nvPr>
        </p:nvSpPr>
        <p:spPr/>
        <p:txBody>
          <a:bodyPr/>
          <a:lstStyle/>
          <a:p>
            <a:pPr>
              <a:defRPr/>
            </a:pPr>
            <a:fld id="{52E65C63-0B50-4E42-8DE3-199FE49559C0}" type="slidenum">
              <a:rPr lang="fr-CA" smtClean="0"/>
              <a:pPr>
                <a:defRPr/>
              </a:pPr>
              <a:t>6</a:t>
            </a:fld>
            <a:endParaRPr lang="fr-CA"/>
          </a:p>
        </p:txBody>
      </p:sp>
    </p:spTree>
    <p:extLst>
      <p:ext uri="{BB962C8B-B14F-4D97-AF65-F5344CB8AC3E}">
        <p14:creationId xmlns:p14="http://schemas.microsoft.com/office/powerpoint/2010/main" val="21111890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Titre 1"/>
          <p:cNvSpPr>
            <a:spLocks noGrp="1"/>
          </p:cNvSpPr>
          <p:nvPr>
            <p:ph type="title"/>
          </p:nvPr>
        </p:nvSpPr>
        <p:spPr>
          <a:xfrm>
            <a:off x="2143125" y="274638"/>
            <a:ext cx="6543675" cy="1143000"/>
          </a:xfrm>
        </p:spPr>
        <p:txBody>
          <a:bodyPr/>
          <a:lstStyle/>
          <a:p>
            <a:pPr algn="l"/>
            <a:r>
              <a:rPr lang="id-ID" dirty="0" smtClean="0">
                <a:solidFill>
                  <a:schemeClr val="accent5"/>
                </a:solidFill>
                <a:effectLst>
                  <a:outerShdw blurRad="38100" dist="38100" dir="2700000" algn="tl">
                    <a:srgbClr val="000000">
                      <a:alpha val="43137"/>
                    </a:srgbClr>
                  </a:outerShdw>
                </a:effectLst>
              </a:rPr>
              <a:t>Challenge </a:t>
            </a:r>
            <a:r>
              <a:rPr lang="id-ID" sz="1800" dirty="0" smtClean="0">
                <a:solidFill>
                  <a:schemeClr val="accent5"/>
                </a:solidFill>
                <a:effectLst>
                  <a:outerShdw blurRad="38100" dist="38100" dir="2700000" algn="tl">
                    <a:srgbClr val="000000">
                      <a:alpha val="43137"/>
                    </a:srgbClr>
                  </a:outerShdw>
                </a:effectLst>
              </a:rPr>
              <a:t>(4)</a:t>
            </a:r>
            <a:endParaRPr lang="fr-CA" dirty="0" smtClean="0">
              <a:solidFill>
                <a:schemeClr val="accent5"/>
              </a:solidFill>
              <a:effectLst>
                <a:outerShdw blurRad="38100" dist="38100" dir="2700000" algn="tl">
                  <a:srgbClr val="000000">
                    <a:alpha val="43137"/>
                  </a:srgbClr>
                </a:outerShdw>
              </a:effectLst>
            </a:endParaRPr>
          </a:p>
        </p:txBody>
      </p:sp>
      <p:sp>
        <p:nvSpPr>
          <p:cNvPr id="5123" name="Espace réservé du contenu 2"/>
          <p:cNvSpPr>
            <a:spLocks noGrp="1"/>
          </p:cNvSpPr>
          <p:nvPr>
            <p:ph idx="1"/>
          </p:nvPr>
        </p:nvSpPr>
        <p:spPr>
          <a:xfrm>
            <a:off x="2143125" y="1600200"/>
            <a:ext cx="6543675" cy="4525963"/>
          </a:xfrm>
        </p:spPr>
        <p:txBody>
          <a:bodyPr/>
          <a:lstStyle/>
          <a:p>
            <a:pPr lvl="0"/>
            <a:r>
              <a:rPr lang="id-ID" sz="2400" dirty="0">
                <a:solidFill>
                  <a:schemeClr val="accent5"/>
                </a:solidFill>
              </a:rPr>
              <a:t>Paralegal labor in eradication of trafficking in persons is still limited;</a:t>
            </a:r>
          </a:p>
          <a:p>
            <a:pPr lvl="0"/>
            <a:r>
              <a:rPr lang="id-ID" sz="2400" dirty="0">
                <a:solidFill>
                  <a:schemeClr val="accent5"/>
                </a:solidFill>
              </a:rPr>
              <a:t>Efforts to strengthen the victim is not maximalized yet, in order to testify at the level of investigation and at the trial level;</a:t>
            </a:r>
          </a:p>
          <a:p>
            <a:r>
              <a:rPr lang="id-ID" sz="2400" dirty="0">
                <a:solidFill>
                  <a:schemeClr val="accent5"/>
                </a:solidFill>
              </a:rPr>
              <a:t>Government has not maximally facilitated non-governmental organizations in efforts to address trafficking in persons;</a:t>
            </a:r>
          </a:p>
        </p:txBody>
      </p:sp>
      <p:sp>
        <p:nvSpPr>
          <p:cNvPr id="2" name="Slide Number Placeholder 1"/>
          <p:cNvSpPr>
            <a:spLocks noGrp="1"/>
          </p:cNvSpPr>
          <p:nvPr>
            <p:ph type="sldNum" sz="quarter" idx="12"/>
          </p:nvPr>
        </p:nvSpPr>
        <p:spPr/>
        <p:txBody>
          <a:bodyPr/>
          <a:lstStyle/>
          <a:p>
            <a:pPr>
              <a:defRPr/>
            </a:pPr>
            <a:fld id="{52E65C63-0B50-4E42-8DE3-199FE49559C0}" type="slidenum">
              <a:rPr lang="fr-CA" smtClean="0"/>
              <a:pPr>
                <a:defRPr/>
              </a:pPr>
              <a:t>7</a:t>
            </a:fld>
            <a:endParaRPr lang="fr-CA"/>
          </a:p>
        </p:txBody>
      </p:sp>
    </p:spTree>
    <p:extLst>
      <p:ext uri="{BB962C8B-B14F-4D97-AF65-F5344CB8AC3E}">
        <p14:creationId xmlns:p14="http://schemas.microsoft.com/office/powerpoint/2010/main" val="20367926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Titre 1"/>
          <p:cNvSpPr>
            <a:spLocks noGrp="1"/>
          </p:cNvSpPr>
          <p:nvPr>
            <p:ph type="title"/>
          </p:nvPr>
        </p:nvSpPr>
        <p:spPr>
          <a:xfrm>
            <a:off x="2143125" y="274638"/>
            <a:ext cx="6543675" cy="1143000"/>
          </a:xfrm>
        </p:spPr>
        <p:txBody>
          <a:bodyPr/>
          <a:lstStyle/>
          <a:p>
            <a:pPr algn="l"/>
            <a:r>
              <a:rPr lang="id-ID" dirty="0" smtClean="0">
                <a:solidFill>
                  <a:schemeClr val="accent5"/>
                </a:solidFill>
                <a:effectLst>
                  <a:outerShdw blurRad="38100" dist="38100" dir="2700000" algn="tl">
                    <a:srgbClr val="000000">
                      <a:alpha val="43137"/>
                    </a:srgbClr>
                  </a:outerShdw>
                </a:effectLst>
              </a:rPr>
              <a:t>Recommendation </a:t>
            </a:r>
            <a:r>
              <a:rPr lang="id-ID" sz="1800" dirty="0" smtClean="0">
                <a:solidFill>
                  <a:schemeClr val="accent5"/>
                </a:solidFill>
                <a:effectLst>
                  <a:outerShdw blurRad="38100" dist="38100" dir="2700000" algn="tl">
                    <a:srgbClr val="000000">
                      <a:alpha val="43137"/>
                    </a:srgbClr>
                  </a:outerShdw>
                </a:effectLst>
              </a:rPr>
              <a:t>(1)</a:t>
            </a:r>
            <a:endParaRPr lang="fr-CA" dirty="0" smtClean="0">
              <a:solidFill>
                <a:schemeClr val="accent5"/>
              </a:solidFill>
              <a:effectLst>
                <a:outerShdw blurRad="38100" dist="38100" dir="2700000" algn="tl">
                  <a:srgbClr val="000000">
                    <a:alpha val="43137"/>
                  </a:srgbClr>
                </a:outerShdw>
              </a:effectLst>
            </a:endParaRPr>
          </a:p>
        </p:txBody>
      </p:sp>
      <p:sp>
        <p:nvSpPr>
          <p:cNvPr id="5123" name="Espace réservé du contenu 2"/>
          <p:cNvSpPr>
            <a:spLocks noGrp="1"/>
          </p:cNvSpPr>
          <p:nvPr>
            <p:ph idx="1"/>
          </p:nvPr>
        </p:nvSpPr>
        <p:spPr>
          <a:xfrm>
            <a:off x="2143125" y="1600200"/>
            <a:ext cx="6543675" cy="4525963"/>
          </a:xfrm>
        </p:spPr>
        <p:txBody>
          <a:bodyPr/>
          <a:lstStyle/>
          <a:p>
            <a:pPr lvl="0"/>
            <a:r>
              <a:rPr lang="id-ID" sz="2400" dirty="0">
                <a:solidFill>
                  <a:schemeClr val="accent5"/>
                </a:solidFill>
              </a:rPr>
              <a:t>Task Force Secretariat on National Rapporteur mandates with the primary task, status, and effective working and measurable methods;</a:t>
            </a:r>
          </a:p>
          <a:p>
            <a:r>
              <a:rPr lang="id-ID" sz="2400" dirty="0">
                <a:solidFill>
                  <a:schemeClr val="accent5"/>
                </a:solidFill>
              </a:rPr>
              <a:t>Encouraging National </a:t>
            </a:r>
            <a:r>
              <a:rPr lang="id-ID" sz="2400" dirty="0" smtClean="0">
                <a:solidFill>
                  <a:schemeClr val="accent5"/>
                </a:solidFill>
              </a:rPr>
              <a:t>Rapporteur </a:t>
            </a:r>
            <a:r>
              <a:rPr lang="id-ID" sz="2400" dirty="0">
                <a:solidFill>
                  <a:schemeClr val="accent5"/>
                </a:solidFill>
              </a:rPr>
              <a:t>to</a:t>
            </a:r>
            <a:r>
              <a:rPr lang="id-ID" sz="2400" dirty="0" smtClean="0">
                <a:solidFill>
                  <a:schemeClr val="accent5"/>
                </a:solidFill>
              </a:rPr>
              <a:t>:</a:t>
            </a:r>
            <a:endParaRPr lang="id-ID" sz="2400" dirty="0">
              <a:solidFill>
                <a:schemeClr val="accent5"/>
              </a:solidFill>
            </a:endParaRPr>
          </a:p>
          <a:p>
            <a:pPr lvl="1"/>
            <a:r>
              <a:rPr lang="id-ID" sz="1600" dirty="0">
                <a:solidFill>
                  <a:schemeClr val="accent5"/>
                </a:solidFill>
              </a:rPr>
              <a:t>have the capacity to provide an overview of national efforts and eradication of trafficking in persons to the policy makers and practitioners;</a:t>
            </a:r>
          </a:p>
          <a:p>
            <a:pPr lvl="1"/>
            <a:r>
              <a:rPr lang="id-ID" sz="1600" dirty="0">
                <a:solidFill>
                  <a:schemeClr val="accent5"/>
                </a:solidFill>
              </a:rPr>
              <a:t>become an instrument for policy towards a more effective and increased awareness;</a:t>
            </a:r>
          </a:p>
          <a:p>
            <a:pPr lvl="1"/>
            <a:r>
              <a:rPr lang="id-ID" sz="1600" dirty="0">
                <a:solidFill>
                  <a:schemeClr val="accent5"/>
                </a:solidFill>
              </a:rPr>
              <a:t>have the potential to assist in developing a balanced information system (use of the same indicators);</a:t>
            </a:r>
          </a:p>
          <a:p>
            <a:pPr lvl="1"/>
            <a:r>
              <a:rPr lang="id-ID" sz="1600" dirty="0">
                <a:solidFill>
                  <a:schemeClr val="accent5"/>
                </a:solidFill>
              </a:rPr>
              <a:t>become the instrument with the potential to strengthen the regional cooperation;</a:t>
            </a:r>
          </a:p>
          <a:p>
            <a:pPr lvl="1"/>
            <a:r>
              <a:rPr lang="id-ID" sz="1600" dirty="0">
                <a:solidFill>
                  <a:schemeClr val="accent5"/>
                </a:solidFill>
              </a:rPr>
              <a:t>have the capacity to provide evidence-based information for </a:t>
            </a:r>
            <a:r>
              <a:rPr lang="id-ID" sz="1600" dirty="0" smtClean="0">
                <a:solidFill>
                  <a:schemeClr val="accent5"/>
                </a:solidFill>
              </a:rPr>
              <a:t>policy makers </a:t>
            </a:r>
            <a:r>
              <a:rPr lang="id-ID" sz="1600" dirty="0">
                <a:solidFill>
                  <a:schemeClr val="accent5"/>
                </a:solidFill>
              </a:rPr>
              <a:t>and practitioners</a:t>
            </a:r>
            <a:r>
              <a:rPr lang="id-ID" sz="1600" dirty="0" smtClean="0">
                <a:solidFill>
                  <a:schemeClr val="accent5"/>
                </a:solidFill>
              </a:rPr>
              <a:t>.</a:t>
            </a:r>
          </a:p>
          <a:p>
            <a:pPr lvl="0"/>
            <a:endParaRPr lang="id-ID" sz="2400" dirty="0">
              <a:solidFill>
                <a:schemeClr val="accent5"/>
              </a:solidFill>
            </a:endParaRPr>
          </a:p>
        </p:txBody>
      </p:sp>
      <p:sp>
        <p:nvSpPr>
          <p:cNvPr id="2" name="Slide Number Placeholder 1"/>
          <p:cNvSpPr>
            <a:spLocks noGrp="1"/>
          </p:cNvSpPr>
          <p:nvPr>
            <p:ph type="sldNum" sz="quarter" idx="12"/>
          </p:nvPr>
        </p:nvSpPr>
        <p:spPr/>
        <p:txBody>
          <a:bodyPr/>
          <a:lstStyle/>
          <a:p>
            <a:pPr>
              <a:defRPr/>
            </a:pPr>
            <a:fld id="{52E65C63-0B50-4E42-8DE3-199FE49559C0}" type="slidenum">
              <a:rPr lang="fr-CA" smtClean="0"/>
              <a:pPr>
                <a:defRPr/>
              </a:pPr>
              <a:t>8</a:t>
            </a:fld>
            <a:endParaRPr lang="fr-CA"/>
          </a:p>
        </p:txBody>
      </p:sp>
    </p:spTree>
    <p:extLst>
      <p:ext uri="{BB962C8B-B14F-4D97-AF65-F5344CB8AC3E}">
        <p14:creationId xmlns:p14="http://schemas.microsoft.com/office/powerpoint/2010/main" val="41837271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Titre 1"/>
          <p:cNvSpPr>
            <a:spLocks noGrp="1"/>
          </p:cNvSpPr>
          <p:nvPr>
            <p:ph type="title"/>
          </p:nvPr>
        </p:nvSpPr>
        <p:spPr>
          <a:xfrm>
            <a:off x="2143125" y="274638"/>
            <a:ext cx="6543675" cy="1143000"/>
          </a:xfrm>
        </p:spPr>
        <p:txBody>
          <a:bodyPr/>
          <a:lstStyle/>
          <a:p>
            <a:pPr algn="l"/>
            <a:r>
              <a:rPr lang="id-ID" dirty="0">
                <a:solidFill>
                  <a:schemeClr val="accent5"/>
                </a:solidFill>
                <a:effectLst>
                  <a:outerShdw blurRad="38100" dist="38100" dir="2700000" algn="tl">
                    <a:srgbClr val="000000">
                      <a:alpha val="43137"/>
                    </a:srgbClr>
                  </a:outerShdw>
                </a:effectLst>
              </a:rPr>
              <a:t>Recommendation </a:t>
            </a:r>
            <a:r>
              <a:rPr lang="id-ID" sz="1800" dirty="0" smtClean="0">
                <a:solidFill>
                  <a:schemeClr val="accent5"/>
                </a:solidFill>
                <a:effectLst>
                  <a:outerShdw blurRad="38100" dist="38100" dir="2700000" algn="tl">
                    <a:srgbClr val="000000">
                      <a:alpha val="43137"/>
                    </a:srgbClr>
                  </a:outerShdw>
                </a:effectLst>
              </a:rPr>
              <a:t>(2)</a:t>
            </a:r>
            <a:endParaRPr lang="fr-CA" dirty="0" smtClean="0">
              <a:solidFill>
                <a:schemeClr val="accent5"/>
              </a:solidFill>
              <a:effectLst>
                <a:outerShdw blurRad="38100" dist="38100" dir="2700000" algn="tl">
                  <a:srgbClr val="000000">
                    <a:alpha val="43137"/>
                  </a:srgbClr>
                </a:outerShdw>
              </a:effectLst>
            </a:endParaRPr>
          </a:p>
        </p:txBody>
      </p:sp>
      <p:sp>
        <p:nvSpPr>
          <p:cNvPr id="5123" name="Espace réservé du contenu 2"/>
          <p:cNvSpPr>
            <a:spLocks noGrp="1"/>
          </p:cNvSpPr>
          <p:nvPr>
            <p:ph idx="1"/>
          </p:nvPr>
        </p:nvSpPr>
        <p:spPr>
          <a:xfrm>
            <a:off x="2143125" y="1600200"/>
            <a:ext cx="6543675" cy="4525963"/>
          </a:xfrm>
        </p:spPr>
        <p:txBody>
          <a:bodyPr/>
          <a:lstStyle/>
          <a:p>
            <a:pPr lvl="0"/>
            <a:r>
              <a:rPr lang="id-ID" sz="2000" dirty="0">
                <a:solidFill>
                  <a:schemeClr val="accent5"/>
                </a:solidFill>
              </a:rPr>
              <a:t>Increasing public awareness of the impact of human trafficking through socialization, Public Campaign and IEC;</a:t>
            </a:r>
          </a:p>
          <a:p>
            <a:pPr lvl="0"/>
            <a:r>
              <a:rPr lang="id-ID" sz="2000" dirty="0">
                <a:solidFill>
                  <a:schemeClr val="accent5"/>
                </a:solidFill>
              </a:rPr>
              <a:t>Strengthening institutional Task Force of Crime Prevention and Handling Trafficking in Persons at the central, provincial, and regency/city;</a:t>
            </a:r>
          </a:p>
          <a:p>
            <a:pPr lvl="0"/>
            <a:r>
              <a:rPr lang="id-ID" sz="2000" dirty="0">
                <a:solidFill>
                  <a:schemeClr val="accent5"/>
                </a:solidFill>
              </a:rPr>
              <a:t>Improvement of human resources management and institutional support prevention of trafficking in persons, through advocacy and training across ministries/agencies, cross- regional work units, and NGOs;</a:t>
            </a:r>
          </a:p>
          <a:p>
            <a:r>
              <a:rPr lang="id-ID" sz="2000" dirty="0">
                <a:solidFill>
                  <a:schemeClr val="accent5"/>
                </a:solidFill>
              </a:rPr>
              <a:t>Improved fulfillment of the rights of witnesses and/or victims of trafficking in persons, through which service quality and performance Minimum Service Standards</a:t>
            </a:r>
            <a:r>
              <a:rPr lang="id-ID" sz="2000" dirty="0" smtClean="0">
                <a:solidFill>
                  <a:schemeClr val="accent5"/>
                </a:solidFill>
              </a:rPr>
              <a:t>;</a:t>
            </a:r>
            <a:endParaRPr lang="id-ID" sz="2000" dirty="0">
              <a:solidFill>
                <a:schemeClr val="accent5"/>
              </a:solidFill>
            </a:endParaRPr>
          </a:p>
        </p:txBody>
      </p:sp>
      <p:sp>
        <p:nvSpPr>
          <p:cNvPr id="2" name="Slide Number Placeholder 1"/>
          <p:cNvSpPr>
            <a:spLocks noGrp="1"/>
          </p:cNvSpPr>
          <p:nvPr>
            <p:ph type="sldNum" sz="quarter" idx="12"/>
          </p:nvPr>
        </p:nvSpPr>
        <p:spPr/>
        <p:txBody>
          <a:bodyPr/>
          <a:lstStyle/>
          <a:p>
            <a:pPr>
              <a:defRPr/>
            </a:pPr>
            <a:fld id="{52E65C63-0B50-4E42-8DE3-199FE49559C0}" type="slidenum">
              <a:rPr lang="fr-CA" smtClean="0"/>
              <a:pPr>
                <a:defRPr/>
              </a:pPr>
              <a:t>9</a:t>
            </a:fld>
            <a:endParaRPr lang="fr-CA"/>
          </a:p>
        </p:txBody>
      </p:sp>
    </p:spTree>
    <p:extLst>
      <p:ext uri="{BB962C8B-B14F-4D97-AF65-F5344CB8AC3E}">
        <p14:creationId xmlns:p14="http://schemas.microsoft.com/office/powerpoint/2010/main" val="2969302342"/>
      </p:ext>
    </p:extLst>
  </p:cSld>
  <p:clrMapOvr>
    <a:masterClrMapping/>
  </p:clrMapOvr>
  <p:timing>
    <p:tnLst>
      <p:par>
        <p:cTn id="1" dur="indefinite" restart="never" nodeType="tmRoot"/>
      </p:par>
    </p:tnLst>
  </p:timing>
</p:sld>
</file>

<file path=ppt/theme/theme1.xml><?xml version="1.0" encoding="utf-8"?>
<a:theme xmlns:a="http://schemas.openxmlformats.org/drawingml/2006/main" name="TW_BackToSchoo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822B9E06671B54FA89F14538B9B0FEA" ma:contentTypeVersion="1" ma:contentTypeDescription="Create a new document." ma:contentTypeScope="" ma:versionID="362711686602768b23db736653e4ac1a">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5D2DEB23-1986-4E9A-AFC0-E2C9AFEA5D33}"/>
</file>

<file path=customXml/itemProps2.xml><?xml version="1.0" encoding="utf-8"?>
<ds:datastoreItem xmlns:ds="http://schemas.openxmlformats.org/officeDocument/2006/customXml" ds:itemID="{2AF8CFDF-014A-4DA5-B8F2-AFBC04AE93AC}"/>
</file>

<file path=customXml/itemProps3.xml><?xml version="1.0" encoding="utf-8"?>
<ds:datastoreItem xmlns:ds="http://schemas.openxmlformats.org/officeDocument/2006/customXml" ds:itemID="{F5095BE3-D08A-4840-AEB1-E8FAECCD6CEA}"/>
</file>

<file path=docProps/app.xml><?xml version="1.0" encoding="utf-8"?>
<Properties xmlns="http://schemas.openxmlformats.org/officeDocument/2006/extended-properties" xmlns:vt="http://schemas.openxmlformats.org/officeDocument/2006/docPropsVTypes">
  <Template>TW_BackToSchool</Template>
  <TotalTime>818</TotalTime>
  <Words>933</Words>
  <Application>Microsoft Office PowerPoint</Application>
  <PresentationFormat>On-screen Show (4:3)</PresentationFormat>
  <Paragraphs>82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TW_BackToSchool</vt:lpstr>
      <vt:lpstr>Fostering Partnerships Between the National Rapporteur and Equivalent Mechanisms</vt:lpstr>
      <vt:lpstr>Background</vt:lpstr>
      <vt:lpstr>Situation in Indonesia</vt:lpstr>
      <vt:lpstr>Challenge (1)</vt:lpstr>
      <vt:lpstr>Challenge (2)</vt:lpstr>
      <vt:lpstr>Challenge (3)</vt:lpstr>
      <vt:lpstr>Challenge (4)</vt:lpstr>
      <vt:lpstr>Recommendation (1)</vt:lpstr>
      <vt:lpstr>Recommendation (2)</vt:lpstr>
      <vt:lpstr>Recommendation (3)</vt:lpstr>
      <vt:lpstr>Recommendation (4)</vt:lpstr>
      <vt:lpstr>Thank You ขอบคุณ</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Fostering Partnerships Between the National Repporteur and Equivalent Mechanisms</dc:title>
  <dc:creator>Hamid Patilima</dc:creator>
  <cp:lastModifiedBy>Hamid Patilima</cp:lastModifiedBy>
  <cp:revision>20</cp:revision>
  <dcterms:created xsi:type="dcterms:W3CDTF">2014-05-17T14:15:36Z</dcterms:created>
  <dcterms:modified xsi:type="dcterms:W3CDTF">2014-05-20T15:50:26Z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TC103814929990</vt:lpwstr>
  </property>
  <property fmtid="{D5CDD505-2E9C-101B-9397-08002B2CF9AE}" pid="3" name="ContentTypeId">
    <vt:lpwstr>0x0101008822B9E06671B54FA89F14538B9B0FEA</vt:lpwstr>
  </property>
  <property fmtid="{D5CDD505-2E9C-101B-9397-08002B2CF9AE}" pid="4" name="Order">
    <vt:r8>2428300</vt:r8>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TemplateUrl">
    <vt:lpwstr/>
  </property>
</Properties>
</file>