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302" r:id="rId3"/>
    <p:sldId id="304" r:id="rId4"/>
    <p:sldId id="305" r:id="rId5"/>
    <p:sldId id="306" r:id="rId6"/>
    <p:sldId id="292" r:id="rId7"/>
    <p:sldId id="28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CB6E1E-B2F1-487D-AD37-5D454690E889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9DF907A-DB71-43AF-A667-E37EDCA9DC32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latin typeface="Segoe Print" pitchFamily="2" charset="0"/>
            </a:rPr>
            <a:t>	Expanded Anti-Trafficking in Persons Act 	of 2012 (R.A. No 10364)</a:t>
          </a:r>
          <a:endParaRPr lang="en-US" sz="2400" b="1" dirty="0">
            <a:latin typeface="Segoe Print" pitchFamily="2" charset="0"/>
          </a:endParaRPr>
        </a:p>
      </dgm:t>
    </dgm:pt>
    <dgm:pt modelId="{5D9FBF48-872C-4A5B-BA79-CAE812197A9D}" type="parTrans" cxnId="{7043A9E0-7170-450A-BE44-69B517615060}">
      <dgm:prSet/>
      <dgm:spPr/>
      <dgm:t>
        <a:bodyPr/>
        <a:lstStyle/>
        <a:p>
          <a:endParaRPr lang="fil-PH"/>
        </a:p>
      </dgm:t>
    </dgm:pt>
    <dgm:pt modelId="{76C43C6C-0903-458F-831A-B76485A22AD5}" type="sibTrans" cxnId="{7043A9E0-7170-450A-BE44-69B517615060}">
      <dgm:prSet/>
      <dgm:spPr/>
      <dgm:t>
        <a:bodyPr/>
        <a:lstStyle/>
        <a:p>
          <a:endParaRPr lang="fil-PH"/>
        </a:p>
      </dgm:t>
    </dgm:pt>
    <dgm:pt modelId="{3B4CA30B-6814-46B6-BCB3-19FE02EEDE90}">
      <dgm:prSet phldrT="[Text]" custT="1"/>
      <dgm:spPr/>
      <dgm:t>
        <a:bodyPr/>
        <a:lstStyle/>
        <a:p>
          <a:r>
            <a:rPr lang="en-US" sz="2400" b="1" dirty="0" smtClean="0">
              <a:latin typeface="Segoe Print" pitchFamily="2" charset="0"/>
            </a:rPr>
            <a:t>		Creation </a:t>
          </a:r>
          <a:r>
            <a:rPr lang="en-US" sz="2400" b="1" smtClean="0">
              <a:latin typeface="Segoe Print" pitchFamily="2" charset="0"/>
            </a:rPr>
            <a:t>of Inter-Agency Council 			Against Trafficking (</a:t>
          </a:r>
          <a:r>
            <a:rPr lang="en-US" sz="2400" b="1" dirty="0" smtClean="0">
              <a:latin typeface="Segoe Print" pitchFamily="2" charset="0"/>
            </a:rPr>
            <a:t>IACAT)</a:t>
          </a:r>
          <a:endParaRPr lang="en-US" sz="2400" b="1" dirty="0">
            <a:latin typeface="Segoe Print" pitchFamily="2" charset="0"/>
          </a:endParaRPr>
        </a:p>
      </dgm:t>
    </dgm:pt>
    <dgm:pt modelId="{DE8D074D-4919-4FDA-9290-9A101BD1249A}" type="parTrans" cxnId="{A14D2A25-D97E-47B1-910C-207E43D5A9DC}">
      <dgm:prSet/>
      <dgm:spPr/>
      <dgm:t>
        <a:bodyPr/>
        <a:lstStyle/>
        <a:p>
          <a:endParaRPr lang="fil-PH"/>
        </a:p>
      </dgm:t>
    </dgm:pt>
    <dgm:pt modelId="{4E7CCDF8-49E1-4768-82D2-80B3026E0D1C}" type="sibTrans" cxnId="{A14D2A25-D97E-47B1-910C-207E43D5A9DC}">
      <dgm:prSet/>
      <dgm:spPr/>
      <dgm:t>
        <a:bodyPr/>
        <a:lstStyle/>
        <a:p>
          <a:endParaRPr lang="fil-PH"/>
        </a:p>
      </dgm:t>
    </dgm:pt>
    <dgm:pt modelId="{40801F3A-8CD9-4085-9CC9-C1B0C24D5A24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kumimoji="0" lang="en-US" sz="2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rPr>
            <a:t>Most effective framework for the establishment of NREMs?</a:t>
          </a:r>
          <a:endParaRPr lang="en-US" sz="2400" b="1" dirty="0">
            <a:latin typeface="Segoe Print" pitchFamily="2" charset="0"/>
          </a:endParaRPr>
        </a:p>
      </dgm:t>
    </dgm:pt>
    <dgm:pt modelId="{B756A6C7-CECE-4ECC-BD19-7D779799A171}" type="parTrans" cxnId="{FA40D086-66C9-417A-84AF-36D538B7AD87}">
      <dgm:prSet/>
      <dgm:spPr/>
      <dgm:t>
        <a:bodyPr/>
        <a:lstStyle/>
        <a:p>
          <a:endParaRPr lang="fil-PH"/>
        </a:p>
      </dgm:t>
    </dgm:pt>
    <dgm:pt modelId="{DE60D0D5-B514-4CB8-91BF-C52915B5D9B4}" type="sibTrans" cxnId="{FA40D086-66C9-417A-84AF-36D538B7AD87}">
      <dgm:prSet/>
      <dgm:spPr/>
      <dgm:t>
        <a:bodyPr/>
        <a:lstStyle/>
        <a:p>
          <a:endParaRPr lang="fil-PH"/>
        </a:p>
      </dgm:t>
    </dgm:pt>
    <dgm:pt modelId="{A847444A-3996-453A-92B9-A873CF4FDCAF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i="0" dirty="0" smtClean="0">
              <a:latin typeface="Segoe Print" pitchFamily="2" charset="0"/>
            </a:rPr>
            <a:t>	Anti-Trafficking in Persons Act of 2003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i="0" dirty="0" smtClean="0">
              <a:latin typeface="Segoe Print" pitchFamily="2" charset="0"/>
            </a:rPr>
            <a:t>	(R.A. No. 9208)</a:t>
          </a:r>
          <a:endParaRPr lang="en-US" sz="2400" b="1" i="0" dirty="0">
            <a:latin typeface="Segoe Print" pitchFamily="2" charset="0"/>
          </a:endParaRPr>
        </a:p>
      </dgm:t>
    </dgm:pt>
    <dgm:pt modelId="{1C94E7A2-2877-408A-984C-F55331FB5BDF}" type="parTrans" cxnId="{76C27006-E50C-4804-B78F-0A31036D9D13}">
      <dgm:prSet/>
      <dgm:spPr/>
    </dgm:pt>
    <dgm:pt modelId="{D66ACBBB-CB3D-4397-BCD6-A25A0CB8F87B}" type="sibTrans" cxnId="{76C27006-E50C-4804-B78F-0A31036D9D13}">
      <dgm:prSet/>
      <dgm:spPr/>
    </dgm:pt>
    <dgm:pt modelId="{2BF8C863-0CC0-4399-90CF-4CEC0EE2A9BB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latin typeface="Segoe Print" pitchFamily="2" charset="0"/>
            </a:rPr>
            <a:t>LEGISLATION</a:t>
          </a:r>
          <a:endParaRPr lang="en-US" sz="2400" b="1" dirty="0">
            <a:latin typeface="Segoe Print" pitchFamily="2" charset="0"/>
          </a:endParaRPr>
        </a:p>
      </dgm:t>
    </dgm:pt>
    <dgm:pt modelId="{714999B4-6881-42C7-86B8-D224463A46D0}" type="parTrans" cxnId="{75908109-EEE0-4043-9F94-161D45ABDAD3}">
      <dgm:prSet/>
      <dgm:spPr/>
    </dgm:pt>
    <dgm:pt modelId="{1B032F61-408F-4911-B77F-55224A56371C}" type="sibTrans" cxnId="{75908109-EEE0-4043-9F94-161D45ABDAD3}">
      <dgm:prSet/>
      <dgm:spPr/>
    </dgm:pt>
    <dgm:pt modelId="{F5362CE4-9413-47F7-A317-EC56E5CA070B}" type="pres">
      <dgm:prSet presAssocID="{FCCB6E1E-B2F1-487D-AD37-5D454690E8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B92395-DB5C-4745-A67A-6DC7C1F41C87}" type="pres">
      <dgm:prSet presAssocID="{40801F3A-8CD9-4085-9CC9-C1B0C24D5A2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9123C741-70F4-45F2-9089-815F6A64951D}" type="pres">
      <dgm:prSet presAssocID="{DE60D0D5-B514-4CB8-91BF-C52915B5D9B4}" presName="spacer" presStyleCnt="0"/>
      <dgm:spPr/>
    </dgm:pt>
    <dgm:pt modelId="{36CCC5E0-BB94-4B72-9F91-08CF52D93583}" type="pres">
      <dgm:prSet presAssocID="{2BF8C863-0CC0-4399-90CF-4CEC0EE2A9B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412C09F8-5A8A-445E-BAB4-710ED5C0F585}" type="pres">
      <dgm:prSet presAssocID="{1B032F61-408F-4911-B77F-55224A56371C}" presName="spacer" presStyleCnt="0"/>
      <dgm:spPr/>
    </dgm:pt>
    <dgm:pt modelId="{C9F8F7D4-A651-4875-851A-6ED9E094D21A}" type="pres">
      <dgm:prSet presAssocID="{A847444A-3996-453A-92B9-A873CF4FDCA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05B8412B-E65B-4664-86F8-453E2FA7CFFE}" type="pres">
      <dgm:prSet presAssocID="{D66ACBBB-CB3D-4397-BCD6-A25A0CB8F87B}" presName="spacer" presStyleCnt="0"/>
      <dgm:spPr/>
    </dgm:pt>
    <dgm:pt modelId="{02609B41-DE92-488D-9883-208DC7C6F87C}" type="pres">
      <dgm:prSet presAssocID="{79DF907A-DB71-43AF-A667-E37EDCA9DC32}" presName="parentText" presStyleLbl="node1" presStyleIdx="3" presStyleCnt="5" custLinFactNeighborY="83334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95666B68-D765-4A9E-B025-F7FF14BB6C28}" type="pres">
      <dgm:prSet presAssocID="{76C43C6C-0903-458F-831A-B76485A22AD5}" presName="spacer" presStyleCnt="0"/>
      <dgm:spPr/>
      <dgm:t>
        <a:bodyPr/>
        <a:lstStyle/>
        <a:p>
          <a:endParaRPr lang="en-US"/>
        </a:p>
      </dgm:t>
    </dgm:pt>
    <dgm:pt modelId="{6347A049-8F9F-45E2-A454-7D7580DBB61D}" type="pres">
      <dgm:prSet presAssocID="{3B4CA30B-6814-46B6-BCB3-19FE02EEDE9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</dgm:ptLst>
  <dgm:cxnLst>
    <dgm:cxn modelId="{A14D2A25-D97E-47B1-910C-207E43D5A9DC}" srcId="{FCCB6E1E-B2F1-487D-AD37-5D454690E889}" destId="{3B4CA30B-6814-46B6-BCB3-19FE02EEDE90}" srcOrd="4" destOrd="0" parTransId="{DE8D074D-4919-4FDA-9290-9A101BD1249A}" sibTransId="{4E7CCDF8-49E1-4768-82D2-80B3026E0D1C}"/>
    <dgm:cxn modelId="{76C27006-E50C-4804-B78F-0A31036D9D13}" srcId="{FCCB6E1E-B2F1-487D-AD37-5D454690E889}" destId="{A847444A-3996-453A-92B9-A873CF4FDCAF}" srcOrd="2" destOrd="0" parTransId="{1C94E7A2-2877-408A-984C-F55331FB5BDF}" sibTransId="{D66ACBBB-CB3D-4397-BCD6-A25A0CB8F87B}"/>
    <dgm:cxn modelId="{128C5353-5CC9-4BD5-B036-59BAEC82EA07}" type="presOf" srcId="{2BF8C863-0CC0-4399-90CF-4CEC0EE2A9BB}" destId="{36CCC5E0-BB94-4B72-9F91-08CF52D93583}" srcOrd="0" destOrd="0" presId="urn:microsoft.com/office/officeart/2005/8/layout/vList2"/>
    <dgm:cxn modelId="{272ACB10-7007-4D01-97BA-D0F302EE4A58}" type="presOf" srcId="{FCCB6E1E-B2F1-487D-AD37-5D454690E889}" destId="{F5362CE4-9413-47F7-A317-EC56E5CA070B}" srcOrd="0" destOrd="0" presId="urn:microsoft.com/office/officeart/2005/8/layout/vList2"/>
    <dgm:cxn modelId="{FA40D086-66C9-417A-84AF-36D538B7AD87}" srcId="{FCCB6E1E-B2F1-487D-AD37-5D454690E889}" destId="{40801F3A-8CD9-4085-9CC9-C1B0C24D5A24}" srcOrd="0" destOrd="0" parTransId="{B756A6C7-CECE-4ECC-BD19-7D779799A171}" sibTransId="{DE60D0D5-B514-4CB8-91BF-C52915B5D9B4}"/>
    <dgm:cxn modelId="{7043A9E0-7170-450A-BE44-69B517615060}" srcId="{FCCB6E1E-B2F1-487D-AD37-5D454690E889}" destId="{79DF907A-DB71-43AF-A667-E37EDCA9DC32}" srcOrd="3" destOrd="0" parTransId="{5D9FBF48-872C-4A5B-BA79-CAE812197A9D}" sibTransId="{76C43C6C-0903-458F-831A-B76485A22AD5}"/>
    <dgm:cxn modelId="{76D21AC3-CE9C-44FD-91FB-396814E395A4}" type="presOf" srcId="{40801F3A-8CD9-4085-9CC9-C1B0C24D5A24}" destId="{78B92395-DB5C-4745-A67A-6DC7C1F41C87}" srcOrd="0" destOrd="0" presId="urn:microsoft.com/office/officeart/2005/8/layout/vList2"/>
    <dgm:cxn modelId="{511449A9-C209-4169-9EAA-4504FB296596}" type="presOf" srcId="{A847444A-3996-453A-92B9-A873CF4FDCAF}" destId="{C9F8F7D4-A651-4875-851A-6ED9E094D21A}" srcOrd="0" destOrd="0" presId="urn:microsoft.com/office/officeart/2005/8/layout/vList2"/>
    <dgm:cxn modelId="{9DD15413-4077-4D26-B426-54BBD7E74BBA}" type="presOf" srcId="{79DF907A-DB71-43AF-A667-E37EDCA9DC32}" destId="{02609B41-DE92-488D-9883-208DC7C6F87C}" srcOrd="0" destOrd="0" presId="urn:microsoft.com/office/officeart/2005/8/layout/vList2"/>
    <dgm:cxn modelId="{75908109-EEE0-4043-9F94-161D45ABDAD3}" srcId="{FCCB6E1E-B2F1-487D-AD37-5D454690E889}" destId="{2BF8C863-0CC0-4399-90CF-4CEC0EE2A9BB}" srcOrd="1" destOrd="0" parTransId="{714999B4-6881-42C7-86B8-D224463A46D0}" sibTransId="{1B032F61-408F-4911-B77F-55224A56371C}"/>
    <dgm:cxn modelId="{E781E4C4-9D57-4FB5-AFDD-8719EFAEDDA2}" type="presOf" srcId="{3B4CA30B-6814-46B6-BCB3-19FE02EEDE90}" destId="{6347A049-8F9F-45E2-A454-7D7580DBB61D}" srcOrd="0" destOrd="0" presId="urn:microsoft.com/office/officeart/2005/8/layout/vList2"/>
    <dgm:cxn modelId="{D9030635-B59C-43D9-9D54-C2DA4BB816FB}" type="presParOf" srcId="{F5362CE4-9413-47F7-A317-EC56E5CA070B}" destId="{78B92395-DB5C-4745-A67A-6DC7C1F41C87}" srcOrd="0" destOrd="0" presId="urn:microsoft.com/office/officeart/2005/8/layout/vList2"/>
    <dgm:cxn modelId="{240F5D71-229E-4DCA-A141-19C2D6F9118A}" type="presParOf" srcId="{F5362CE4-9413-47F7-A317-EC56E5CA070B}" destId="{9123C741-70F4-45F2-9089-815F6A64951D}" srcOrd="1" destOrd="0" presId="urn:microsoft.com/office/officeart/2005/8/layout/vList2"/>
    <dgm:cxn modelId="{D324B85E-52E0-4537-BF6E-987B4AF6EEF0}" type="presParOf" srcId="{F5362CE4-9413-47F7-A317-EC56E5CA070B}" destId="{36CCC5E0-BB94-4B72-9F91-08CF52D93583}" srcOrd="2" destOrd="0" presId="urn:microsoft.com/office/officeart/2005/8/layout/vList2"/>
    <dgm:cxn modelId="{C60F932F-1041-46B6-A536-AC41EF10A809}" type="presParOf" srcId="{F5362CE4-9413-47F7-A317-EC56E5CA070B}" destId="{412C09F8-5A8A-445E-BAB4-710ED5C0F585}" srcOrd="3" destOrd="0" presId="urn:microsoft.com/office/officeart/2005/8/layout/vList2"/>
    <dgm:cxn modelId="{315EA6D3-041E-46FE-9159-9229E2D1E4DB}" type="presParOf" srcId="{F5362CE4-9413-47F7-A317-EC56E5CA070B}" destId="{C9F8F7D4-A651-4875-851A-6ED9E094D21A}" srcOrd="4" destOrd="0" presId="urn:microsoft.com/office/officeart/2005/8/layout/vList2"/>
    <dgm:cxn modelId="{2AFF1D67-51D1-4EAD-9BE8-D3448BFD866D}" type="presParOf" srcId="{F5362CE4-9413-47F7-A317-EC56E5CA070B}" destId="{05B8412B-E65B-4664-86F8-453E2FA7CFFE}" srcOrd="5" destOrd="0" presId="urn:microsoft.com/office/officeart/2005/8/layout/vList2"/>
    <dgm:cxn modelId="{F4B57131-C617-44CF-8062-B703D788C8AE}" type="presParOf" srcId="{F5362CE4-9413-47F7-A317-EC56E5CA070B}" destId="{02609B41-DE92-488D-9883-208DC7C6F87C}" srcOrd="6" destOrd="0" presId="urn:microsoft.com/office/officeart/2005/8/layout/vList2"/>
    <dgm:cxn modelId="{732EB52D-38E3-437F-9EEB-D25EE8A4EB73}" type="presParOf" srcId="{F5362CE4-9413-47F7-A317-EC56E5CA070B}" destId="{95666B68-D765-4A9E-B025-F7FF14BB6C28}" srcOrd="7" destOrd="0" presId="urn:microsoft.com/office/officeart/2005/8/layout/vList2"/>
    <dgm:cxn modelId="{57E77163-AD90-4333-ACD1-4E0156F5AECD}" type="presParOf" srcId="{F5362CE4-9413-47F7-A317-EC56E5CA070B}" destId="{6347A049-8F9F-45E2-A454-7D7580DBB61D}" srcOrd="8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CB6E1E-B2F1-487D-AD37-5D454690E889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4CA30B-6814-46B6-BCB3-19FE02EEDE90}">
      <dgm:prSet phldrT="[Text]" custT="1"/>
      <dgm:spPr/>
      <dgm:t>
        <a:bodyPr/>
        <a:lstStyle/>
        <a:p>
          <a:r>
            <a:rPr lang="en-US" sz="2400" b="1" dirty="0" smtClean="0">
              <a:latin typeface="Segoe Print" pitchFamily="2" charset="0"/>
            </a:rPr>
            <a:t>INTER-AGENCY COUNCIL AGAINST TRAFFICKING (IACAT)</a:t>
          </a:r>
          <a:endParaRPr lang="en-US" sz="2400" b="1" dirty="0">
            <a:latin typeface="Segoe Print" pitchFamily="2" charset="0"/>
          </a:endParaRPr>
        </a:p>
      </dgm:t>
    </dgm:pt>
    <dgm:pt modelId="{DE8D074D-4919-4FDA-9290-9A101BD1249A}" type="parTrans" cxnId="{A14D2A25-D97E-47B1-910C-207E43D5A9DC}">
      <dgm:prSet/>
      <dgm:spPr/>
      <dgm:t>
        <a:bodyPr/>
        <a:lstStyle/>
        <a:p>
          <a:endParaRPr lang="fil-PH"/>
        </a:p>
      </dgm:t>
    </dgm:pt>
    <dgm:pt modelId="{4E7CCDF8-49E1-4768-82D2-80B3026E0D1C}" type="sibTrans" cxnId="{A14D2A25-D97E-47B1-910C-207E43D5A9DC}">
      <dgm:prSet/>
      <dgm:spPr/>
      <dgm:t>
        <a:bodyPr/>
        <a:lstStyle/>
        <a:p>
          <a:endParaRPr lang="fil-PH"/>
        </a:p>
      </dgm:t>
    </dgm:pt>
    <dgm:pt modelId="{1583C0DB-39EA-421F-83F8-EA1D4DFFE934}">
      <dgm:prSet phldrT="[Text]" custT="1"/>
      <dgm:spPr/>
      <dgm:t>
        <a:bodyPr/>
        <a:lstStyle/>
        <a:p>
          <a:r>
            <a:rPr lang="en-US" sz="2400" b="1" dirty="0" smtClean="0">
              <a:latin typeface="Segoe Print" pitchFamily="2" charset="0"/>
            </a:rPr>
            <a:t>Monitors and oversee the strict implementation of the TIP law</a:t>
          </a:r>
          <a:endParaRPr lang="en-US" sz="2400" b="1" dirty="0">
            <a:latin typeface="Segoe Print" pitchFamily="2" charset="0"/>
          </a:endParaRPr>
        </a:p>
      </dgm:t>
    </dgm:pt>
    <dgm:pt modelId="{4924FD01-2624-48D7-B30F-20D01A004B8D}" type="parTrans" cxnId="{85FCC2D6-7A6A-4768-8247-E8258964F76F}">
      <dgm:prSet/>
      <dgm:spPr/>
    </dgm:pt>
    <dgm:pt modelId="{2CA6999E-0065-4ECC-8B69-831495E8EC83}" type="sibTrans" cxnId="{85FCC2D6-7A6A-4768-8247-E8258964F76F}">
      <dgm:prSet/>
      <dgm:spPr/>
    </dgm:pt>
    <dgm:pt modelId="{1979B2B7-4E4A-46C6-B516-31E4135B4C0D}">
      <dgm:prSet phldrT="[Text]" custT="1"/>
      <dgm:spPr/>
      <dgm:t>
        <a:bodyPr/>
        <a:lstStyle/>
        <a:p>
          <a:r>
            <a:rPr lang="en-US" sz="2400" b="1" smtClean="0">
              <a:latin typeface="Segoe Print" pitchFamily="2" charset="0"/>
            </a:rPr>
            <a:t>Its </a:t>
          </a:r>
          <a:r>
            <a:rPr lang="en-US" sz="2400" b="1" dirty="0" smtClean="0">
              <a:latin typeface="Segoe Print" pitchFamily="2" charset="0"/>
            </a:rPr>
            <a:t>mandate is broad enough to cover the 4 key areas:  PREVENTION, PROTECTION, PROSECUTION, PARTNERSHIP</a:t>
          </a:r>
          <a:endParaRPr lang="en-US" sz="2400" b="1" dirty="0">
            <a:latin typeface="Segoe Print" pitchFamily="2" charset="0"/>
          </a:endParaRPr>
        </a:p>
      </dgm:t>
    </dgm:pt>
    <dgm:pt modelId="{38FC8187-923E-450B-95BB-533BA36E00F1}" type="parTrans" cxnId="{A7820366-80A1-429B-B9C1-613409482263}">
      <dgm:prSet/>
      <dgm:spPr/>
    </dgm:pt>
    <dgm:pt modelId="{35CB5AE4-6A93-403E-9B22-9D10D771F415}" type="sibTrans" cxnId="{A7820366-80A1-429B-B9C1-613409482263}">
      <dgm:prSet/>
      <dgm:spPr/>
    </dgm:pt>
    <dgm:pt modelId="{F5362CE4-9413-47F7-A317-EC56E5CA070B}" type="pres">
      <dgm:prSet presAssocID="{FCCB6E1E-B2F1-487D-AD37-5D454690E8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47A049-8F9F-45E2-A454-7D7580DBB61D}" type="pres">
      <dgm:prSet presAssocID="{3B4CA30B-6814-46B6-BCB3-19FE02EEDE9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604A625A-0500-482B-B54A-B077474FAA1C}" type="pres">
      <dgm:prSet presAssocID="{4E7CCDF8-49E1-4768-82D2-80B3026E0D1C}" presName="spacer" presStyleCnt="0"/>
      <dgm:spPr/>
      <dgm:t>
        <a:bodyPr/>
        <a:lstStyle/>
        <a:p>
          <a:endParaRPr lang="en-US"/>
        </a:p>
      </dgm:t>
    </dgm:pt>
    <dgm:pt modelId="{39E5AB9B-A578-474E-B87D-3C0F7D75B2E1}" type="pres">
      <dgm:prSet presAssocID="{1583C0DB-39EA-421F-83F8-EA1D4DFFE93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B8ECFF8C-8C89-4ED5-B280-F4D47EA926F6}" type="pres">
      <dgm:prSet presAssocID="{2CA6999E-0065-4ECC-8B69-831495E8EC83}" presName="spacer" presStyleCnt="0"/>
      <dgm:spPr/>
    </dgm:pt>
    <dgm:pt modelId="{F78593D8-76DE-4E85-BBD9-397A84C81DBD}" type="pres">
      <dgm:prSet presAssocID="{1979B2B7-4E4A-46C6-B516-31E4135B4C0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</dgm:ptLst>
  <dgm:cxnLst>
    <dgm:cxn modelId="{9C4E931C-3303-4D77-B486-D22D825B7DA1}" type="presOf" srcId="{3B4CA30B-6814-46B6-BCB3-19FE02EEDE90}" destId="{6347A049-8F9F-45E2-A454-7D7580DBB61D}" srcOrd="0" destOrd="0" presId="urn:microsoft.com/office/officeart/2005/8/layout/vList2"/>
    <dgm:cxn modelId="{BB7919FF-E9EC-4574-A047-E9ED09E24CA6}" type="presOf" srcId="{1583C0DB-39EA-421F-83F8-EA1D4DFFE934}" destId="{39E5AB9B-A578-474E-B87D-3C0F7D75B2E1}" srcOrd="0" destOrd="0" presId="urn:microsoft.com/office/officeart/2005/8/layout/vList2"/>
    <dgm:cxn modelId="{A14D2A25-D97E-47B1-910C-207E43D5A9DC}" srcId="{FCCB6E1E-B2F1-487D-AD37-5D454690E889}" destId="{3B4CA30B-6814-46B6-BCB3-19FE02EEDE90}" srcOrd="0" destOrd="0" parTransId="{DE8D074D-4919-4FDA-9290-9A101BD1249A}" sibTransId="{4E7CCDF8-49E1-4768-82D2-80B3026E0D1C}"/>
    <dgm:cxn modelId="{85FCC2D6-7A6A-4768-8247-E8258964F76F}" srcId="{FCCB6E1E-B2F1-487D-AD37-5D454690E889}" destId="{1583C0DB-39EA-421F-83F8-EA1D4DFFE934}" srcOrd="1" destOrd="0" parTransId="{4924FD01-2624-48D7-B30F-20D01A004B8D}" sibTransId="{2CA6999E-0065-4ECC-8B69-831495E8EC83}"/>
    <dgm:cxn modelId="{95AB9E19-1B90-45EE-991E-0BBDD5D98BFC}" type="presOf" srcId="{1979B2B7-4E4A-46C6-B516-31E4135B4C0D}" destId="{F78593D8-76DE-4E85-BBD9-397A84C81DBD}" srcOrd="0" destOrd="0" presId="urn:microsoft.com/office/officeart/2005/8/layout/vList2"/>
    <dgm:cxn modelId="{A7820366-80A1-429B-B9C1-613409482263}" srcId="{FCCB6E1E-B2F1-487D-AD37-5D454690E889}" destId="{1979B2B7-4E4A-46C6-B516-31E4135B4C0D}" srcOrd="2" destOrd="0" parTransId="{38FC8187-923E-450B-95BB-533BA36E00F1}" sibTransId="{35CB5AE4-6A93-403E-9B22-9D10D771F415}"/>
    <dgm:cxn modelId="{CCABF8EB-5AE4-49C9-B7A6-77EFE0E9E7CC}" type="presOf" srcId="{FCCB6E1E-B2F1-487D-AD37-5D454690E889}" destId="{F5362CE4-9413-47F7-A317-EC56E5CA070B}" srcOrd="0" destOrd="0" presId="urn:microsoft.com/office/officeart/2005/8/layout/vList2"/>
    <dgm:cxn modelId="{854E5C73-FEC6-493B-BEE1-7B2FC659C346}" type="presParOf" srcId="{F5362CE4-9413-47F7-A317-EC56E5CA070B}" destId="{6347A049-8F9F-45E2-A454-7D7580DBB61D}" srcOrd="0" destOrd="0" presId="urn:microsoft.com/office/officeart/2005/8/layout/vList2"/>
    <dgm:cxn modelId="{CF5C7BE2-EE26-4EF9-8526-A6530ACDA0E5}" type="presParOf" srcId="{F5362CE4-9413-47F7-A317-EC56E5CA070B}" destId="{604A625A-0500-482B-B54A-B077474FAA1C}" srcOrd="1" destOrd="0" presId="urn:microsoft.com/office/officeart/2005/8/layout/vList2"/>
    <dgm:cxn modelId="{31EE0513-E6DC-4488-B548-6615E4457E93}" type="presParOf" srcId="{F5362CE4-9413-47F7-A317-EC56E5CA070B}" destId="{39E5AB9B-A578-474E-B87D-3C0F7D75B2E1}" srcOrd="2" destOrd="0" presId="urn:microsoft.com/office/officeart/2005/8/layout/vList2"/>
    <dgm:cxn modelId="{AFE26018-A08A-4F4C-8752-C22E010390A5}" type="presParOf" srcId="{F5362CE4-9413-47F7-A317-EC56E5CA070B}" destId="{B8ECFF8C-8C89-4ED5-B280-F4D47EA926F6}" srcOrd="3" destOrd="0" presId="urn:microsoft.com/office/officeart/2005/8/layout/vList2"/>
    <dgm:cxn modelId="{8DBBE959-F42F-468F-B8C2-D70259775E37}" type="presParOf" srcId="{F5362CE4-9413-47F7-A317-EC56E5CA070B}" destId="{F78593D8-76DE-4E85-BBD9-397A84C81DBD}" srcOrd="4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CB6E1E-B2F1-487D-AD37-5D454690E889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801F3A-8CD9-4085-9CC9-C1B0C24D5A24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solidFill>
                <a:schemeClr val="tx1"/>
              </a:solidFill>
            </a:rPr>
            <a:t>Challenges and dilemmas encountered by IACAT in the course of its implementation:</a:t>
          </a:r>
          <a:endParaRPr lang="en-US" sz="2400" b="1" dirty="0">
            <a:latin typeface="Segoe Print" pitchFamily="2" charset="0"/>
          </a:endParaRPr>
        </a:p>
      </dgm:t>
    </dgm:pt>
    <dgm:pt modelId="{B756A6C7-CECE-4ECC-BD19-7D779799A171}" type="parTrans" cxnId="{FA40D086-66C9-417A-84AF-36D538B7AD87}">
      <dgm:prSet/>
      <dgm:spPr/>
      <dgm:t>
        <a:bodyPr/>
        <a:lstStyle/>
        <a:p>
          <a:endParaRPr lang="fil-PH"/>
        </a:p>
      </dgm:t>
    </dgm:pt>
    <dgm:pt modelId="{DE60D0D5-B514-4CB8-91BF-C52915B5D9B4}" type="sibTrans" cxnId="{FA40D086-66C9-417A-84AF-36D538B7AD87}">
      <dgm:prSet/>
      <dgm:spPr/>
      <dgm:t>
        <a:bodyPr/>
        <a:lstStyle/>
        <a:p>
          <a:endParaRPr lang="fil-PH"/>
        </a:p>
      </dgm:t>
    </dgm:pt>
    <dgm:pt modelId="{A847444A-3996-453A-92B9-A873CF4FDCAF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solidFill>
                <a:schemeClr val="bg1"/>
              </a:solidFill>
              <a:latin typeface="Segoe Print" pitchFamily="2" charset="0"/>
            </a:rPr>
            <a:t>LACK OF MANPOWER </a:t>
          </a:r>
          <a:endParaRPr lang="en-US" sz="2400" b="1" i="0" dirty="0">
            <a:latin typeface="Segoe Print" pitchFamily="2" charset="0"/>
          </a:endParaRPr>
        </a:p>
      </dgm:t>
    </dgm:pt>
    <dgm:pt modelId="{1C94E7A2-2877-408A-984C-F55331FB5BDF}" type="parTrans" cxnId="{76C27006-E50C-4804-B78F-0A31036D9D13}">
      <dgm:prSet/>
      <dgm:spPr/>
    </dgm:pt>
    <dgm:pt modelId="{D66ACBBB-CB3D-4397-BCD6-A25A0CB8F87B}" type="sibTrans" cxnId="{76C27006-E50C-4804-B78F-0A31036D9D13}">
      <dgm:prSet/>
      <dgm:spPr/>
    </dgm:pt>
    <dgm:pt modelId="{7F8CB318-4C4D-4224-B9F4-9134FCC94AC1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bg1"/>
              </a:solidFill>
              <a:latin typeface="Segoe Print" pitchFamily="2" charset="0"/>
            </a:rPr>
            <a:t>INCOMPLETE DATA BASE</a:t>
          </a:r>
          <a:endParaRPr lang="en-US" sz="2400" b="1" dirty="0">
            <a:solidFill>
              <a:schemeClr val="bg1"/>
            </a:solidFill>
            <a:latin typeface="Segoe Print" pitchFamily="2" charset="0"/>
          </a:endParaRPr>
        </a:p>
      </dgm:t>
    </dgm:pt>
    <dgm:pt modelId="{136C8034-313D-4F52-A324-3B42C50CB253}" type="parTrans" cxnId="{32960766-7D8F-4E3F-AD6B-17081536A427}">
      <dgm:prSet/>
      <dgm:spPr/>
      <dgm:t>
        <a:bodyPr/>
        <a:lstStyle/>
        <a:p>
          <a:endParaRPr lang="fil-PH"/>
        </a:p>
      </dgm:t>
    </dgm:pt>
    <dgm:pt modelId="{5E23F539-C0D0-4CA5-8CB7-0DE22FCC4526}" type="sibTrans" cxnId="{32960766-7D8F-4E3F-AD6B-17081536A427}">
      <dgm:prSet/>
      <dgm:spPr/>
      <dgm:t>
        <a:bodyPr/>
        <a:lstStyle/>
        <a:p>
          <a:endParaRPr lang="fil-PH"/>
        </a:p>
      </dgm:t>
    </dgm:pt>
    <dgm:pt modelId="{C2E5376D-3129-4F8E-B37E-1006464626D3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bg1"/>
              </a:solidFill>
              <a:latin typeface="Segoe Print" pitchFamily="2" charset="0"/>
            </a:rPr>
            <a:t>POLITICS</a:t>
          </a:r>
          <a:endParaRPr lang="en-US" sz="2400" b="1" dirty="0">
            <a:solidFill>
              <a:schemeClr val="bg1"/>
            </a:solidFill>
            <a:latin typeface="Segoe Print" pitchFamily="2" charset="0"/>
          </a:endParaRPr>
        </a:p>
      </dgm:t>
    </dgm:pt>
    <dgm:pt modelId="{21CDE216-611A-4E7F-A850-8DFAECB1D24C}" type="parTrans" cxnId="{957974B9-97E5-4F77-A3F8-ADA2A9A80538}">
      <dgm:prSet/>
      <dgm:spPr/>
      <dgm:t>
        <a:bodyPr/>
        <a:lstStyle/>
        <a:p>
          <a:endParaRPr lang="fil-PH"/>
        </a:p>
      </dgm:t>
    </dgm:pt>
    <dgm:pt modelId="{60776E3B-0781-4B28-9733-6C44E50A861A}" type="sibTrans" cxnId="{957974B9-97E5-4F77-A3F8-ADA2A9A80538}">
      <dgm:prSet/>
      <dgm:spPr/>
      <dgm:t>
        <a:bodyPr/>
        <a:lstStyle/>
        <a:p>
          <a:endParaRPr lang="fil-PH"/>
        </a:p>
      </dgm:t>
    </dgm:pt>
    <dgm:pt modelId="{331921FE-6005-4E86-99F9-8B28926CE201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bg1"/>
              </a:solidFill>
              <a:latin typeface="Segoe Print" pitchFamily="2" charset="0"/>
            </a:rPr>
            <a:t>BUDGETARY CONCERNS</a:t>
          </a:r>
          <a:endParaRPr lang="en-US" sz="2400" b="1" dirty="0">
            <a:solidFill>
              <a:schemeClr val="bg1"/>
            </a:solidFill>
            <a:latin typeface="Segoe Print" pitchFamily="2" charset="0"/>
          </a:endParaRPr>
        </a:p>
      </dgm:t>
    </dgm:pt>
    <dgm:pt modelId="{4A6CCDDE-B592-4A63-A001-A9A128D28CB6}" type="parTrans" cxnId="{6026CB28-969F-4311-AD2F-31BE955BA04D}">
      <dgm:prSet/>
      <dgm:spPr/>
      <dgm:t>
        <a:bodyPr/>
        <a:lstStyle/>
        <a:p>
          <a:endParaRPr lang="fil-PH"/>
        </a:p>
      </dgm:t>
    </dgm:pt>
    <dgm:pt modelId="{047E2863-2439-4021-A465-931FE1953AF9}" type="sibTrans" cxnId="{6026CB28-969F-4311-AD2F-31BE955BA04D}">
      <dgm:prSet/>
      <dgm:spPr/>
      <dgm:t>
        <a:bodyPr/>
        <a:lstStyle/>
        <a:p>
          <a:endParaRPr lang="fil-PH"/>
        </a:p>
      </dgm:t>
    </dgm:pt>
    <dgm:pt modelId="{139D4D1F-9446-4A78-8A11-75A6EAC839CE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bg1"/>
              </a:solidFill>
              <a:latin typeface="Segoe Print" pitchFamily="2" charset="0"/>
            </a:rPr>
            <a:t>CORRUPTION</a:t>
          </a:r>
          <a:endParaRPr lang="en-US" sz="2400" b="1" dirty="0">
            <a:solidFill>
              <a:schemeClr val="bg1"/>
            </a:solidFill>
            <a:latin typeface="Segoe Print" pitchFamily="2" charset="0"/>
          </a:endParaRPr>
        </a:p>
      </dgm:t>
    </dgm:pt>
    <dgm:pt modelId="{41355F81-188F-4532-91F4-8A4D4F93330C}" type="parTrans" cxnId="{CB369DA6-C5EC-491A-937D-7E7D30BA49A9}">
      <dgm:prSet/>
      <dgm:spPr/>
      <dgm:t>
        <a:bodyPr/>
        <a:lstStyle/>
        <a:p>
          <a:endParaRPr lang="fil-PH"/>
        </a:p>
      </dgm:t>
    </dgm:pt>
    <dgm:pt modelId="{46285E60-0B67-4433-9825-8E7667A9C1D0}" type="sibTrans" cxnId="{CB369DA6-C5EC-491A-937D-7E7D30BA49A9}">
      <dgm:prSet/>
      <dgm:spPr/>
      <dgm:t>
        <a:bodyPr/>
        <a:lstStyle/>
        <a:p>
          <a:endParaRPr lang="fil-PH"/>
        </a:p>
      </dgm:t>
    </dgm:pt>
    <dgm:pt modelId="{7E5451F6-3AD5-4117-B09B-BF5A3478C450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solidFill>
                <a:schemeClr val="bg1"/>
              </a:solidFill>
              <a:latin typeface="Segoe Print" pitchFamily="2" charset="0"/>
            </a:rPr>
            <a:t>POOR MONITORING</a:t>
          </a:r>
          <a:endParaRPr lang="en-US" sz="2400" b="1" i="0" dirty="0">
            <a:latin typeface="Segoe Print" pitchFamily="2" charset="0"/>
          </a:endParaRPr>
        </a:p>
      </dgm:t>
    </dgm:pt>
    <dgm:pt modelId="{A3256165-131B-4DE6-BF76-CC21D0F98B6A}" type="parTrans" cxnId="{BC2B6D8D-1AE0-4BD3-9ED3-A99555117BC3}">
      <dgm:prSet/>
      <dgm:spPr/>
    </dgm:pt>
    <dgm:pt modelId="{9CBAEB6C-D418-4F7C-A7DC-6C17EA3643F0}" type="sibTrans" cxnId="{BC2B6D8D-1AE0-4BD3-9ED3-A99555117BC3}">
      <dgm:prSet/>
      <dgm:spPr/>
    </dgm:pt>
    <dgm:pt modelId="{F2CF3414-C6F8-4530-9EAB-FED7D549AA59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bg1"/>
              </a:solidFill>
              <a:latin typeface="Segoe Print" pitchFamily="2" charset="0"/>
            </a:rPr>
            <a:t>CULTURAL DIVERSITIES</a:t>
          </a:r>
          <a:endParaRPr lang="en-US" sz="2400" b="1" dirty="0">
            <a:solidFill>
              <a:schemeClr val="bg1"/>
            </a:solidFill>
            <a:latin typeface="Segoe Print" pitchFamily="2" charset="0"/>
          </a:endParaRPr>
        </a:p>
      </dgm:t>
    </dgm:pt>
    <dgm:pt modelId="{A3D93365-04AD-4909-B9E8-267F720149BD}" type="parTrans" cxnId="{55919B84-9A14-4EEA-B30F-EEC2C2D1C221}">
      <dgm:prSet/>
      <dgm:spPr/>
    </dgm:pt>
    <dgm:pt modelId="{92A2893E-0894-4E8E-88CC-A46622CFE5E2}" type="sibTrans" cxnId="{55919B84-9A14-4EEA-B30F-EEC2C2D1C221}">
      <dgm:prSet/>
      <dgm:spPr/>
    </dgm:pt>
    <dgm:pt modelId="{F5362CE4-9413-47F7-A317-EC56E5CA070B}" type="pres">
      <dgm:prSet presAssocID="{FCCB6E1E-B2F1-487D-AD37-5D454690E8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B92395-DB5C-4745-A67A-6DC7C1F41C87}" type="pres">
      <dgm:prSet presAssocID="{40801F3A-8CD9-4085-9CC9-C1B0C24D5A24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9123C741-70F4-45F2-9089-815F6A64951D}" type="pres">
      <dgm:prSet presAssocID="{DE60D0D5-B514-4CB8-91BF-C52915B5D9B4}" presName="spacer" presStyleCnt="0"/>
      <dgm:spPr/>
    </dgm:pt>
    <dgm:pt modelId="{C9F8F7D4-A651-4875-851A-6ED9E094D21A}" type="pres">
      <dgm:prSet presAssocID="{A847444A-3996-453A-92B9-A873CF4FDCAF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05B8412B-E65B-4664-86F8-453E2FA7CFFE}" type="pres">
      <dgm:prSet presAssocID="{D66ACBBB-CB3D-4397-BCD6-A25A0CB8F87B}" presName="spacer" presStyleCnt="0"/>
      <dgm:spPr/>
    </dgm:pt>
    <dgm:pt modelId="{DF0498E1-476E-4F3D-9FFA-20D417E4D5E3}" type="pres">
      <dgm:prSet presAssocID="{7E5451F6-3AD5-4117-B09B-BF5A3478C450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9ACE8DF0-9FBD-40C1-9B18-ED4CE304003B}" type="pres">
      <dgm:prSet presAssocID="{9CBAEB6C-D418-4F7C-A7DC-6C17EA3643F0}" presName="spacer" presStyleCnt="0"/>
      <dgm:spPr/>
    </dgm:pt>
    <dgm:pt modelId="{055F5C6D-2F3A-41E1-A7D5-FCC8DA016AF7}" type="pres">
      <dgm:prSet presAssocID="{7F8CB318-4C4D-4224-B9F4-9134FCC94AC1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BD1FFBC4-2581-4431-A038-6E143255AD8F}" type="pres">
      <dgm:prSet presAssocID="{5E23F539-C0D0-4CA5-8CB7-0DE22FCC4526}" presName="spacer" presStyleCnt="0"/>
      <dgm:spPr/>
    </dgm:pt>
    <dgm:pt modelId="{65DB19BD-456E-4316-A118-E2C67234F36E}" type="pres">
      <dgm:prSet presAssocID="{C2E5376D-3129-4F8E-B37E-1006464626D3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813ADA4B-C7B3-44D7-8F0F-7B68C827735F}" type="pres">
      <dgm:prSet presAssocID="{60776E3B-0781-4B28-9733-6C44E50A861A}" presName="spacer" presStyleCnt="0"/>
      <dgm:spPr/>
    </dgm:pt>
    <dgm:pt modelId="{D0129717-73FD-42D2-B7A4-61485FD80DA4}" type="pres">
      <dgm:prSet presAssocID="{331921FE-6005-4E86-99F9-8B28926CE201}" presName="parentText" presStyleLbl="node1" presStyleIdx="5" presStyleCnt="8" custLinFactY="97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77634263-68F3-4EDB-8294-F6F3290866E3}" type="pres">
      <dgm:prSet presAssocID="{047E2863-2439-4021-A465-931FE1953AF9}" presName="spacer" presStyleCnt="0"/>
      <dgm:spPr/>
    </dgm:pt>
    <dgm:pt modelId="{0B5BDA36-D39A-46BB-8FF7-A32E928BB00C}" type="pres">
      <dgm:prSet presAssocID="{F2CF3414-C6F8-4530-9EAB-FED7D549AA59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D442BF01-0852-4105-879C-320715371D2C}" type="pres">
      <dgm:prSet presAssocID="{92A2893E-0894-4E8E-88CC-A46622CFE5E2}" presName="spacer" presStyleCnt="0"/>
      <dgm:spPr/>
    </dgm:pt>
    <dgm:pt modelId="{C2AC8641-25A0-402C-BF0F-D14BD2C904AF}" type="pres">
      <dgm:prSet presAssocID="{139D4D1F-9446-4A78-8A11-75A6EAC839C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</dgm:ptLst>
  <dgm:cxnLst>
    <dgm:cxn modelId="{EA97A95A-1567-4C54-8407-CC84DE69358E}" type="presOf" srcId="{C2E5376D-3129-4F8E-B37E-1006464626D3}" destId="{65DB19BD-456E-4316-A118-E2C67234F36E}" srcOrd="0" destOrd="0" presId="urn:microsoft.com/office/officeart/2005/8/layout/vList2"/>
    <dgm:cxn modelId="{957974B9-97E5-4F77-A3F8-ADA2A9A80538}" srcId="{FCCB6E1E-B2F1-487D-AD37-5D454690E889}" destId="{C2E5376D-3129-4F8E-B37E-1006464626D3}" srcOrd="4" destOrd="0" parTransId="{21CDE216-611A-4E7F-A850-8DFAECB1D24C}" sibTransId="{60776E3B-0781-4B28-9733-6C44E50A861A}"/>
    <dgm:cxn modelId="{BB726704-A35C-4E5A-950D-53A4F017DA58}" type="presOf" srcId="{331921FE-6005-4E86-99F9-8B28926CE201}" destId="{D0129717-73FD-42D2-B7A4-61485FD80DA4}" srcOrd="0" destOrd="0" presId="urn:microsoft.com/office/officeart/2005/8/layout/vList2"/>
    <dgm:cxn modelId="{CB369DA6-C5EC-491A-937D-7E7D30BA49A9}" srcId="{FCCB6E1E-B2F1-487D-AD37-5D454690E889}" destId="{139D4D1F-9446-4A78-8A11-75A6EAC839CE}" srcOrd="7" destOrd="0" parTransId="{41355F81-188F-4532-91F4-8A4D4F93330C}" sibTransId="{46285E60-0B67-4433-9825-8E7667A9C1D0}"/>
    <dgm:cxn modelId="{BC2B6D8D-1AE0-4BD3-9ED3-A99555117BC3}" srcId="{FCCB6E1E-B2F1-487D-AD37-5D454690E889}" destId="{7E5451F6-3AD5-4117-B09B-BF5A3478C450}" srcOrd="2" destOrd="0" parTransId="{A3256165-131B-4DE6-BF76-CC21D0F98B6A}" sibTransId="{9CBAEB6C-D418-4F7C-A7DC-6C17EA3643F0}"/>
    <dgm:cxn modelId="{0625354A-C08C-4BD1-B352-6163625D82AA}" type="presOf" srcId="{7E5451F6-3AD5-4117-B09B-BF5A3478C450}" destId="{DF0498E1-476E-4F3D-9FFA-20D417E4D5E3}" srcOrd="0" destOrd="0" presId="urn:microsoft.com/office/officeart/2005/8/layout/vList2"/>
    <dgm:cxn modelId="{0A40775E-639F-4CCB-9003-E0691EE7DDEF}" type="presOf" srcId="{F2CF3414-C6F8-4530-9EAB-FED7D549AA59}" destId="{0B5BDA36-D39A-46BB-8FF7-A32E928BB00C}" srcOrd="0" destOrd="0" presId="urn:microsoft.com/office/officeart/2005/8/layout/vList2"/>
    <dgm:cxn modelId="{9394D0D9-9CC4-4F67-AF95-1237AAAA1EE4}" type="presOf" srcId="{A847444A-3996-453A-92B9-A873CF4FDCAF}" destId="{C9F8F7D4-A651-4875-851A-6ED9E094D21A}" srcOrd="0" destOrd="0" presId="urn:microsoft.com/office/officeart/2005/8/layout/vList2"/>
    <dgm:cxn modelId="{B1722817-A5C2-4C98-B06B-31152554A066}" type="presOf" srcId="{FCCB6E1E-B2F1-487D-AD37-5D454690E889}" destId="{F5362CE4-9413-47F7-A317-EC56E5CA070B}" srcOrd="0" destOrd="0" presId="urn:microsoft.com/office/officeart/2005/8/layout/vList2"/>
    <dgm:cxn modelId="{32960766-7D8F-4E3F-AD6B-17081536A427}" srcId="{FCCB6E1E-B2F1-487D-AD37-5D454690E889}" destId="{7F8CB318-4C4D-4224-B9F4-9134FCC94AC1}" srcOrd="3" destOrd="0" parTransId="{136C8034-313D-4F52-A324-3B42C50CB253}" sibTransId="{5E23F539-C0D0-4CA5-8CB7-0DE22FCC4526}"/>
    <dgm:cxn modelId="{6026CB28-969F-4311-AD2F-31BE955BA04D}" srcId="{FCCB6E1E-B2F1-487D-AD37-5D454690E889}" destId="{331921FE-6005-4E86-99F9-8B28926CE201}" srcOrd="5" destOrd="0" parTransId="{4A6CCDDE-B592-4A63-A001-A9A128D28CB6}" sibTransId="{047E2863-2439-4021-A465-931FE1953AF9}"/>
    <dgm:cxn modelId="{FA40D086-66C9-417A-84AF-36D538B7AD87}" srcId="{FCCB6E1E-B2F1-487D-AD37-5D454690E889}" destId="{40801F3A-8CD9-4085-9CC9-C1B0C24D5A24}" srcOrd="0" destOrd="0" parTransId="{B756A6C7-CECE-4ECC-BD19-7D779799A171}" sibTransId="{DE60D0D5-B514-4CB8-91BF-C52915B5D9B4}"/>
    <dgm:cxn modelId="{76C27006-E50C-4804-B78F-0A31036D9D13}" srcId="{FCCB6E1E-B2F1-487D-AD37-5D454690E889}" destId="{A847444A-3996-453A-92B9-A873CF4FDCAF}" srcOrd="1" destOrd="0" parTransId="{1C94E7A2-2877-408A-984C-F55331FB5BDF}" sibTransId="{D66ACBBB-CB3D-4397-BCD6-A25A0CB8F87B}"/>
    <dgm:cxn modelId="{5DA772B1-B831-4E42-9C77-55EF5EF12CAE}" type="presOf" srcId="{7F8CB318-4C4D-4224-B9F4-9134FCC94AC1}" destId="{055F5C6D-2F3A-41E1-A7D5-FCC8DA016AF7}" srcOrd="0" destOrd="0" presId="urn:microsoft.com/office/officeart/2005/8/layout/vList2"/>
    <dgm:cxn modelId="{83B9E56A-F573-4576-83DE-59A131370E68}" type="presOf" srcId="{139D4D1F-9446-4A78-8A11-75A6EAC839CE}" destId="{C2AC8641-25A0-402C-BF0F-D14BD2C904AF}" srcOrd="0" destOrd="0" presId="urn:microsoft.com/office/officeart/2005/8/layout/vList2"/>
    <dgm:cxn modelId="{55919B84-9A14-4EEA-B30F-EEC2C2D1C221}" srcId="{FCCB6E1E-B2F1-487D-AD37-5D454690E889}" destId="{F2CF3414-C6F8-4530-9EAB-FED7D549AA59}" srcOrd="6" destOrd="0" parTransId="{A3D93365-04AD-4909-B9E8-267F720149BD}" sibTransId="{92A2893E-0894-4E8E-88CC-A46622CFE5E2}"/>
    <dgm:cxn modelId="{BB902E8F-7C93-4B8D-AFC5-660531C6B236}" type="presOf" srcId="{40801F3A-8CD9-4085-9CC9-C1B0C24D5A24}" destId="{78B92395-DB5C-4745-A67A-6DC7C1F41C87}" srcOrd="0" destOrd="0" presId="urn:microsoft.com/office/officeart/2005/8/layout/vList2"/>
    <dgm:cxn modelId="{AA1CA287-7B69-42C7-82A3-E5B98AC82F05}" type="presParOf" srcId="{F5362CE4-9413-47F7-A317-EC56E5CA070B}" destId="{78B92395-DB5C-4745-A67A-6DC7C1F41C87}" srcOrd="0" destOrd="0" presId="urn:microsoft.com/office/officeart/2005/8/layout/vList2"/>
    <dgm:cxn modelId="{52D8B3AD-2E27-4F50-893E-125BF732A09D}" type="presParOf" srcId="{F5362CE4-9413-47F7-A317-EC56E5CA070B}" destId="{9123C741-70F4-45F2-9089-815F6A64951D}" srcOrd="1" destOrd="0" presId="urn:microsoft.com/office/officeart/2005/8/layout/vList2"/>
    <dgm:cxn modelId="{FA12FDFB-67A4-45C8-81B9-AA9D304E8DC5}" type="presParOf" srcId="{F5362CE4-9413-47F7-A317-EC56E5CA070B}" destId="{C9F8F7D4-A651-4875-851A-6ED9E094D21A}" srcOrd="2" destOrd="0" presId="urn:microsoft.com/office/officeart/2005/8/layout/vList2"/>
    <dgm:cxn modelId="{54EB871E-955D-41B3-8135-9275EEEA79AE}" type="presParOf" srcId="{F5362CE4-9413-47F7-A317-EC56E5CA070B}" destId="{05B8412B-E65B-4664-86F8-453E2FA7CFFE}" srcOrd="3" destOrd="0" presId="urn:microsoft.com/office/officeart/2005/8/layout/vList2"/>
    <dgm:cxn modelId="{69E57AFC-976C-475F-A5F5-3393077EB18A}" type="presParOf" srcId="{F5362CE4-9413-47F7-A317-EC56E5CA070B}" destId="{DF0498E1-476E-4F3D-9FFA-20D417E4D5E3}" srcOrd="4" destOrd="0" presId="urn:microsoft.com/office/officeart/2005/8/layout/vList2"/>
    <dgm:cxn modelId="{F0BEE136-CE72-46B0-B260-F6555E341FAF}" type="presParOf" srcId="{F5362CE4-9413-47F7-A317-EC56E5CA070B}" destId="{9ACE8DF0-9FBD-40C1-9B18-ED4CE304003B}" srcOrd="5" destOrd="0" presId="urn:microsoft.com/office/officeart/2005/8/layout/vList2"/>
    <dgm:cxn modelId="{93B129E6-2D2C-4FC6-947F-9B343B0844B6}" type="presParOf" srcId="{F5362CE4-9413-47F7-A317-EC56E5CA070B}" destId="{055F5C6D-2F3A-41E1-A7D5-FCC8DA016AF7}" srcOrd="6" destOrd="0" presId="urn:microsoft.com/office/officeart/2005/8/layout/vList2"/>
    <dgm:cxn modelId="{4DF93450-E58E-40F6-9845-0370E5F16520}" type="presParOf" srcId="{F5362CE4-9413-47F7-A317-EC56E5CA070B}" destId="{BD1FFBC4-2581-4431-A038-6E143255AD8F}" srcOrd="7" destOrd="0" presId="urn:microsoft.com/office/officeart/2005/8/layout/vList2"/>
    <dgm:cxn modelId="{D5934EBE-8FFC-4571-B631-3A5CDA575D5E}" type="presParOf" srcId="{F5362CE4-9413-47F7-A317-EC56E5CA070B}" destId="{65DB19BD-456E-4316-A118-E2C67234F36E}" srcOrd="8" destOrd="0" presId="urn:microsoft.com/office/officeart/2005/8/layout/vList2"/>
    <dgm:cxn modelId="{4B1EAA66-0DC5-493C-A163-073F15E4839D}" type="presParOf" srcId="{F5362CE4-9413-47F7-A317-EC56E5CA070B}" destId="{813ADA4B-C7B3-44D7-8F0F-7B68C827735F}" srcOrd="9" destOrd="0" presId="urn:microsoft.com/office/officeart/2005/8/layout/vList2"/>
    <dgm:cxn modelId="{7BB2C691-0EE4-461E-8786-4DFD06295F5D}" type="presParOf" srcId="{F5362CE4-9413-47F7-A317-EC56E5CA070B}" destId="{D0129717-73FD-42D2-B7A4-61485FD80DA4}" srcOrd="10" destOrd="0" presId="urn:microsoft.com/office/officeart/2005/8/layout/vList2"/>
    <dgm:cxn modelId="{FF3A5591-17E6-44C7-BCA4-801A558A925E}" type="presParOf" srcId="{F5362CE4-9413-47F7-A317-EC56E5CA070B}" destId="{77634263-68F3-4EDB-8294-F6F3290866E3}" srcOrd="11" destOrd="0" presId="urn:microsoft.com/office/officeart/2005/8/layout/vList2"/>
    <dgm:cxn modelId="{AE6115FD-7636-484A-978A-F9031E123F6A}" type="presParOf" srcId="{F5362CE4-9413-47F7-A317-EC56E5CA070B}" destId="{0B5BDA36-D39A-46BB-8FF7-A32E928BB00C}" srcOrd="12" destOrd="0" presId="urn:microsoft.com/office/officeart/2005/8/layout/vList2"/>
    <dgm:cxn modelId="{7F986B3F-2027-4A52-9BEB-859FBFB14BED}" type="presParOf" srcId="{F5362CE4-9413-47F7-A317-EC56E5CA070B}" destId="{D442BF01-0852-4105-879C-320715371D2C}" srcOrd="13" destOrd="0" presId="urn:microsoft.com/office/officeart/2005/8/layout/vList2"/>
    <dgm:cxn modelId="{5F6B559C-AA54-41F5-A6B3-B894110EC8D0}" type="presParOf" srcId="{F5362CE4-9413-47F7-A317-EC56E5CA070B}" destId="{C2AC8641-25A0-402C-BF0F-D14BD2C904AF}" srcOrd="14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CB6E1E-B2F1-487D-AD37-5D454690E889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801F3A-8CD9-4085-9CC9-C1B0C24D5A24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solidFill>
                <a:schemeClr val="tx1"/>
              </a:solidFill>
            </a:rPr>
            <a:t>Concrete impacts and results IACAT has on the effective implementation of anti-trafficking policies and legislation:</a:t>
          </a:r>
          <a:endParaRPr lang="en-US" sz="2400" b="1" dirty="0">
            <a:solidFill>
              <a:schemeClr val="tx1"/>
            </a:solidFill>
            <a:latin typeface="Segoe Print" pitchFamily="2" charset="0"/>
          </a:endParaRPr>
        </a:p>
      </dgm:t>
    </dgm:pt>
    <dgm:pt modelId="{B756A6C7-CECE-4ECC-BD19-7D779799A171}" type="parTrans" cxnId="{FA40D086-66C9-417A-84AF-36D538B7AD87}">
      <dgm:prSet/>
      <dgm:spPr/>
      <dgm:t>
        <a:bodyPr/>
        <a:lstStyle/>
        <a:p>
          <a:endParaRPr lang="fil-PH"/>
        </a:p>
      </dgm:t>
    </dgm:pt>
    <dgm:pt modelId="{DE60D0D5-B514-4CB8-91BF-C52915B5D9B4}" type="sibTrans" cxnId="{FA40D086-66C9-417A-84AF-36D538B7AD87}">
      <dgm:prSet/>
      <dgm:spPr/>
      <dgm:t>
        <a:bodyPr/>
        <a:lstStyle/>
        <a:p>
          <a:endParaRPr lang="fil-PH"/>
        </a:p>
      </dgm:t>
    </dgm:pt>
    <dgm:pt modelId="{A847444A-3996-453A-92B9-A873CF4FDCAF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>
              <a:latin typeface="Segoe Print" pitchFamily="2" charset="0"/>
            </a:rPr>
            <a:t>Amendment of the TIP law and its implementing rules and regulations</a:t>
          </a:r>
          <a:endParaRPr lang="en-US" sz="2400" b="1" i="0" dirty="0">
            <a:latin typeface="Segoe Print" pitchFamily="2" charset="0"/>
          </a:endParaRPr>
        </a:p>
      </dgm:t>
    </dgm:pt>
    <dgm:pt modelId="{1C94E7A2-2877-408A-984C-F55331FB5BDF}" type="parTrans" cxnId="{76C27006-E50C-4804-B78F-0A31036D9D13}">
      <dgm:prSet/>
      <dgm:spPr/>
    </dgm:pt>
    <dgm:pt modelId="{D66ACBBB-CB3D-4397-BCD6-A25A0CB8F87B}" type="sibTrans" cxnId="{76C27006-E50C-4804-B78F-0A31036D9D13}">
      <dgm:prSet/>
      <dgm:spPr/>
    </dgm:pt>
    <dgm:pt modelId="{6ACAD646-FFEF-45A5-876C-C678092EB6BF}">
      <dgm:prSet phldrT="[Text]" custT="1"/>
      <dgm:spPr/>
      <dgm:t>
        <a:bodyPr/>
        <a:lstStyle/>
        <a:p>
          <a:r>
            <a:rPr lang="en-US" sz="2400" b="1" dirty="0" smtClean="0">
              <a:latin typeface="Segoe Print" pitchFamily="2" charset="0"/>
            </a:rPr>
            <a:t>Revising the Guidelines on Departure Formalities</a:t>
          </a:r>
          <a:endParaRPr lang="en-US" sz="2400" b="1" dirty="0">
            <a:latin typeface="Segoe Print" pitchFamily="2" charset="0"/>
          </a:endParaRPr>
        </a:p>
      </dgm:t>
    </dgm:pt>
    <dgm:pt modelId="{08BBF8AF-9FAA-475D-ADB5-34A476D53835}" type="parTrans" cxnId="{2E19823B-D753-4B2F-855B-B8A4EC643CFC}">
      <dgm:prSet/>
      <dgm:spPr/>
      <dgm:t>
        <a:bodyPr/>
        <a:lstStyle/>
        <a:p>
          <a:endParaRPr lang="fil-PH"/>
        </a:p>
      </dgm:t>
    </dgm:pt>
    <dgm:pt modelId="{97BA38A9-8808-4894-AEAA-F74F66F70D62}" type="sibTrans" cxnId="{2E19823B-D753-4B2F-855B-B8A4EC643CFC}">
      <dgm:prSet/>
      <dgm:spPr/>
      <dgm:t>
        <a:bodyPr/>
        <a:lstStyle/>
        <a:p>
          <a:endParaRPr lang="fil-PH"/>
        </a:p>
      </dgm:t>
    </dgm:pt>
    <dgm:pt modelId="{327C3949-AFD9-4FA3-AE89-3C31C3506389}">
      <dgm:prSet phldrT="[Text]" custT="1"/>
      <dgm:spPr/>
      <dgm:t>
        <a:bodyPr/>
        <a:lstStyle/>
        <a:p>
          <a:r>
            <a:rPr lang="en-US" sz="2400" b="1" dirty="0" smtClean="0">
              <a:latin typeface="Segoe Print" pitchFamily="2" charset="0"/>
            </a:rPr>
            <a:t>Victims Assistance Center</a:t>
          </a:r>
        </a:p>
      </dgm:t>
    </dgm:pt>
    <dgm:pt modelId="{CF777C08-9EF9-4187-ADC9-EC6A6A76972B}" type="parTrans" cxnId="{51F94226-DD05-47C4-9C24-A4677FC512B3}">
      <dgm:prSet/>
      <dgm:spPr/>
    </dgm:pt>
    <dgm:pt modelId="{C3DD0E79-5DF4-4D1F-96AD-128EC2C72D0E}" type="sibTrans" cxnId="{51F94226-DD05-47C4-9C24-A4677FC512B3}">
      <dgm:prSet/>
      <dgm:spPr/>
    </dgm:pt>
    <dgm:pt modelId="{8816E885-8D40-4092-9A53-C562F2FA2975}">
      <dgm:prSet phldrT="[Text]" custT="1"/>
      <dgm:spPr/>
      <dgm:t>
        <a:bodyPr/>
        <a:lstStyle/>
        <a:p>
          <a:r>
            <a:rPr lang="en-US" sz="2400" b="1" dirty="0" smtClean="0">
              <a:latin typeface="Segoe Print" pitchFamily="2" charset="0"/>
            </a:rPr>
            <a:t>ACTIP and RPA</a:t>
          </a:r>
        </a:p>
      </dgm:t>
    </dgm:pt>
    <dgm:pt modelId="{F29E0655-E3ED-4FB6-8519-8533E0E0F984}" type="parTrans" cxnId="{DB3241FC-0BA3-437A-9ED3-E81728E70BF7}">
      <dgm:prSet/>
      <dgm:spPr/>
    </dgm:pt>
    <dgm:pt modelId="{E6B08BF5-A3AC-4A4A-9A9E-3CB1C64642FC}" type="sibTrans" cxnId="{DB3241FC-0BA3-437A-9ED3-E81728E70BF7}">
      <dgm:prSet/>
      <dgm:spPr/>
    </dgm:pt>
    <dgm:pt modelId="{118285AE-9355-4C7D-880E-6222B8CB594B}">
      <dgm:prSet phldrT="[Text]" custT="1"/>
      <dgm:spPr/>
      <dgm:t>
        <a:bodyPr/>
        <a:lstStyle/>
        <a:p>
          <a:r>
            <a:rPr lang="en-US" sz="2400" b="1" smtClean="0">
              <a:latin typeface="Segoe Print" pitchFamily="2" charset="0"/>
            </a:rPr>
            <a:t>Creation </a:t>
          </a:r>
          <a:r>
            <a:rPr lang="en-US" sz="2400" b="1" dirty="0" smtClean="0">
              <a:latin typeface="Segoe Print" pitchFamily="2" charset="0"/>
            </a:rPr>
            <a:t>and strengthening </a:t>
          </a:r>
          <a:r>
            <a:rPr lang="en-US" sz="2400" b="1" dirty="0" smtClean="0">
              <a:latin typeface="Segoe Print" pitchFamily="2" charset="0"/>
            </a:rPr>
            <a:t>the </a:t>
          </a:r>
          <a:r>
            <a:rPr lang="en-US" sz="2400" b="1" dirty="0" smtClean="0">
              <a:latin typeface="Segoe Print" pitchFamily="2" charset="0"/>
            </a:rPr>
            <a:t>Task Forces against Trafficking in Persons</a:t>
          </a:r>
          <a:endParaRPr lang="en-US" sz="2400" b="1" dirty="0">
            <a:latin typeface="Segoe Print" pitchFamily="2" charset="0"/>
          </a:endParaRPr>
        </a:p>
      </dgm:t>
    </dgm:pt>
    <dgm:pt modelId="{435366CE-EC86-43C6-AA3C-E3B918F5D478}" type="parTrans" cxnId="{B0123EFA-CAF2-4DBD-AB8F-0B82BC1D08AC}">
      <dgm:prSet/>
      <dgm:spPr/>
    </dgm:pt>
    <dgm:pt modelId="{B00AB271-DBDE-46D3-9537-1543D434EAFA}" type="sibTrans" cxnId="{B0123EFA-CAF2-4DBD-AB8F-0B82BC1D08AC}">
      <dgm:prSet/>
      <dgm:spPr/>
    </dgm:pt>
    <dgm:pt modelId="{F5362CE4-9413-47F7-A317-EC56E5CA070B}" type="pres">
      <dgm:prSet presAssocID="{FCCB6E1E-B2F1-487D-AD37-5D454690E8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B92395-DB5C-4745-A67A-6DC7C1F41C87}" type="pres">
      <dgm:prSet presAssocID="{40801F3A-8CD9-4085-9CC9-C1B0C24D5A2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9123C741-70F4-45F2-9089-815F6A64951D}" type="pres">
      <dgm:prSet presAssocID="{DE60D0D5-B514-4CB8-91BF-C52915B5D9B4}" presName="spacer" presStyleCnt="0"/>
      <dgm:spPr/>
    </dgm:pt>
    <dgm:pt modelId="{C9F8F7D4-A651-4875-851A-6ED9E094D21A}" type="pres">
      <dgm:prSet presAssocID="{A847444A-3996-453A-92B9-A873CF4FDCAF}" presName="parentText" presStyleLbl="node1" presStyleIdx="1" presStyleCnt="6" custLinFactNeighborX="-2778" custLinFactNeighborY="60764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05B8412B-E65B-4664-86F8-453E2FA7CFFE}" type="pres">
      <dgm:prSet presAssocID="{D66ACBBB-CB3D-4397-BCD6-A25A0CB8F87B}" presName="spacer" presStyleCnt="0"/>
      <dgm:spPr/>
    </dgm:pt>
    <dgm:pt modelId="{0F738585-F8F5-42E4-88B9-C37FFA0D201E}" type="pres">
      <dgm:prSet presAssocID="{6ACAD646-FFEF-45A5-876C-C678092EB6B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BCD6D83F-3271-4A68-846A-0BDA6A89FDD4}" type="pres">
      <dgm:prSet presAssocID="{97BA38A9-8808-4894-AEAA-F74F66F70D62}" presName="spacer" presStyleCnt="0"/>
      <dgm:spPr/>
    </dgm:pt>
    <dgm:pt modelId="{4FBF7552-BEE3-41AC-90C8-D50C552A2541}" type="pres">
      <dgm:prSet presAssocID="{118285AE-9355-4C7D-880E-6222B8CB594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D3795A8E-49C4-4051-A382-75C09701CFBD}" type="pres">
      <dgm:prSet presAssocID="{B00AB271-DBDE-46D3-9537-1543D434EAFA}" presName="spacer" presStyleCnt="0"/>
      <dgm:spPr/>
    </dgm:pt>
    <dgm:pt modelId="{79FE2E2C-16C4-4533-A341-AB1591D133C0}" type="pres">
      <dgm:prSet presAssocID="{327C3949-AFD9-4FA3-AE89-3C31C350638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EC652058-EDA1-4FAF-A1C4-848232E9788D}" type="pres">
      <dgm:prSet presAssocID="{C3DD0E79-5DF4-4D1F-96AD-128EC2C72D0E}" presName="spacer" presStyleCnt="0"/>
      <dgm:spPr/>
    </dgm:pt>
    <dgm:pt modelId="{97A683D3-EE3E-4FCC-96D3-2189EB0CD1BC}" type="pres">
      <dgm:prSet presAssocID="{8816E885-8D40-4092-9A53-C562F2FA297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l-PH"/>
        </a:p>
      </dgm:t>
    </dgm:pt>
  </dgm:ptLst>
  <dgm:cxnLst>
    <dgm:cxn modelId="{252FADDF-BD42-42CD-B20B-AE99C87FEBE1}" type="presOf" srcId="{40801F3A-8CD9-4085-9CC9-C1B0C24D5A24}" destId="{78B92395-DB5C-4745-A67A-6DC7C1F41C87}" srcOrd="0" destOrd="0" presId="urn:microsoft.com/office/officeart/2005/8/layout/vList2"/>
    <dgm:cxn modelId="{DB3241FC-0BA3-437A-9ED3-E81728E70BF7}" srcId="{FCCB6E1E-B2F1-487D-AD37-5D454690E889}" destId="{8816E885-8D40-4092-9A53-C562F2FA2975}" srcOrd="5" destOrd="0" parTransId="{F29E0655-E3ED-4FB6-8519-8533E0E0F984}" sibTransId="{E6B08BF5-A3AC-4A4A-9A9E-3CB1C64642FC}"/>
    <dgm:cxn modelId="{76C27006-E50C-4804-B78F-0A31036D9D13}" srcId="{FCCB6E1E-B2F1-487D-AD37-5D454690E889}" destId="{A847444A-3996-453A-92B9-A873CF4FDCAF}" srcOrd="1" destOrd="0" parTransId="{1C94E7A2-2877-408A-984C-F55331FB5BDF}" sibTransId="{D66ACBBB-CB3D-4397-BCD6-A25A0CB8F87B}"/>
    <dgm:cxn modelId="{2E19823B-D753-4B2F-855B-B8A4EC643CFC}" srcId="{FCCB6E1E-B2F1-487D-AD37-5D454690E889}" destId="{6ACAD646-FFEF-45A5-876C-C678092EB6BF}" srcOrd="2" destOrd="0" parTransId="{08BBF8AF-9FAA-475D-ADB5-34A476D53835}" sibTransId="{97BA38A9-8808-4894-AEAA-F74F66F70D62}"/>
    <dgm:cxn modelId="{5E1544B6-6F93-4DC0-AFFB-88CAE7C523AA}" type="presOf" srcId="{6ACAD646-FFEF-45A5-876C-C678092EB6BF}" destId="{0F738585-F8F5-42E4-88B9-C37FFA0D201E}" srcOrd="0" destOrd="0" presId="urn:microsoft.com/office/officeart/2005/8/layout/vList2"/>
    <dgm:cxn modelId="{CEE21704-7D07-4FEC-97B5-DF59CA3C7314}" type="presOf" srcId="{A847444A-3996-453A-92B9-A873CF4FDCAF}" destId="{C9F8F7D4-A651-4875-851A-6ED9E094D21A}" srcOrd="0" destOrd="0" presId="urn:microsoft.com/office/officeart/2005/8/layout/vList2"/>
    <dgm:cxn modelId="{FA40D086-66C9-417A-84AF-36D538B7AD87}" srcId="{FCCB6E1E-B2F1-487D-AD37-5D454690E889}" destId="{40801F3A-8CD9-4085-9CC9-C1B0C24D5A24}" srcOrd="0" destOrd="0" parTransId="{B756A6C7-CECE-4ECC-BD19-7D779799A171}" sibTransId="{DE60D0D5-B514-4CB8-91BF-C52915B5D9B4}"/>
    <dgm:cxn modelId="{B0123EFA-CAF2-4DBD-AB8F-0B82BC1D08AC}" srcId="{FCCB6E1E-B2F1-487D-AD37-5D454690E889}" destId="{118285AE-9355-4C7D-880E-6222B8CB594B}" srcOrd="3" destOrd="0" parTransId="{435366CE-EC86-43C6-AA3C-E3B918F5D478}" sibTransId="{B00AB271-DBDE-46D3-9537-1543D434EAFA}"/>
    <dgm:cxn modelId="{26E44FAE-9C63-479C-9FF4-DC08A91ECCA3}" type="presOf" srcId="{118285AE-9355-4C7D-880E-6222B8CB594B}" destId="{4FBF7552-BEE3-41AC-90C8-D50C552A2541}" srcOrd="0" destOrd="0" presId="urn:microsoft.com/office/officeart/2005/8/layout/vList2"/>
    <dgm:cxn modelId="{51F94226-DD05-47C4-9C24-A4677FC512B3}" srcId="{FCCB6E1E-B2F1-487D-AD37-5D454690E889}" destId="{327C3949-AFD9-4FA3-AE89-3C31C3506389}" srcOrd="4" destOrd="0" parTransId="{CF777C08-9EF9-4187-ADC9-EC6A6A76972B}" sibTransId="{C3DD0E79-5DF4-4D1F-96AD-128EC2C72D0E}"/>
    <dgm:cxn modelId="{0C0FC1DE-3322-434A-9B20-FF3237746BE4}" type="presOf" srcId="{8816E885-8D40-4092-9A53-C562F2FA2975}" destId="{97A683D3-EE3E-4FCC-96D3-2189EB0CD1BC}" srcOrd="0" destOrd="0" presId="urn:microsoft.com/office/officeart/2005/8/layout/vList2"/>
    <dgm:cxn modelId="{D4148821-7B5C-456F-AB2C-12A0F776B17F}" type="presOf" srcId="{327C3949-AFD9-4FA3-AE89-3C31C3506389}" destId="{79FE2E2C-16C4-4533-A341-AB1591D133C0}" srcOrd="0" destOrd="0" presId="urn:microsoft.com/office/officeart/2005/8/layout/vList2"/>
    <dgm:cxn modelId="{A25D6771-7B01-4308-9003-31ED231CED54}" type="presOf" srcId="{FCCB6E1E-B2F1-487D-AD37-5D454690E889}" destId="{F5362CE4-9413-47F7-A317-EC56E5CA070B}" srcOrd="0" destOrd="0" presId="urn:microsoft.com/office/officeart/2005/8/layout/vList2"/>
    <dgm:cxn modelId="{AF70C930-F1FF-4B98-84E0-DD73E0DBC02C}" type="presParOf" srcId="{F5362CE4-9413-47F7-A317-EC56E5CA070B}" destId="{78B92395-DB5C-4745-A67A-6DC7C1F41C87}" srcOrd="0" destOrd="0" presId="urn:microsoft.com/office/officeart/2005/8/layout/vList2"/>
    <dgm:cxn modelId="{4C7FA50D-A7A3-499B-ADB4-99E8D3B97B58}" type="presParOf" srcId="{F5362CE4-9413-47F7-A317-EC56E5CA070B}" destId="{9123C741-70F4-45F2-9089-815F6A64951D}" srcOrd="1" destOrd="0" presId="urn:microsoft.com/office/officeart/2005/8/layout/vList2"/>
    <dgm:cxn modelId="{B4E77748-3E4F-4D8E-863B-B440740BED18}" type="presParOf" srcId="{F5362CE4-9413-47F7-A317-EC56E5CA070B}" destId="{C9F8F7D4-A651-4875-851A-6ED9E094D21A}" srcOrd="2" destOrd="0" presId="urn:microsoft.com/office/officeart/2005/8/layout/vList2"/>
    <dgm:cxn modelId="{2F916FDD-F975-4A73-BD41-47C5059DA0F2}" type="presParOf" srcId="{F5362CE4-9413-47F7-A317-EC56E5CA070B}" destId="{05B8412B-E65B-4664-86F8-453E2FA7CFFE}" srcOrd="3" destOrd="0" presId="urn:microsoft.com/office/officeart/2005/8/layout/vList2"/>
    <dgm:cxn modelId="{AF1E70B0-5901-43F0-9171-0FF8C1841E1F}" type="presParOf" srcId="{F5362CE4-9413-47F7-A317-EC56E5CA070B}" destId="{0F738585-F8F5-42E4-88B9-C37FFA0D201E}" srcOrd="4" destOrd="0" presId="urn:microsoft.com/office/officeart/2005/8/layout/vList2"/>
    <dgm:cxn modelId="{855AB4C8-B7EE-4E0E-A12A-7C389CD2B896}" type="presParOf" srcId="{F5362CE4-9413-47F7-A317-EC56E5CA070B}" destId="{BCD6D83F-3271-4A68-846A-0BDA6A89FDD4}" srcOrd="5" destOrd="0" presId="urn:microsoft.com/office/officeart/2005/8/layout/vList2"/>
    <dgm:cxn modelId="{428F9D53-AE3B-4140-AFAA-B15D2F7C2ED5}" type="presParOf" srcId="{F5362CE4-9413-47F7-A317-EC56E5CA070B}" destId="{4FBF7552-BEE3-41AC-90C8-D50C552A2541}" srcOrd="6" destOrd="0" presId="urn:microsoft.com/office/officeart/2005/8/layout/vList2"/>
    <dgm:cxn modelId="{8DBACDC1-6EB2-4251-B55A-2A861EC309F9}" type="presParOf" srcId="{F5362CE4-9413-47F7-A317-EC56E5CA070B}" destId="{D3795A8E-49C4-4051-A382-75C09701CFBD}" srcOrd="7" destOrd="0" presId="urn:microsoft.com/office/officeart/2005/8/layout/vList2"/>
    <dgm:cxn modelId="{21A3DAEA-DCF5-4B75-A951-77CA3D0FEB33}" type="presParOf" srcId="{F5362CE4-9413-47F7-A317-EC56E5CA070B}" destId="{79FE2E2C-16C4-4533-A341-AB1591D133C0}" srcOrd="8" destOrd="0" presId="urn:microsoft.com/office/officeart/2005/8/layout/vList2"/>
    <dgm:cxn modelId="{1C529C8B-1775-47D0-97C3-7793D1AF566D}" type="presParOf" srcId="{F5362CE4-9413-47F7-A317-EC56E5CA070B}" destId="{EC652058-EDA1-4FAF-A1C4-848232E9788D}" srcOrd="9" destOrd="0" presId="urn:microsoft.com/office/officeart/2005/8/layout/vList2"/>
    <dgm:cxn modelId="{FFABDA09-2D78-4E63-B405-CDDA25011443}" type="presParOf" srcId="{F5362CE4-9413-47F7-A317-EC56E5CA070B}" destId="{97A683D3-EE3E-4FCC-96D3-2189EB0CD1BC}" srcOrd="1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8B6E5B-2A28-48E6-9A1E-4FFF33A8CB08}" type="datetimeFigureOut">
              <a:rPr lang="en-US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048611-8BDB-4E8B-A93A-2E03D4493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94BD8F-2C31-4952-AD29-9947521C3088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37B9A-C924-4890-A32C-6135B030B6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7F862-5554-4BB1-890B-B7137FE689BC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DA8D2-3E0A-4910-BA27-680E47202C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F53C3E-0B60-4803-8CDB-DA383D617B74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D3063C-1B2F-48A0-9A31-C462C75B1B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2F6BAF-9099-4989-98CD-68AC340DCDCD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150B-C889-48B5-AC3F-F9C0A8A2A2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B8D714-88F6-4BB5-9270-48DC2AFB803E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D1B19-DDD2-4490-BBC0-E4021CEBDE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6D19E-FA51-446A-9080-122CA3A99DD5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1358-6615-480C-8D95-EFBD7F7827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7ED38-E114-4EA4-8DD1-8C54981B012F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4D50C-76F3-48FE-A869-BCB090B905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05AAD2-D96F-43C0-BAFB-F728534E2F93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3A43B-E4B5-45F4-BAE6-9CF2FD41EE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986401-735B-4557-B315-B36BE61A7ACF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643538-2E7F-41D1-B9C5-1DFABDF988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DA28AB-B0ED-49FC-A6AF-192D985EDB85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11150-6D4A-4966-BC4D-9C89A72D61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297B7637-45C7-4348-90A9-BF254EC8F838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17259818-0714-44AF-A572-48928EDCB0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A8E0913B-3B60-482E-A988-FA60EE41A47C}" type="datetimeFigureOut">
              <a:rPr lang="en-US" smtClean="0"/>
              <a:pPr>
                <a:defRPr/>
              </a:pPr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6F95EE9E-4CC3-49B8-8B7B-88CBACBD39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133600"/>
            <a:ext cx="6934200" cy="1828800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Second Consultative Meeting on Strengthening Partnerships with </a:t>
            </a:r>
            <a:r>
              <a:rPr lang="en-US" sz="4000" b="1" dirty="0" smtClean="0"/>
              <a:t>National </a:t>
            </a:r>
            <a:r>
              <a:rPr lang="en-US" sz="4000" b="1" dirty="0" err="1" smtClean="0"/>
              <a:t>Rapporteurs</a:t>
            </a:r>
            <a:r>
              <a:rPr lang="en-US" sz="4000" b="1" dirty="0" smtClean="0"/>
              <a:t> On Trafficking In Persons And Equivalent Mechanisms</a:t>
            </a:r>
            <a:endParaRPr lang="en-US" sz="4000" b="1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5181600"/>
            <a:ext cx="8077200" cy="1499616"/>
          </a:xfrm>
        </p:spPr>
        <p:txBody>
          <a:bodyPr>
            <a:normAutofit fontScale="77500" lnSpcReduction="20000"/>
          </a:bodyPr>
          <a:lstStyle/>
          <a:p>
            <a:pPr algn="ctr" eaLnBrk="1" hangingPunct="1"/>
            <a:endParaRPr lang="en-US" sz="3000" dirty="0" smtClean="0"/>
          </a:p>
          <a:p>
            <a:pPr algn="ctr" eaLnBrk="1" hangingPunct="1"/>
            <a:r>
              <a:rPr lang="en-US" sz="3000" b="1" dirty="0" smtClean="0"/>
              <a:t>DARLENE R. PAJARITO</a:t>
            </a:r>
          </a:p>
          <a:p>
            <a:pPr algn="ctr" eaLnBrk="1" hangingPunct="1"/>
            <a:r>
              <a:rPr lang="en-US" sz="3000" dirty="0" smtClean="0"/>
              <a:t>Executive Officer, Task Force Operations Monitoring Section</a:t>
            </a:r>
          </a:p>
          <a:p>
            <a:pPr algn="ctr" eaLnBrk="1" hangingPunct="1"/>
            <a:r>
              <a:rPr lang="en-US" sz="3000" dirty="0" smtClean="0"/>
              <a:t>Inter-Agency Council Against Trafficking Secretariat</a:t>
            </a:r>
          </a:p>
          <a:p>
            <a:pPr algn="ctr" eaLnBrk="1" hangingPunct="1"/>
            <a:r>
              <a:rPr lang="en-US" sz="2600" i="1" dirty="0" smtClean="0"/>
              <a:t>May 21-22, 2014, </a:t>
            </a:r>
            <a:r>
              <a:rPr lang="en-US" sz="2600" i="1" dirty="0" err="1" smtClean="0"/>
              <a:t>Chatrium</a:t>
            </a:r>
            <a:r>
              <a:rPr lang="en-US" sz="2600" i="1" dirty="0" smtClean="0"/>
              <a:t> Residence </a:t>
            </a:r>
            <a:r>
              <a:rPr lang="en-US" sz="2600" i="1" dirty="0" err="1" smtClean="0"/>
              <a:t>Sathon</a:t>
            </a:r>
            <a:r>
              <a:rPr lang="en-US" sz="2600" i="1" dirty="0" smtClean="0"/>
              <a:t>, Bangkok, Thailand</a:t>
            </a:r>
          </a:p>
        </p:txBody>
      </p:sp>
      <p:pic>
        <p:nvPicPr>
          <p:cNvPr id="4" name="Picture 3" descr="C:\Documents and Settings\Gracia\My Documents\My Pictures\IACAT-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"/>
            <a:ext cx="2438400" cy="205740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 r="-100000" b="-100000"/>
          </a:gra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6629400" y="152400"/>
            <a:ext cx="2362200" cy="9144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defRPr/>
            </a:pPr>
            <a:endParaRPr lang="en-US" sz="2600" dirty="0">
              <a:solidFill>
                <a:srgbClr val="FFFFFF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4305565"/>
              </p:ext>
            </p:extLst>
          </p:nvPr>
        </p:nvGraphicFramePr>
        <p:xfrm>
          <a:off x="533400" y="1600201"/>
          <a:ext cx="8229600" cy="518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iacatlogo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0"/>
            <a:ext cx="1447800" cy="144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7"/>
          <p:cNvSpPr txBox="1">
            <a:spLocks/>
          </p:cNvSpPr>
          <p:nvPr/>
        </p:nvSpPr>
        <p:spPr>
          <a:xfrm>
            <a:off x="304800" y="120538"/>
            <a:ext cx="76200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PHILIPPINE EXPERIENCE…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B92395-DB5C-4745-A67A-6DC7C1F41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78B92395-DB5C-4745-A67A-6DC7C1F41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78B92395-DB5C-4745-A67A-6DC7C1F41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6CCC5E0-BB94-4B72-9F91-08CF52D93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36CCC5E0-BB94-4B72-9F91-08CF52D93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36CCC5E0-BB94-4B72-9F91-08CF52D93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F8F7D4-A651-4875-851A-6ED9E094D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C9F8F7D4-A651-4875-851A-6ED9E094D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C9F8F7D4-A651-4875-851A-6ED9E094D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2609B41-DE92-488D-9883-208DC7C6F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dgm id="{02609B41-DE92-488D-9883-208DC7C6F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02609B41-DE92-488D-9883-208DC7C6F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47A049-8F9F-45E2-A454-7D7580DBB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6347A049-8F9F-45E2-A454-7D7580DBB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6347A049-8F9F-45E2-A454-7D7580DBB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4305565"/>
              </p:ext>
            </p:extLst>
          </p:nvPr>
        </p:nvGraphicFramePr>
        <p:xfrm>
          <a:off x="533400" y="1600201"/>
          <a:ext cx="8229600" cy="518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iacatlogo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0"/>
            <a:ext cx="1447800" cy="144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7"/>
          <p:cNvSpPr txBox="1">
            <a:spLocks/>
          </p:cNvSpPr>
          <p:nvPr/>
        </p:nvSpPr>
        <p:spPr>
          <a:xfrm>
            <a:off x="304800" y="120538"/>
            <a:ext cx="76200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PHILIPPINE EXPERIENCE…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47A049-8F9F-45E2-A454-7D7580DBB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6347A049-8F9F-45E2-A454-7D7580DBB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6347A049-8F9F-45E2-A454-7D7580DBB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9E5AB9B-A578-474E-B87D-3C0F7D75B2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39E5AB9B-A578-474E-B87D-3C0F7D75B2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39E5AB9B-A578-474E-B87D-3C0F7D75B2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78593D8-76DE-4E85-BBD9-397A84C81D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F78593D8-76DE-4E85-BBD9-397A84C81D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F78593D8-76DE-4E85-BBD9-397A84C81D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4305565"/>
              </p:ext>
            </p:extLst>
          </p:nvPr>
        </p:nvGraphicFramePr>
        <p:xfrm>
          <a:off x="533400" y="1600201"/>
          <a:ext cx="8229600" cy="518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iacatlogo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0"/>
            <a:ext cx="1447800" cy="144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7"/>
          <p:cNvSpPr txBox="1">
            <a:spLocks/>
          </p:cNvSpPr>
          <p:nvPr/>
        </p:nvSpPr>
        <p:spPr>
          <a:xfrm>
            <a:off x="304800" y="120538"/>
            <a:ext cx="76200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PHILIPPINE EXPERIENCE…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B92395-DB5C-4745-A67A-6DC7C1F41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78B92395-DB5C-4745-A67A-6DC7C1F41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78B92395-DB5C-4745-A67A-6DC7C1F41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F8F7D4-A651-4875-851A-6ED9E094D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C9F8F7D4-A651-4875-851A-6ED9E094D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C9F8F7D4-A651-4875-851A-6ED9E094D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F0498E1-476E-4F3D-9FFA-20D417E4D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DF0498E1-476E-4F3D-9FFA-20D417E4D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DF0498E1-476E-4F3D-9FFA-20D417E4D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5F5C6D-2F3A-41E1-A7D5-FCC8DA016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dgm id="{055F5C6D-2F3A-41E1-A7D5-FCC8DA016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055F5C6D-2F3A-41E1-A7D5-FCC8DA016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5DB19BD-456E-4316-A118-E2C67234F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65DB19BD-456E-4316-A118-E2C67234F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65DB19BD-456E-4316-A118-E2C67234F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0129717-73FD-42D2-B7A4-61485FD80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graphicEl>
                                              <a:dgm id="{D0129717-73FD-42D2-B7A4-61485FD80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D0129717-73FD-42D2-B7A4-61485FD80D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5BDA36-D39A-46BB-8FF7-A32E928BB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graphicEl>
                                              <a:dgm id="{0B5BDA36-D39A-46BB-8FF7-A32E928BB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graphicEl>
                                              <a:dgm id="{0B5BDA36-D39A-46BB-8FF7-A32E928BB0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2AC8641-25A0-402C-BF0F-D14BD2C90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graphicEl>
                                              <a:dgm id="{C2AC8641-25A0-402C-BF0F-D14BD2C90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graphicEl>
                                              <a:dgm id="{C2AC8641-25A0-402C-BF0F-D14BD2C90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4305565"/>
              </p:ext>
            </p:extLst>
          </p:nvPr>
        </p:nvGraphicFramePr>
        <p:xfrm>
          <a:off x="533400" y="1600201"/>
          <a:ext cx="8229600" cy="518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iacatlogo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0"/>
            <a:ext cx="1447800" cy="144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7"/>
          <p:cNvSpPr txBox="1">
            <a:spLocks/>
          </p:cNvSpPr>
          <p:nvPr/>
        </p:nvSpPr>
        <p:spPr>
          <a:xfrm>
            <a:off x="304800" y="120538"/>
            <a:ext cx="76200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PHILIPPINE EXPERIENCE…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B92395-DB5C-4745-A67A-6DC7C1F41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78B92395-DB5C-4745-A67A-6DC7C1F41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78B92395-DB5C-4745-A67A-6DC7C1F41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9F8F7D4-A651-4875-851A-6ED9E094D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C9F8F7D4-A651-4875-851A-6ED9E094D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C9F8F7D4-A651-4875-851A-6ED9E094D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F738585-F8F5-42E4-88B9-C37FFA0D2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0F738585-F8F5-42E4-88B9-C37FFA0D2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0F738585-F8F5-42E4-88B9-C37FFA0D2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BF7552-BEE3-41AC-90C8-D50C552A2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dgm id="{4FBF7552-BEE3-41AC-90C8-D50C552A2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4FBF7552-BEE3-41AC-90C8-D50C552A2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9FE2E2C-16C4-4533-A341-AB1591D13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79FE2E2C-16C4-4533-A341-AB1591D13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79FE2E2C-16C4-4533-A341-AB1591D13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A683D3-EE3E-4FCC-96D3-2189EB0CD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graphicEl>
                                              <a:dgm id="{97A683D3-EE3E-4FCC-96D3-2189EB0CD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97A683D3-EE3E-4FCC-96D3-2189EB0CD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Conviction Updates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762000" y="2667000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en-US" sz="3200" b="1" dirty="0">
                <a:latin typeface="Tw Cen MT" pitchFamily="34" charset="0"/>
              </a:rPr>
              <a:t>  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  <a:latin typeface="Tw Cen MT" pitchFamily="34" charset="0"/>
              </a:rPr>
              <a:t>127 Convictions</a:t>
            </a:r>
          </a:p>
          <a:p>
            <a:pPr>
              <a:buFontTx/>
              <a:buBlip>
                <a:blip r:embed="rId2"/>
              </a:buBlip>
            </a:pP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  <a:latin typeface="Tw Cen MT" pitchFamily="34" charset="0"/>
              </a:rPr>
              <a:t>  145 Traffickers</a:t>
            </a:r>
          </a:p>
          <a:p>
            <a:pPr>
              <a:buFontTx/>
              <a:buBlip>
                <a:blip r:embed="rId2"/>
              </a:buBlip>
            </a:pP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  <a:latin typeface="Tw Cen MT" pitchFamily="34" charset="0"/>
              </a:rPr>
              <a:t>   Latest </a:t>
            </a:r>
            <a:r>
              <a:rPr lang="en-US" sz="3200" b="1" dirty="0">
                <a:solidFill>
                  <a:schemeClr val="tx2">
                    <a:lumMod val="10000"/>
                  </a:schemeClr>
                </a:solidFill>
                <a:latin typeface="Tw Cen MT" pitchFamily="34" charset="0"/>
              </a:rPr>
              <a:t>– </a:t>
            </a:r>
            <a:r>
              <a:rPr lang="en-US" sz="3200" b="1" dirty="0" smtClean="0">
                <a:solidFill>
                  <a:schemeClr val="tx2">
                    <a:lumMod val="10000"/>
                  </a:schemeClr>
                </a:solidFill>
                <a:latin typeface="Tw Cen MT" pitchFamily="34" charset="0"/>
              </a:rPr>
              <a:t>Manila City (March 17, 2014)</a:t>
            </a:r>
          </a:p>
        </p:txBody>
      </p:sp>
      <p:pic>
        <p:nvPicPr>
          <p:cNvPr id="4" name="Picture 3" descr="C:\Documents and Settings\Gracia\My Documents\My Pictures\IACAT-Log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228600"/>
            <a:ext cx="1524000" cy="152400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 r="-100000" b="-100000"/>
          </a:gra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perspectiveHeroicExtremeLeftFacing">
              <a:rot lat="500687" lon="2370468" rev="21468879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752600"/>
            <a:ext cx="28194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:\Documents and Settings\Gracia\My Documents\My Pictures\IACAT-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5181600"/>
            <a:ext cx="1600200" cy="160020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 r="-100000" b="-100000"/>
          </a:gradFill>
          <a:ln w="9525">
            <a:solidFill>
              <a:schemeClr val="accent1"/>
            </a:solidFill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32773" name="TextBox 10"/>
          <p:cNvSpPr txBox="1">
            <a:spLocks noChangeArrowheads="1"/>
          </p:cNvSpPr>
          <p:nvPr/>
        </p:nvSpPr>
        <p:spPr bwMode="auto">
          <a:xfrm>
            <a:off x="1676400" y="1905000"/>
            <a:ext cx="6096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7000" b="1" dirty="0" smtClean="0">
                <a:solidFill>
                  <a:srgbClr val="FF0000"/>
                </a:solidFill>
                <a:latin typeface="Curlz MT" pitchFamily="82" charset="0"/>
              </a:rPr>
              <a:t>Thank  you</a:t>
            </a:r>
            <a:r>
              <a:rPr lang="en-US" sz="7000" b="1" dirty="0">
                <a:solidFill>
                  <a:srgbClr val="FF0000"/>
                </a:solidFill>
                <a:latin typeface="Curlz MT" pitchFamily="82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16B6DB5-3CE2-4C34-9795-8424A9A71037}"/>
</file>

<file path=customXml/itemProps2.xml><?xml version="1.0" encoding="utf-8"?>
<ds:datastoreItem xmlns:ds="http://schemas.openxmlformats.org/officeDocument/2006/customXml" ds:itemID="{22787478-F442-48BA-9DD1-8167BF8334F5}"/>
</file>

<file path=customXml/itemProps3.xml><?xml version="1.0" encoding="utf-8"?>
<ds:datastoreItem xmlns:ds="http://schemas.openxmlformats.org/officeDocument/2006/customXml" ds:itemID="{34F2F6EE-318A-4532-9820-5FE949F68BC2}"/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1885</TotalTime>
  <Words>199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Second Consultative Meeting on Strengthening Partnerships with National Rapporteurs On Trafficking In Persons And Equivalent Mechanisms</vt:lpstr>
      <vt:lpstr>Slide 2</vt:lpstr>
      <vt:lpstr>Slide 3</vt:lpstr>
      <vt:lpstr>Slide 4</vt:lpstr>
      <vt:lpstr>Slide 5</vt:lpstr>
      <vt:lpstr> Conviction Updates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Inter-Agency Council Against Trafficking (IACAT)</dc:title>
  <dc:creator>Gracia</dc:creator>
  <cp:lastModifiedBy>user</cp:lastModifiedBy>
  <cp:revision>170</cp:revision>
  <dcterms:created xsi:type="dcterms:W3CDTF">2008-12-09T07:49:54Z</dcterms:created>
  <dcterms:modified xsi:type="dcterms:W3CDTF">2014-05-21T02:55:29Z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  <property fmtid="{D5CDD505-2E9C-101B-9397-08002B2CF9AE}" pid="3" name="Order">
    <vt:r8>2427900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