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9"/>
  </p:notesMasterIdLst>
  <p:sldIdLst>
    <p:sldId id="256" r:id="rId5"/>
    <p:sldId id="272" r:id="rId6"/>
    <p:sldId id="260" r:id="rId7"/>
    <p:sldId id="262" r:id="rId8"/>
    <p:sldId id="274" r:id="rId9"/>
    <p:sldId id="276" r:id="rId10"/>
    <p:sldId id="261" r:id="rId11"/>
    <p:sldId id="268" r:id="rId12"/>
    <p:sldId id="271" r:id="rId13"/>
    <p:sldId id="277" r:id="rId14"/>
    <p:sldId id="279" r:id="rId15"/>
    <p:sldId id="280" r:id="rId16"/>
    <p:sldId id="281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0B9F30-7282-4806-8F4D-55CA47A43217}" v="2195" dt="2019-10-17T23:38:52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428" y="64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ine Dobson" userId="40a0a09e-e3ca-4ce3-b9d1-40997b58df8e" providerId="ADAL" clId="{6B0B9F30-7282-4806-8F4D-55CA47A43217}"/>
    <pc:docChg chg="undo custSel mod addSld delSld modSld sldOrd modMainMaster">
      <pc:chgData name="Kerine Dobson" userId="40a0a09e-e3ca-4ce3-b9d1-40997b58df8e" providerId="ADAL" clId="{6B0B9F30-7282-4806-8F4D-55CA47A43217}" dt="2019-10-17T23:41:33.125" v="10149" actId="14100"/>
      <pc:docMkLst>
        <pc:docMk/>
      </pc:docMkLst>
      <pc:sldChg chg="addSp delSp modSp mod setBg setClrOvrMap delDesignElem">
        <pc:chgData name="Kerine Dobson" userId="40a0a09e-e3ca-4ce3-b9d1-40997b58df8e" providerId="ADAL" clId="{6B0B9F30-7282-4806-8F4D-55CA47A43217}" dt="2019-10-17T22:21:49.137" v="9734" actId="26606"/>
        <pc:sldMkLst>
          <pc:docMk/>
          <pc:sldMk cId="1135884138" sldId="256"/>
        </pc:sldMkLst>
        <pc:spChg chg="mod">
          <ac:chgData name="Kerine Dobson" userId="40a0a09e-e3ca-4ce3-b9d1-40997b58df8e" providerId="ADAL" clId="{6B0B9F30-7282-4806-8F4D-55CA47A43217}" dt="2019-10-17T22:21:49.137" v="9734" actId="26606"/>
          <ac:spMkLst>
            <pc:docMk/>
            <pc:sldMk cId="1135884138" sldId="256"/>
            <ac:spMk id="2" creationId="{FCFCC327-AD90-4D9D-B82D-9B55C7F35770}"/>
          </ac:spMkLst>
        </pc:spChg>
        <pc:spChg chg="mod">
          <ac:chgData name="Kerine Dobson" userId="40a0a09e-e3ca-4ce3-b9d1-40997b58df8e" providerId="ADAL" clId="{6B0B9F30-7282-4806-8F4D-55CA47A43217}" dt="2019-10-17T22:21:49.137" v="9734" actId="26606"/>
          <ac:spMkLst>
            <pc:docMk/>
            <pc:sldMk cId="1135884138" sldId="256"/>
            <ac:spMk id="3" creationId="{AA9F6244-FC17-4BA4-A013-01BF910EEFE5}"/>
          </ac:spMkLst>
        </pc:spChg>
        <pc:spChg chg="add del">
          <ac:chgData name="Kerine Dobson" userId="40a0a09e-e3ca-4ce3-b9d1-40997b58df8e" providerId="ADAL" clId="{6B0B9F30-7282-4806-8F4D-55CA47A43217}" dt="2019-10-17T21:52:45.869" v="9451" actId="26606"/>
          <ac:spMkLst>
            <pc:docMk/>
            <pc:sldMk cId="1135884138" sldId="256"/>
            <ac:spMk id="7" creationId="{70BDD0CE-06A4-404B-8A13-580229C1C923}"/>
          </ac:spMkLst>
        </pc:spChg>
        <pc:spChg chg="add del">
          <ac:chgData name="Kerine Dobson" userId="40a0a09e-e3ca-4ce3-b9d1-40997b58df8e" providerId="ADAL" clId="{6B0B9F30-7282-4806-8F4D-55CA47A43217}" dt="2019-10-17T21:52:45.869" v="9451" actId="26606"/>
          <ac:spMkLst>
            <pc:docMk/>
            <pc:sldMk cId="1135884138" sldId="256"/>
            <ac:spMk id="8" creationId="{B7511254-A05E-4E15-ABEE-9CE803485395}"/>
          </ac:spMkLst>
        </pc:spChg>
        <pc:spChg chg="add del">
          <ac:chgData name="Kerine Dobson" userId="40a0a09e-e3ca-4ce3-b9d1-40997b58df8e" providerId="ADAL" clId="{6B0B9F30-7282-4806-8F4D-55CA47A43217}" dt="2019-10-17T22:15:38.043" v="9654" actId="26606"/>
          <ac:spMkLst>
            <pc:docMk/>
            <pc:sldMk cId="1135884138" sldId="256"/>
            <ac:spMk id="9" creationId="{70BDD0CE-06A4-404B-8A13-580229C1C923}"/>
          </ac:spMkLst>
        </pc:spChg>
        <pc:spChg chg="add del">
          <ac:chgData name="Kerine Dobson" userId="40a0a09e-e3ca-4ce3-b9d1-40997b58df8e" providerId="ADAL" clId="{6B0B9F30-7282-4806-8F4D-55CA47A43217}" dt="2019-10-17T21:57:04.778" v="9495"/>
          <ac:spMkLst>
            <pc:docMk/>
            <pc:sldMk cId="1135884138" sldId="256"/>
            <ac:spMk id="11" creationId="{72257994-BD97-4691-8B89-198A6D2BABDC}"/>
          </ac:spMkLst>
        </pc:spChg>
        <pc:spChg chg="add del">
          <ac:chgData name="Kerine Dobson" userId="40a0a09e-e3ca-4ce3-b9d1-40997b58df8e" providerId="ADAL" clId="{6B0B9F30-7282-4806-8F4D-55CA47A43217}" dt="2019-10-17T18:20:11.136" v="6048" actId="26606"/>
          <ac:spMkLst>
            <pc:docMk/>
            <pc:sldMk cId="1135884138" sldId="256"/>
            <ac:spMk id="12" creationId="{823AC064-BC96-4F32-8AE1-B2FD38754823}"/>
          </ac:spMkLst>
        </pc:spChg>
        <pc:spChg chg="add del">
          <ac:chgData name="Kerine Dobson" userId="40a0a09e-e3ca-4ce3-b9d1-40997b58df8e" providerId="ADAL" clId="{6B0B9F30-7282-4806-8F4D-55CA47A43217}" dt="2019-10-17T22:15:38.043" v="9654" actId="26606"/>
          <ac:spMkLst>
            <pc:docMk/>
            <pc:sldMk cId="1135884138" sldId="256"/>
            <ac:spMk id="13" creationId="{B7511254-A05E-4E15-ABEE-9CE803485395}"/>
          </ac:spMkLst>
        </pc:spChg>
        <pc:spChg chg="add del">
          <ac:chgData name="Kerine Dobson" userId="40a0a09e-e3ca-4ce3-b9d1-40997b58df8e" providerId="ADAL" clId="{6B0B9F30-7282-4806-8F4D-55CA47A43217}" dt="2019-10-17T22:21:49.137" v="9734" actId="26606"/>
          <ac:spMkLst>
            <pc:docMk/>
            <pc:sldMk cId="1135884138" sldId="256"/>
            <ac:spMk id="18" creationId="{D6CF29CD-38B8-4924-BA11-6D60517487EF}"/>
          </ac:spMkLst>
        </pc:spChg>
        <pc:spChg chg="add del">
          <ac:chgData name="Kerine Dobson" userId="40a0a09e-e3ca-4ce3-b9d1-40997b58df8e" providerId="ADAL" clId="{6B0B9F30-7282-4806-8F4D-55CA47A43217}" dt="2019-10-17T18:20:17.961" v="6054" actId="26606"/>
          <ac:spMkLst>
            <pc:docMk/>
            <pc:sldMk cId="1135884138" sldId="256"/>
            <ac:spMk id="19" creationId="{823AC064-BC96-4F32-8AE1-B2FD38754823}"/>
          </ac:spMkLst>
        </pc:spChg>
        <pc:spChg chg="add del">
          <ac:chgData name="Kerine Dobson" userId="40a0a09e-e3ca-4ce3-b9d1-40997b58df8e" providerId="ADAL" clId="{6B0B9F30-7282-4806-8F4D-55CA47A43217}" dt="2019-10-17T22:21:49.137" v="9734" actId="26606"/>
          <ac:spMkLst>
            <pc:docMk/>
            <pc:sldMk cId="1135884138" sldId="256"/>
            <ac:spMk id="22" creationId="{765F4110-C0FC-4D61-ACD2-A7C950EAE908}"/>
          </ac:spMkLst>
        </pc:spChg>
        <pc:spChg chg="add del">
          <ac:chgData name="Kerine Dobson" userId="40a0a09e-e3ca-4ce3-b9d1-40997b58df8e" providerId="ADAL" clId="{6B0B9F30-7282-4806-8F4D-55CA47A43217}" dt="2019-10-17T21:14:08.214" v="9085"/>
          <ac:spMkLst>
            <pc:docMk/>
            <pc:sldMk cId="1135884138" sldId="256"/>
            <ac:spMk id="24" creationId="{823AC064-BC96-4F32-8AE1-B2FD38754823}"/>
          </ac:spMkLst>
        </pc:spChg>
        <pc:spChg chg="del mod">
          <ac:chgData name="Kerine Dobson" userId="40a0a09e-e3ca-4ce3-b9d1-40997b58df8e" providerId="ADAL" clId="{6B0B9F30-7282-4806-8F4D-55CA47A43217}" dt="2019-10-17T18:19:49.498" v="6027"/>
          <ac:spMkLst>
            <pc:docMk/>
            <pc:sldMk cId="1135884138" sldId="256"/>
            <ac:spMk id="38" creationId="{72257994-BD97-4691-8B89-198A6D2BABDC}"/>
          </ac:spMkLst>
        </pc:spChg>
        <pc:picChg chg="mod">
          <ac:chgData name="Kerine Dobson" userId="40a0a09e-e3ca-4ce3-b9d1-40997b58df8e" providerId="ADAL" clId="{6B0B9F30-7282-4806-8F4D-55CA47A43217}" dt="2019-10-17T22:21:49.137" v="9734" actId="26606"/>
          <ac:picMkLst>
            <pc:docMk/>
            <pc:sldMk cId="1135884138" sldId="256"/>
            <ac:picMk id="4" creationId="{475B60E9-9F46-4A5D-82F9-0819EF40A473}"/>
          </ac:picMkLst>
        </pc:picChg>
        <pc:picChg chg="mod ord">
          <ac:chgData name="Kerine Dobson" userId="40a0a09e-e3ca-4ce3-b9d1-40997b58df8e" providerId="ADAL" clId="{6B0B9F30-7282-4806-8F4D-55CA47A43217}" dt="2019-10-17T22:21:49.137" v="9734" actId="26606"/>
          <ac:picMkLst>
            <pc:docMk/>
            <pc:sldMk cId="1135884138" sldId="256"/>
            <ac:picMk id="5" creationId="{A2B41806-3E40-4C75-AB49-C55A30746946}"/>
          </ac:picMkLst>
        </pc:picChg>
        <pc:cxnChg chg="add del">
          <ac:chgData name="Kerine Dobson" userId="40a0a09e-e3ca-4ce3-b9d1-40997b58df8e" providerId="ADAL" clId="{6B0B9F30-7282-4806-8F4D-55CA47A43217}" dt="2019-10-17T18:20:11.136" v="6048" actId="26606"/>
          <ac:cxnSpMkLst>
            <pc:docMk/>
            <pc:sldMk cId="1135884138" sldId="256"/>
            <ac:cxnSpMk id="10" creationId="{DB146403-F3D6-484B-B2ED-97F9565D0370}"/>
          </ac:cxnSpMkLst>
        </pc:cxnChg>
        <pc:cxnChg chg="add del">
          <ac:chgData name="Kerine Dobson" userId="40a0a09e-e3ca-4ce3-b9d1-40997b58df8e" providerId="ADAL" clId="{6B0B9F30-7282-4806-8F4D-55CA47A43217}" dt="2019-10-17T18:20:11.136" v="6048" actId="26606"/>
          <ac:cxnSpMkLst>
            <pc:docMk/>
            <pc:sldMk cId="1135884138" sldId="256"/>
            <ac:cxnSpMk id="14" creationId="{7E7C77BC-7138-40B1-A15B-20F57A494629}"/>
          </ac:cxnSpMkLst>
        </pc:cxnChg>
        <pc:cxnChg chg="add del">
          <ac:chgData name="Kerine Dobson" userId="40a0a09e-e3ca-4ce3-b9d1-40997b58df8e" providerId="ADAL" clId="{6B0B9F30-7282-4806-8F4D-55CA47A43217}" dt="2019-10-17T22:21:49.137" v="9734" actId="26606"/>
          <ac:cxnSpMkLst>
            <pc:docMk/>
            <pc:sldMk cId="1135884138" sldId="256"/>
            <ac:cxnSpMk id="15" creationId="{3D83F26F-C55B-4A92-9AFF-4894D14E27C5}"/>
          </ac:cxnSpMkLst>
        </pc:cxnChg>
        <pc:cxnChg chg="add del">
          <ac:chgData name="Kerine Dobson" userId="40a0a09e-e3ca-4ce3-b9d1-40997b58df8e" providerId="ADAL" clId="{6B0B9F30-7282-4806-8F4D-55CA47A43217}" dt="2019-10-17T18:20:12.883" v="6051" actId="26606"/>
          <ac:cxnSpMkLst>
            <pc:docMk/>
            <pc:sldMk cId="1135884138" sldId="256"/>
            <ac:cxnSpMk id="16" creationId="{EBAD6A72-88E8-42F7-88B9-CAF744536BE4}"/>
          </ac:cxnSpMkLst>
        </pc:cxnChg>
        <pc:cxnChg chg="add del">
          <ac:chgData name="Kerine Dobson" userId="40a0a09e-e3ca-4ce3-b9d1-40997b58df8e" providerId="ADAL" clId="{6B0B9F30-7282-4806-8F4D-55CA47A43217}" dt="2019-10-17T18:20:12.883" v="6051" actId="26606"/>
          <ac:cxnSpMkLst>
            <pc:docMk/>
            <pc:sldMk cId="1135884138" sldId="256"/>
            <ac:cxnSpMk id="17" creationId="{C800968E-0A99-46C4-A9B2-6A63AC66F4B0}"/>
          </ac:cxnSpMkLst>
        </pc:cxnChg>
        <pc:cxnChg chg="add del">
          <ac:chgData name="Kerine Dobson" userId="40a0a09e-e3ca-4ce3-b9d1-40997b58df8e" providerId="ADAL" clId="{6B0B9F30-7282-4806-8F4D-55CA47A43217}" dt="2019-10-17T18:20:17.961" v="6054" actId="26606"/>
          <ac:cxnSpMkLst>
            <pc:docMk/>
            <pc:sldMk cId="1135884138" sldId="256"/>
            <ac:cxnSpMk id="20" creationId="{7E7C77BC-7138-40B1-A15B-20F57A494629}"/>
          </ac:cxnSpMkLst>
        </pc:cxnChg>
        <pc:cxnChg chg="add del">
          <ac:chgData name="Kerine Dobson" userId="40a0a09e-e3ca-4ce3-b9d1-40997b58df8e" providerId="ADAL" clId="{6B0B9F30-7282-4806-8F4D-55CA47A43217}" dt="2019-10-17T18:20:17.961" v="6054" actId="26606"/>
          <ac:cxnSpMkLst>
            <pc:docMk/>
            <pc:sldMk cId="1135884138" sldId="256"/>
            <ac:cxnSpMk id="21" creationId="{DB146403-F3D6-484B-B2ED-97F9565D0370}"/>
          </ac:cxnSpMkLst>
        </pc:cxnChg>
        <pc:cxnChg chg="add del">
          <ac:chgData name="Kerine Dobson" userId="40a0a09e-e3ca-4ce3-b9d1-40997b58df8e" providerId="ADAL" clId="{6B0B9F30-7282-4806-8F4D-55CA47A43217}" dt="2019-10-17T21:14:08.214" v="9085"/>
          <ac:cxnSpMkLst>
            <pc:docMk/>
            <pc:sldMk cId="1135884138" sldId="256"/>
            <ac:cxnSpMk id="23" creationId="{DB146403-F3D6-484B-B2ED-97F9565D0370}"/>
          </ac:cxnSpMkLst>
        </pc:cxnChg>
        <pc:cxnChg chg="add del">
          <ac:chgData name="Kerine Dobson" userId="40a0a09e-e3ca-4ce3-b9d1-40997b58df8e" providerId="ADAL" clId="{6B0B9F30-7282-4806-8F4D-55CA47A43217}" dt="2019-10-17T21:14:08.214" v="9085"/>
          <ac:cxnSpMkLst>
            <pc:docMk/>
            <pc:sldMk cId="1135884138" sldId="256"/>
            <ac:cxnSpMk id="25" creationId="{7E7C77BC-7138-40B1-A15B-20F57A494629}"/>
          </ac:cxnSpMkLst>
        </pc:cxnChg>
        <pc:cxnChg chg="add del">
          <ac:chgData name="Kerine Dobson" userId="40a0a09e-e3ca-4ce3-b9d1-40997b58df8e" providerId="ADAL" clId="{6B0B9F30-7282-4806-8F4D-55CA47A43217}" dt="2019-10-17T22:21:49.137" v="9734" actId="26606"/>
          <ac:cxnSpMkLst>
            <pc:docMk/>
            <pc:sldMk cId="1135884138" sldId="256"/>
            <ac:cxnSpMk id="26" creationId="{CC94CBDB-A76C-499E-95AB-C0A049E3154E}"/>
          </ac:cxnSpMkLst>
        </pc:cxnChg>
      </pc:sldChg>
      <pc:sldChg chg="addSp delSp modSp del mod setBg">
        <pc:chgData name="Kerine Dobson" userId="40a0a09e-e3ca-4ce3-b9d1-40997b58df8e" providerId="ADAL" clId="{6B0B9F30-7282-4806-8F4D-55CA47A43217}" dt="2019-10-17T18:02:56.274" v="5607" actId="2696"/>
        <pc:sldMkLst>
          <pc:docMk/>
          <pc:sldMk cId="2684760605" sldId="257"/>
        </pc:sldMkLst>
        <pc:spChg chg="mod">
          <ac:chgData name="Kerine Dobson" userId="40a0a09e-e3ca-4ce3-b9d1-40997b58df8e" providerId="ADAL" clId="{6B0B9F30-7282-4806-8F4D-55CA47A43217}" dt="2019-10-17T17:32:27.054" v="5173" actId="26606"/>
          <ac:spMkLst>
            <pc:docMk/>
            <pc:sldMk cId="2684760605" sldId="257"/>
            <ac:spMk id="2" creationId="{46097516-89C3-4541-B6E8-946142B75B99}"/>
          </ac:spMkLst>
        </pc:spChg>
        <pc:spChg chg="mod topLvl">
          <ac:chgData name="Kerine Dobson" userId="40a0a09e-e3ca-4ce3-b9d1-40997b58df8e" providerId="ADAL" clId="{6B0B9F30-7282-4806-8F4D-55CA47A43217}" dt="2019-10-17T17:49:11.581" v="5455" actId="1035"/>
          <ac:spMkLst>
            <pc:docMk/>
            <pc:sldMk cId="2684760605" sldId="257"/>
            <ac:spMk id="4" creationId="{02AE4755-7314-43F9-A600-2B2FB9A88746}"/>
          </ac:spMkLst>
        </pc:spChg>
        <pc:spChg chg="del mod topLvl">
          <ac:chgData name="Kerine Dobson" userId="40a0a09e-e3ca-4ce3-b9d1-40997b58df8e" providerId="ADAL" clId="{6B0B9F30-7282-4806-8F4D-55CA47A43217}" dt="2019-10-17T17:49:25.768" v="5459" actId="478"/>
          <ac:spMkLst>
            <pc:docMk/>
            <pc:sldMk cId="2684760605" sldId="257"/>
            <ac:spMk id="5" creationId="{B2A13FC1-9207-4D1F-B29A-F14B883E159F}"/>
          </ac:spMkLst>
        </pc:spChg>
        <pc:spChg chg="mod ord topLvl">
          <ac:chgData name="Kerine Dobson" userId="40a0a09e-e3ca-4ce3-b9d1-40997b58df8e" providerId="ADAL" clId="{6B0B9F30-7282-4806-8F4D-55CA47A43217}" dt="2019-10-17T17:53:27.755" v="5497" actId="164"/>
          <ac:spMkLst>
            <pc:docMk/>
            <pc:sldMk cId="2684760605" sldId="257"/>
            <ac:spMk id="6" creationId="{9DE11AA7-1462-4E55-B0DB-1D43EE0F98E0}"/>
          </ac:spMkLst>
        </pc:spChg>
        <pc:spChg chg="mod topLvl">
          <ac:chgData name="Kerine Dobson" userId="40a0a09e-e3ca-4ce3-b9d1-40997b58df8e" providerId="ADAL" clId="{6B0B9F30-7282-4806-8F4D-55CA47A43217}" dt="2019-10-17T17:53:27.755" v="5497" actId="164"/>
          <ac:spMkLst>
            <pc:docMk/>
            <pc:sldMk cId="2684760605" sldId="257"/>
            <ac:spMk id="7" creationId="{A060AB02-A844-4EFC-8E52-39A1320BB839}"/>
          </ac:spMkLst>
        </pc:spChg>
        <pc:spChg chg="mod topLvl">
          <ac:chgData name="Kerine Dobson" userId="40a0a09e-e3ca-4ce3-b9d1-40997b58df8e" providerId="ADAL" clId="{6B0B9F30-7282-4806-8F4D-55CA47A43217}" dt="2019-10-17T17:53:10.636" v="5495" actId="164"/>
          <ac:spMkLst>
            <pc:docMk/>
            <pc:sldMk cId="2684760605" sldId="257"/>
            <ac:spMk id="8" creationId="{C05CEAF2-16AF-4B2F-82EA-7E0FE83F19DD}"/>
          </ac:spMkLst>
        </pc:spChg>
        <pc:spChg chg="mod topLvl">
          <ac:chgData name="Kerine Dobson" userId="40a0a09e-e3ca-4ce3-b9d1-40997b58df8e" providerId="ADAL" clId="{6B0B9F30-7282-4806-8F4D-55CA47A43217}" dt="2019-10-17T17:53:10.636" v="5495" actId="164"/>
          <ac:spMkLst>
            <pc:docMk/>
            <pc:sldMk cId="2684760605" sldId="257"/>
            <ac:spMk id="9" creationId="{17EA7329-242D-4389-8366-7FCC43588C92}"/>
          </ac:spMkLst>
        </pc:spChg>
        <pc:spChg chg="mod topLvl">
          <ac:chgData name="Kerine Dobson" userId="40a0a09e-e3ca-4ce3-b9d1-40997b58df8e" providerId="ADAL" clId="{6B0B9F30-7282-4806-8F4D-55CA47A43217}" dt="2019-10-17T17:53:19.401" v="5496" actId="164"/>
          <ac:spMkLst>
            <pc:docMk/>
            <pc:sldMk cId="2684760605" sldId="257"/>
            <ac:spMk id="10" creationId="{F597B6CC-DCC2-44D1-9C8A-018690482CC4}"/>
          </ac:spMkLst>
        </pc:spChg>
        <pc:spChg chg="mod topLvl">
          <ac:chgData name="Kerine Dobson" userId="40a0a09e-e3ca-4ce3-b9d1-40997b58df8e" providerId="ADAL" clId="{6B0B9F30-7282-4806-8F4D-55CA47A43217}" dt="2019-10-17T17:53:19.401" v="5496" actId="164"/>
          <ac:spMkLst>
            <pc:docMk/>
            <pc:sldMk cId="2684760605" sldId="257"/>
            <ac:spMk id="11" creationId="{739A5ACC-C8F1-49FB-BEC2-28E222D78192}"/>
          </ac:spMkLst>
        </pc:spChg>
        <pc:spChg chg="add mod ord">
          <ac:chgData name="Kerine Dobson" userId="40a0a09e-e3ca-4ce3-b9d1-40997b58df8e" providerId="ADAL" clId="{6B0B9F30-7282-4806-8F4D-55CA47A43217}" dt="2019-10-17T18:00:27.023" v="5557" actId="1076"/>
          <ac:spMkLst>
            <pc:docMk/>
            <pc:sldMk cId="2684760605" sldId="257"/>
            <ac:spMk id="14" creationId="{47A70F11-1C2E-4BBF-BCA9-D95646C94E4F}"/>
          </ac:spMkLst>
        </pc:spChg>
        <pc:grpChg chg="del mod">
          <ac:chgData name="Kerine Dobson" userId="40a0a09e-e3ca-4ce3-b9d1-40997b58df8e" providerId="ADAL" clId="{6B0B9F30-7282-4806-8F4D-55CA47A43217}" dt="2019-10-17T17:46:34.911" v="5293" actId="165"/>
          <ac:grpSpMkLst>
            <pc:docMk/>
            <pc:sldMk cId="2684760605" sldId="257"/>
            <ac:grpSpMk id="3" creationId="{10C526AC-B58F-42F2-AFE9-DB314F4B605A}"/>
          </ac:grpSpMkLst>
        </pc:grpChg>
        <pc:grpChg chg="add mod">
          <ac:chgData name="Kerine Dobson" userId="40a0a09e-e3ca-4ce3-b9d1-40997b58df8e" providerId="ADAL" clId="{6B0B9F30-7282-4806-8F4D-55CA47A43217}" dt="2019-10-17T17:53:33.388" v="5498" actId="164"/>
          <ac:grpSpMkLst>
            <pc:docMk/>
            <pc:sldMk cId="2684760605" sldId="257"/>
            <ac:grpSpMk id="12" creationId="{032227E5-60D2-4A11-971F-71EBE21E3A23}"/>
          </ac:grpSpMkLst>
        </pc:grpChg>
        <pc:grpChg chg="add mod">
          <ac:chgData name="Kerine Dobson" userId="40a0a09e-e3ca-4ce3-b9d1-40997b58df8e" providerId="ADAL" clId="{6B0B9F30-7282-4806-8F4D-55CA47A43217}" dt="2019-10-17T17:53:33.388" v="5498" actId="164"/>
          <ac:grpSpMkLst>
            <pc:docMk/>
            <pc:sldMk cId="2684760605" sldId="257"/>
            <ac:grpSpMk id="16" creationId="{7B1F94E1-1474-4579-A350-93552E91E743}"/>
          </ac:grpSpMkLst>
        </pc:grpChg>
        <pc:grpChg chg="add mod">
          <ac:chgData name="Kerine Dobson" userId="40a0a09e-e3ca-4ce3-b9d1-40997b58df8e" providerId="ADAL" clId="{6B0B9F30-7282-4806-8F4D-55CA47A43217}" dt="2019-10-17T17:53:33.388" v="5498" actId="164"/>
          <ac:grpSpMkLst>
            <pc:docMk/>
            <pc:sldMk cId="2684760605" sldId="257"/>
            <ac:grpSpMk id="17" creationId="{A8D94166-AB7F-42E1-8AAF-F9612FFC4055}"/>
          </ac:grpSpMkLst>
        </pc:grpChg>
        <pc:grpChg chg="add del mod">
          <ac:chgData name="Kerine Dobson" userId="40a0a09e-e3ca-4ce3-b9d1-40997b58df8e" providerId="ADAL" clId="{6B0B9F30-7282-4806-8F4D-55CA47A43217}" dt="2019-10-17T18:01:39.491" v="5578" actId="478"/>
          <ac:grpSpMkLst>
            <pc:docMk/>
            <pc:sldMk cId="2684760605" sldId="257"/>
            <ac:grpSpMk id="18" creationId="{2DC56373-8304-495A-B7D2-BDC5EE99B874}"/>
          </ac:grpSpMkLst>
        </pc:grpChg>
        <pc:graphicFrameChg chg="del mod modGraphic">
          <ac:chgData name="Kerine Dobson" userId="40a0a09e-e3ca-4ce3-b9d1-40997b58df8e" providerId="ADAL" clId="{6B0B9F30-7282-4806-8F4D-55CA47A43217}" dt="2019-10-17T17:46:27.673" v="5292" actId="18245"/>
          <ac:graphicFrameMkLst>
            <pc:docMk/>
            <pc:sldMk cId="2684760605" sldId="257"/>
            <ac:graphicFrameMk id="13" creationId="{D6DB08EA-3DC5-4084-9130-525AF073092B}"/>
          </ac:graphicFrameMkLst>
        </pc:graphicFrameChg>
        <pc:picChg chg="add mod ord modCrop">
          <ac:chgData name="Kerine Dobson" userId="40a0a09e-e3ca-4ce3-b9d1-40997b58df8e" providerId="ADAL" clId="{6B0B9F30-7282-4806-8F4D-55CA47A43217}" dt="2019-10-17T18:01:17.587" v="5576" actId="1037"/>
          <ac:picMkLst>
            <pc:docMk/>
            <pc:sldMk cId="2684760605" sldId="257"/>
            <ac:picMk id="15" creationId="{D64F6888-5CE5-44DF-A7CB-508AFB3660D0}"/>
          </ac:picMkLst>
        </pc:picChg>
      </pc:sldChg>
      <pc:sldChg chg="addSp delSp modSp del delDesignElem">
        <pc:chgData name="Kerine Dobson" userId="40a0a09e-e3ca-4ce3-b9d1-40997b58df8e" providerId="ADAL" clId="{6B0B9F30-7282-4806-8F4D-55CA47A43217}" dt="2019-10-17T18:32:27.789" v="6430" actId="2696"/>
        <pc:sldMkLst>
          <pc:docMk/>
          <pc:sldMk cId="2160940469" sldId="258"/>
        </pc:sldMkLst>
        <pc:spChg chg="mod">
          <ac:chgData name="Kerine Dobson" userId="40a0a09e-e3ca-4ce3-b9d1-40997b58df8e" providerId="ADAL" clId="{6B0B9F30-7282-4806-8F4D-55CA47A43217}" dt="2019-10-17T18:19:49.498" v="6027"/>
          <ac:spMkLst>
            <pc:docMk/>
            <pc:sldMk cId="2160940469" sldId="258"/>
            <ac:spMk id="2" creationId="{BEE2E29D-306D-4B88-A7BB-6F305C2D52D1}"/>
          </ac:spMkLst>
        </pc:spChg>
        <pc:spChg chg="del">
          <ac:chgData name="Kerine Dobson" userId="40a0a09e-e3ca-4ce3-b9d1-40997b58df8e" providerId="ADAL" clId="{6B0B9F30-7282-4806-8F4D-55CA47A43217}" dt="2019-10-17T18:07:58.413" v="5628" actId="26606"/>
          <ac:spMkLst>
            <pc:docMk/>
            <pc:sldMk cId="2160940469" sldId="258"/>
            <ac:spMk id="3" creationId="{47D9876B-A8DF-4B91-A153-30231A08BB3B}"/>
          </ac:spMkLst>
        </pc:spChg>
        <pc:spChg chg="del">
          <ac:chgData name="Kerine Dobson" userId="40a0a09e-e3ca-4ce3-b9d1-40997b58df8e" providerId="ADAL" clId="{6B0B9F30-7282-4806-8F4D-55CA47A43217}" dt="2019-10-17T18:07:31.670" v="5627"/>
          <ac:spMkLst>
            <pc:docMk/>
            <pc:sldMk cId="2160940469" sldId="258"/>
            <ac:spMk id="6" creationId="{0CE1F6AC-D55B-4319-99E4-34F0E4643EC2}"/>
          </ac:spMkLst>
        </pc:spChg>
        <pc:spChg chg="del">
          <ac:chgData name="Kerine Dobson" userId="40a0a09e-e3ca-4ce3-b9d1-40997b58df8e" providerId="ADAL" clId="{6B0B9F30-7282-4806-8F4D-55CA47A43217}" dt="2019-10-17T18:07:31.670" v="5627"/>
          <ac:spMkLst>
            <pc:docMk/>
            <pc:sldMk cId="2160940469" sldId="258"/>
            <ac:spMk id="7" creationId="{5442F9B5-FEE3-4344-BDE7-5D11ED3A0A73}"/>
          </ac:spMkLst>
        </pc:spChg>
        <pc:spChg chg="add del mod">
          <ac:chgData name="Kerine Dobson" userId="40a0a09e-e3ca-4ce3-b9d1-40997b58df8e" providerId="ADAL" clId="{6B0B9F30-7282-4806-8F4D-55CA47A43217}" dt="2019-10-17T18:19:49.498" v="6027"/>
          <ac:spMkLst>
            <pc:docMk/>
            <pc:sldMk cId="2160940469" sldId="258"/>
            <ac:spMk id="16" creationId="{257363FD-7E77-4145-9483-331A807ADF0E}"/>
          </ac:spMkLst>
        </pc:spChg>
        <pc:grpChg chg="del">
          <ac:chgData name="Kerine Dobson" userId="40a0a09e-e3ca-4ce3-b9d1-40997b58df8e" providerId="ADAL" clId="{6B0B9F30-7282-4806-8F4D-55CA47A43217}" dt="2019-10-17T18:07:31.670" v="5627"/>
          <ac:grpSpMkLst>
            <pc:docMk/>
            <pc:sldMk cId="2160940469" sldId="258"/>
            <ac:grpSpMk id="8" creationId="{86CBE9D6-B984-4E57-B982-43CC413CA47E}"/>
          </ac:grpSpMkLst>
        </pc:grpChg>
        <pc:graphicFrameChg chg="add mod modGraphic">
          <ac:chgData name="Kerine Dobson" userId="40a0a09e-e3ca-4ce3-b9d1-40997b58df8e" providerId="ADAL" clId="{6B0B9F30-7282-4806-8F4D-55CA47A43217}" dt="2019-10-17T18:19:49.498" v="6027"/>
          <ac:graphicFrameMkLst>
            <pc:docMk/>
            <pc:sldMk cId="2160940469" sldId="258"/>
            <ac:graphicFrameMk id="11" creationId="{3AE23C8D-A60C-481F-9E22-D56D64ACF156}"/>
          </ac:graphicFrameMkLst>
        </pc:graphicFrameChg>
        <pc:cxnChg chg="del">
          <ac:chgData name="Kerine Dobson" userId="40a0a09e-e3ca-4ce3-b9d1-40997b58df8e" providerId="ADAL" clId="{6B0B9F30-7282-4806-8F4D-55CA47A43217}" dt="2019-10-17T18:07:58.413" v="5628" actId="26606"/>
          <ac:cxnSpMkLst>
            <pc:docMk/>
            <pc:sldMk cId="2160940469" sldId="258"/>
            <ac:cxnSpMk id="9" creationId="{E4A809D5-3600-46D4-A466-67F2349A54FB}"/>
          </ac:cxnSpMkLst>
        </pc:cxnChg>
      </pc:sldChg>
      <pc:sldChg chg="addSp delSp modSp del">
        <pc:chgData name="Kerine Dobson" userId="40a0a09e-e3ca-4ce3-b9d1-40997b58df8e" providerId="ADAL" clId="{6B0B9F30-7282-4806-8F4D-55CA47A43217}" dt="2019-10-17T18:34:13.880" v="6463" actId="2696"/>
        <pc:sldMkLst>
          <pc:docMk/>
          <pc:sldMk cId="4259831456" sldId="259"/>
        </pc:sldMkLst>
        <pc:spChg chg="mod">
          <ac:chgData name="Kerine Dobson" userId="40a0a09e-e3ca-4ce3-b9d1-40997b58df8e" providerId="ADAL" clId="{6B0B9F30-7282-4806-8F4D-55CA47A43217}" dt="2019-10-17T18:19:50.400" v="6031" actId="27636"/>
          <ac:spMkLst>
            <pc:docMk/>
            <pc:sldMk cId="4259831456" sldId="259"/>
            <ac:spMk id="2" creationId="{7D25DB73-C6CC-4D91-A167-0C066031D9C6}"/>
          </ac:spMkLst>
        </pc:spChg>
        <pc:spChg chg="mod">
          <ac:chgData name="Kerine Dobson" userId="40a0a09e-e3ca-4ce3-b9d1-40997b58df8e" providerId="ADAL" clId="{6B0B9F30-7282-4806-8F4D-55CA47A43217}" dt="2019-10-17T18:19:50.395" v="6030" actId="27636"/>
          <ac:spMkLst>
            <pc:docMk/>
            <pc:sldMk cId="4259831456" sldId="259"/>
            <ac:spMk id="3" creationId="{7812A0F2-C943-4659-904D-B0FBEBFDDB4B}"/>
          </ac:spMkLst>
        </pc:spChg>
        <pc:spChg chg="del mod">
          <ac:chgData name="Kerine Dobson" userId="40a0a09e-e3ca-4ce3-b9d1-40997b58df8e" providerId="ADAL" clId="{6B0B9F30-7282-4806-8F4D-55CA47A43217}" dt="2019-10-17T18:33:23.913" v="6454" actId="478"/>
          <ac:spMkLst>
            <pc:docMk/>
            <pc:sldMk cId="4259831456" sldId="259"/>
            <ac:spMk id="7" creationId="{24AB9858-2C62-42CA-8B73-01F7F699947D}"/>
          </ac:spMkLst>
        </pc:spChg>
        <pc:spChg chg="del mod">
          <ac:chgData name="Kerine Dobson" userId="40a0a09e-e3ca-4ce3-b9d1-40997b58df8e" providerId="ADAL" clId="{6B0B9F30-7282-4806-8F4D-55CA47A43217}" dt="2019-10-17T18:33:19.917" v="6453" actId="478"/>
          <ac:spMkLst>
            <pc:docMk/>
            <pc:sldMk cId="4259831456" sldId="259"/>
            <ac:spMk id="8" creationId="{8814603C-90A2-4BB5-B781-57E24DCB7E04}"/>
          </ac:spMkLst>
        </pc:spChg>
        <pc:grpChg chg="add del mod">
          <ac:chgData name="Kerine Dobson" userId="40a0a09e-e3ca-4ce3-b9d1-40997b58df8e" providerId="ADAL" clId="{6B0B9F30-7282-4806-8F4D-55CA47A43217}" dt="2019-10-17T18:33:16.519" v="6451" actId="478"/>
          <ac:grpSpMkLst>
            <pc:docMk/>
            <pc:sldMk cId="4259831456" sldId="259"/>
            <ac:grpSpMk id="4" creationId="{8D25AE76-0712-45F2-ADD9-60063D3DF997}"/>
          </ac:grpSpMkLst>
        </pc:grpChg>
      </pc:sldChg>
      <pc:sldChg chg="addSp delSp modSp ord delDesignElem modNotesTx">
        <pc:chgData name="Kerine Dobson" userId="40a0a09e-e3ca-4ce3-b9d1-40997b58df8e" providerId="ADAL" clId="{6B0B9F30-7282-4806-8F4D-55CA47A43217}" dt="2019-10-17T23:06:48.290" v="9737" actId="255"/>
        <pc:sldMkLst>
          <pc:docMk/>
          <pc:sldMk cId="1008582433" sldId="260"/>
        </pc:sldMkLst>
        <pc:spChg chg="mod">
          <ac:chgData name="Kerine Dobson" userId="40a0a09e-e3ca-4ce3-b9d1-40997b58df8e" providerId="ADAL" clId="{6B0B9F30-7282-4806-8F4D-55CA47A43217}" dt="2019-10-17T18:48:36.071" v="6618" actId="1035"/>
          <ac:spMkLst>
            <pc:docMk/>
            <pc:sldMk cId="1008582433" sldId="260"/>
            <ac:spMk id="2" creationId="{BEE2E29D-306D-4B88-A7BB-6F305C2D52D1}"/>
          </ac:spMkLst>
        </pc:spChg>
        <pc:spChg chg="add del mod">
          <ac:chgData name="Kerine Dobson" userId="40a0a09e-e3ca-4ce3-b9d1-40997b58df8e" providerId="ADAL" clId="{6B0B9F30-7282-4806-8F4D-55CA47A43217}" dt="2019-10-17T15:08:53.066" v="421" actId="478"/>
          <ac:spMkLst>
            <pc:docMk/>
            <pc:sldMk cId="1008582433" sldId="260"/>
            <ac:spMk id="3" creationId="{B519F431-DAE0-41A4-9917-574ED780E103}"/>
          </ac:spMkLst>
        </pc:spChg>
        <pc:spChg chg="add del mod">
          <ac:chgData name="Kerine Dobson" userId="40a0a09e-e3ca-4ce3-b9d1-40997b58df8e" providerId="ADAL" clId="{6B0B9F30-7282-4806-8F4D-55CA47A43217}" dt="2019-10-17T15:14:21.732" v="440" actId="26606"/>
          <ac:spMkLst>
            <pc:docMk/>
            <pc:sldMk cId="1008582433" sldId="260"/>
            <ac:spMk id="4" creationId="{3EF62A14-EC84-4512-8E21-37193C27128C}"/>
          </ac:spMkLst>
        </pc:spChg>
        <pc:spChg chg="mod">
          <ac:chgData name="Kerine Dobson" userId="40a0a09e-e3ca-4ce3-b9d1-40997b58df8e" providerId="ADAL" clId="{6B0B9F30-7282-4806-8F4D-55CA47A43217}" dt="2019-10-17T21:52:16.993" v="9449" actId="1076"/>
          <ac:spMkLst>
            <pc:docMk/>
            <pc:sldMk cId="1008582433" sldId="260"/>
            <ac:spMk id="6" creationId="{0CE1F6AC-D55B-4319-99E4-34F0E4643EC2}"/>
          </ac:spMkLst>
        </pc:spChg>
        <pc:spChg chg="mod">
          <ac:chgData name="Kerine Dobson" userId="40a0a09e-e3ca-4ce3-b9d1-40997b58df8e" providerId="ADAL" clId="{6B0B9F30-7282-4806-8F4D-55CA47A43217}" dt="2019-10-17T18:49:49.276" v="6637" actId="1076"/>
          <ac:spMkLst>
            <pc:docMk/>
            <pc:sldMk cId="1008582433" sldId="260"/>
            <ac:spMk id="7" creationId="{5442F9B5-FEE3-4344-BDE7-5D11ED3A0A73}"/>
          </ac:spMkLst>
        </pc:spChg>
        <pc:spChg chg="add del">
          <ac:chgData name="Kerine Dobson" userId="40a0a09e-e3ca-4ce3-b9d1-40997b58df8e" providerId="ADAL" clId="{6B0B9F30-7282-4806-8F4D-55CA47A43217}" dt="2019-10-17T15:14:21.732" v="440" actId="26606"/>
          <ac:spMkLst>
            <pc:docMk/>
            <pc:sldMk cId="1008582433" sldId="260"/>
            <ac:spMk id="16" creationId="{A5711A0E-A428-4ED1-96CB-33D69FD842E4}"/>
          </ac:spMkLst>
        </pc:spChg>
        <pc:spChg chg="add del">
          <ac:chgData name="Kerine Dobson" userId="40a0a09e-e3ca-4ce3-b9d1-40997b58df8e" providerId="ADAL" clId="{6B0B9F30-7282-4806-8F4D-55CA47A43217}" dt="2019-10-17T15:13:57.945" v="431" actId="26606"/>
          <ac:spMkLst>
            <pc:docMk/>
            <pc:sldMk cId="1008582433" sldId="260"/>
            <ac:spMk id="21" creationId="{8D70B121-56F4-4848-B38B-182089D909FA}"/>
          </ac:spMkLst>
        </pc:spChg>
        <pc:spChg chg="add del">
          <ac:chgData name="Kerine Dobson" userId="40a0a09e-e3ca-4ce3-b9d1-40997b58df8e" providerId="ADAL" clId="{6B0B9F30-7282-4806-8F4D-55CA47A43217}" dt="2019-10-17T15:13:52.976" v="429" actId="26606"/>
          <ac:spMkLst>
            <pc:docMk/>
            <pc:sldMk cId="1008582433" sldId="260"/>
            <ac:spMk id="23" creationId="{46C2E80F-49A6-4372-B103-219D417A55ED}"/>
          </ac:spMkLst>
        </pc:spChg>
        <pc:spChg chg="add del">
          <ac:chgData name="Kerine Dobson" userId="40a0a09e-e3ca-4ce3-b9d1-40997b58df8e" providerId="ADAL" clId="{6B0B9F30-7282-4806-8F4D-55CA47A43217}" dt="2019-10-17T15:13:57.945" v="431" actId="26606"/>
          <ac:spMkLst>
            <pc:docMk/>
            <pc:sldMk cId="1008582433" sldId="260"/>
            <ac:spMk id="26" creationId="{3EF62A14-EC84-4512-8E21-37193C27128C}"/>
          </ac:spMkLst>
        </pc:spChg>
        <pc:spChg chg="add del">
          <ac:chgData name="Kerine Dobson" userId="40a0a09e-e3ca-4ce3-b9d1-40997b58df8e" providerId="ADAL" clId="{6B0B9F30-7282-4806-8F4D-55CA47A43217}" dt="2019-10-17T15:14:07.462" v="433" actId="26606"/>
          <ac:spMkLst>
            <pc:docMk/>
            <pc:sldMk cId="1008582433" sldId="260"/>
            <ac:spMk id="28" creationId="{3EF62A14-EC84-4512-8E21-37193C27128C}"/>
          </ac:spMkLst>
        </pc:spChg>
        <pc:spChg chg="add del">
          <ac:chgData name="Kerine Dobson" userId="40a0a09e-e3ca-4ce3-b9d1-40997b58df8e" providerId="ADAL" clId="{6B0B9F30-7282-4806-8F4D-55CA47A43217}" dt="2019-10-17T15:14:07.462" v="433" actId="26606"/>
          <ac:spMkLst>
            <pc:docMk/>
            <pc:sldMk cId="1008582433" sldId="260"/>
            <ac:spMk id="29" creationId="{59A309A7-1751-4ABE-A3C1-EEC40366AD89}"/>
          </ac:spMkLst>
        </pc:spChg>
        <pc:spChg chg="add del">
          <ac:chgData name="Kerine Dobson" userId="40a0a09e-e3ca-4ce3-b9d1-40997b58df8e" providerId="ADAL" clId="{6B0B9F30-7282-4806-8F4D-55CA47A43217}" dt="2019-10-17T15:14:07.462" v="433" actId="26606"/>
          <ac:spMkLst>
            <pc:docMk/>
            <pc:sldMk cId="1008582433" sldId="260"/>
            <ac:spMk id="30" creationId="{967D8EB6-EAE1-4F9C-B398-83321E287204}"/>
          </ac:spMkLst>
        </pc:spChg>
        <pc:spChg chg="add del">
          <ac:chgData name="Kerine Dobson" userId="40a0a09e-e3ca-4ce3-b9d1-40997b58df8e" providerId="ADAL" clId="{6B0B9F30-7282-4806-8F4D-55CA47A43217}" dt="2019-10-17T15:14:16.073" v="437" actId="26606"/>
          <ac:spMkLst>
            <pc:docMk/>
            <pc:sldMk cId="1008582433" sldId="260"/>
            <ac:spMk id="35" creationId="{46C2E80F-49A6-4372-B103-219D417A55ED}"/>
          </ac:spMkLst>
        </pc:spChg>
        <pc:spChg chg="add del mod">
          <ac:chgData name="Kerine Dobson" userId="40a0a09e-e3ca-4ce3-b9d1-40997b58df8e" providerId="ADAL" clId="{6B0B9F30-7282-4806-8F4D-55CA47A43217}" dt="2019-10-17T18:41:08.404" v="6501" actId="26606"/>
          <ac:spMkLst>
            <pc:docMk/>
            <pc:sldMk cId="1008582433" sldId="260"/>
            <ac:spMk id="40" creationId="{3EF62A14-EC84-4512-8E21-37193C27128C}"/>
          </ac:spMkLst>
        </pc:spChg>
        <pc:spChg chg="add del">
          <ac:chgData name="Kerine Dobson" userId="40a0a09e-e3ca-4ce3-b9d1-40997b58df8e" providerId="ADAL" clId="{6B0B9F30-7282-4806-8F4D-55CA47A43217}" dt="2019-10-17T15:14:47.168" v="451" actId="26606"/>
          <ac:spMkLst>
            <pc:docMk/>
            <pc:sldMk cId="1008582433" sldId="260"/>
            <ac:spMk id="41" creationId="{59A309A7-1751-4ABE-A3C1-EEC40366AD89}"/>
          </ac:spMkLst>
        </pc:spChg>
        <pc:spChg chg="add del">
          <ac:chgData name="Kerine Dobson" userId="40a0a09e-e3ca-4ce3-b9d1-40997b58df8e" providerId="ADAL" clId="{6B0B9F30-7282-4806-8F4D-55CA47A43217}" dt="2019-10-17T15:14:47.168" v="451" actId="26606"/>
          <ac:spMkLst>
            <pc:docMk/>
            <pc:sldMk cId="1008582433" sldId="260"/>
            <ac:spMk id="42" creationId="{967D8EB6-EAE1-4F9C-B398-83321E287204}"/>
          </ac:spMkLst>
        </pc:spChg>
        <pc:spChg chg="add del mod">
          <ac:chgData name="Kerine Dobson" userId="40a0a09e-e3ca-4ce3-b9d1-40997b58df8e" providerId="ADAL" clId="{6B0B9F30-7282-4806-8F4D-55CA47A43217}" dt="2019-10-17T18:19:49.498" v="6027"/>
          <ac:spMkLst>
            <pc:docMk/>
            <pc:sldMk cId="1008582433" sldId="260"/>
            <ac:spMk id="45" creationId="{59A309A7-1751-4ABE-A3C1-EEC40366AD89}"/>
          </ac:spMkLst>
        </pc:spChg>
        <pc:spChg chg="add del">
          <ac:chgData name="Kerine Dobson" userId="40a0a09e-e3ca-4ce3-b9d1-40997b58df8e" providerId="ADAL" clId="{6B0B9F30-7282-4806-8F4D-55CA47A43217}" dt="2019-10-17T18:47:15.921" v="6578" actId="26606"/>
          <ac:spMkLst>
            <pc:docMk/>
            <pc:sldMk cId="1008582433" sldId="260"/>
            <ac:spMk id="46" creationId="{A5711A0E-A428-4ED1-96CB-33D69FD842E4}"/>
          </ac:spMkLst>
        </pc:spChg>
        <pc:spChg chg="add del">
          <ac:chgData name="Kerine Dobson" userId="40a0a09e-e3ca-4ce3-b9d1-40997b58df8e" providerId="ADAL" clId="{6B0B9F30-7282-4806-8F4D-55CA47A43217}" dt="2019-10-17T18:42:40.195" v="6515" actId="26606"/>
          <ac:spMkLst>
            <pc:docMk/>
            <pc:sldMk cId="1008582433" sldId="260"/>
            <ac:spMk id="49" creationId="{A5711A0E-A428-4ED1-96CB-33D69FD842E4}"/>
          </ac:spMkLst>
        </pc:spChg>
        <pc:spChg chg="add del mod">
          <ac:chgData name="Kerine Dobson" userId="40a0a09e-e3ca-4ce3-b9d1-40997b58df8e" providerId="ADAL" clId="{6B0B9F30-7282-4806-8F4D-55CA47A43217}" dt="2019-10-17T18:19:49.498" v="6027"/>
          <ac:spMkLst>
            <pc:docMk/>
            <pc:sldMk cId="1008582433" sldId="260"/>
            <ac:spMk id="50" creationId="{967D8EB6-EAE1-4F9C-B398-83321E287204}"/>
          </ac:spMkLst>
        </pc:spChg>
        <pc:grpChg chg="add del ord">
          <ac:chgData name="Kerine Dobson" userId="40a0a09e-e3ca-4ce3-b9d1-40997b58df8e" providerId="ADAL" clId="{6B0B9F30-7282-4806-8F4D-55CA47A43217}" dt="2019-10-17T15:09:05.351" v="425"/>
          <ac:grpSpMkLst>
            <pc:docMk/>
            <pc:sldMk cId="1008582433" sldId="260"/>
            <ac:grpSpMk id="8" creationId="{445C690D-951A-432F-8FDB-55B352C42269}"/>
          </ac:grpSpMkLst>
        </pc:grpChg>
        <pc:grpChg chg="add del mod">
          <ac:chgData name="Kerine Dobson" userId="40a0a09e-e3ca-4ce3-b9d1-40997b58df8e" providerId="ADAL" clId="{6B0B9F30-7282-4806-8F4D-55CA47A43217}" dt="2019-10-17T15:08:50.879" v="420"/>
          <ac:grpSpMkLst>
            <pc:docMk/>
            <pc:sldMk cId="1008582433" sldId="260"/>
            <ac:grpSpMk id="12" creationId="{852AD3AD-3D06-4D99-A65E-189A247BF639}"/>
          </ac:grpSpMkLst>
        </pc:grpChg>
        <pc:grpChg chg="add del ord">
          <ac:chgData name="Kerine Dobson" userId="40a0a09e-e3ca-4ce3-b9d1-40997b58df8e" providerId="ADAL" clId="{6B0B9F30-7282-4806-8F4D-55CA47A43217}" dt="2019-10-17T18:51:05.978" v="6644"/>
          <ac:grpSpMkLst>
            <pc:docMk/>
            <pc:sldMk cId="1008582433" sldId="260"/>
            <ac:grpSpMk id="13" creationId="{53CBBE76-17AC-44C1-960D-477C155E4799}"/>
          </ac:grpSpMkLst>
        </pc:grpChg>
        <pc:grpChg chg="add ord">
          <ac:chgData name="Kerine Dobson" userId="40a0a09e-e3ca-4ce3-b9d1-40997b58df8e" providerId="ADAL" clId="{6B0B9F30-7282-4806-8F4D-55CA47A43217}" dt="2019-10-17T21:58:49.799" v="9520" actId="171"/>
          <ac:grpSpMkLst>
            <pc:docMk/>
            <pc:sldMk cId="1008582433" sldId="260"/>
            <ac:grpSpMk id="16" creationId="{B4169A47-CB62-4C6A-B893-C78BB505D809}"/>
          </ac:grpSpMkLst>
        </pc:grpChg>
        <pc:graphicFrameChg chg="add del mod modGraphic">
          <ac:chgData name="Kerine Dobson" userId="40a0a09e-e3ca-4ce3-b9d1-40997b58df8e" providerId="ADAL" clId="{6B0B9F30-7282-4806-8F4D-55CA47A43217}" dt="2019-10-17T15:08:59.281" v="423" actId="478"/>
          <ac:graphicFrameMkLst>
            <pc:docMk/>
            <pc:sldMk cId="1008582433" sldId="260"/>
            <ac:graphicFrameMk id="11" creationId="{44214FE0-834B-46C3-BE13-55BB6758A3FC}"/>
          </ac:graphicFrameMkLst>
        </pc:graphicFrameChg>
        <pc:graphicFrameChg chg="add del">
          <ac:chgData name="Kerine Dobson" userId="40a0a09e-e3ca-4ce3-b9d1-40997b58df8e" providerId="ADAL" clId="{6B0B9F30-7282-4806-8F4D-55CA47A43217}" dt="2019-10-17T15:13:49.858" v="427" actId="26606"/>
          <ac:graphicFrameMkLst>
            <pc:docMk/>
            <pc:sldMk cId="1008582433" sldId="260"/>
            <ac:graphicFrameMk id="18" creationId="{17952E55-D63D-4EE7-9A0F-565DEE60CE2D}"/>
          </ac:graphicFrameMkLst>
        </pc:graphicFrameChg>
        <pc:graphicFrameChg chg="add del">
          <ac:chgData name="Kerine Dobson" userId="40a0a09e-e3ca-4ce3-b9d1-40997b58df8e" providerId="ADAL" clId="{6B0B9F30-7282-4806-8F4D-55CA47A43217}" dt="2019-10-17T15:13:52.976" v="429" actId="26606"/>
          <ac:graphicFrameMkLst>
            <pc:docMk/>
            <pc:sldMk cId="1008582433" sldId="260"/>
            <ac:graphicFrameMk id="20" creationId="{39F71B7C-92C1-4AAD-B89E-6BFC56037C49}"/>
          </ac:graphicFrameMkLst>
        </pc:graphicFrameChg>
        <pc:graphicFrameChg chg="add del">
          <ac:chgData name="Kerine Dobson" userId="40a0a09e-e3ca-4ce3-b9d1-40997b58df8e" providerId="ADAL" clId="{6B0B9F30-7282-4806-8F4D-55CA47A43217}" dt="2019-10-17T15:14:14.727" v="435" actId="26606"/>
          <ac:graphicFrameMkLst>
            <pc:docMk/>
            <pc:sldMk cId="1008582433" sldId="260"/>
            <ac:graphicFrameMk id="33" creationId="{DAA7F57B-EA8B-4626-A07A-C490B0C71184}"/>
          </ac:graphicFrameMkLst>
        </pc:graphicFrameChg>
        <pc:graphicFrameChg chg="add del">
          <ac:chgData name="Kerine Dobson" userId="40a0a09e-e3ca-4ce3-b9d1-40997b58df8e" providerId="ADAL" clId="{6B0B9F30-7282-4806-8F4D-55CA47A43217}" dt="2019-10-17T15:14:16.073" v="437" actId="26606"/>
          <ac:graphicFrameMkLst>
            <pc:docMk/>
            <pc:sldMk cId="1008582433" sldId="260"/>
            <ac:graphicFrameMk id="36" creationId="{EA453293-6B51-438C-BCFE-4C555524ADE4}"/>
          </ac:graphicFrameMkLst>
        </pc:graphicFrameChg>
        <pc:graphicFrameChg chg="add del">
          <ac:chgData name="Kerine Dobson" userId="40a0a09e-e3ca-4ce3-b9d1-40997b58df8e" providerId="ADAL" clId="{6B0B9F30-7282-4806-8F4D-55CA47A43217}" dt="2019-10-17T15:14:21.664" v="439" actId="26606"/>
          <ac:graphicFrameMkLst>
            <pc:docMk/>
            <pc:sldMk cId="1008582433" sldId="260"/>
            <ac:graphicFrameMk id="38" creationId="{470FDA8B-B6AE-4F20-9EB2-82F9A71804CE}"/>
          </ac:graphicFrameMkLst>
        </pc:graphicFrameChg>
        <pc:graphicFrameChg chg="add mod modGraphic">
          <ac:chgData name="Kerine Dobson" userId="40a0a09e-e3ca-4ce3-b9d1-40997b58df8e" providerId="ADAL" clId="{6B0B9F30-7282-4806-8F4D-55CA47A43217}" dt="2019-10-17T23:06:48.290" v="9737" actId="255"/>
          <ac:graphicFrameMkLst>
            <pc:docMk/>
            <pc:sldMk cId="1008582433" sldId="260"/>
            <ac:graphicFrameMk id="44" creationId="{524274B1-CB0D-4578-9D0B-46C6D9B6D898}"/>
          </ac:graphicFrameMkLst>
        </pc:graphicFrameChg>
        <pc:picChg chg="mod">
          <ac:chgData name="Kerine Dobson" userId="40a0a09e-e3ca-4ce3-b9d1-40997b58df8e" providerId="ADAL" clId="{6B0B9F30-7282-4806-8F4D-55CA47A43217}" dt="2019-10-17T18:49:57.978" v="6638" actId="1076"/>
          <ac:picMkLst>
            <pc:docMk/>
            <pc:sldMk cId="1008582433" sldId="260"/>
            <ac:picMk id="15" creationId="{71C21085-5B47-4D25-9D41-7C968D80CEBC}"/>
          </ac:picMkLst>
        </pc:picChg>
        <pc:picChg chg="mod">
          <ac:chgData name="Kerine Dobson" userId="40a0a09e-e3ca-4ce3-b9d1-40997b58df8e" providerId="ADAL" clId="{6B0B9F30-7282-4806-8F4D-55CA47A43217}" dt="2019-10-17T22:13:11.194" v="9643" actId="1076"/>
          <ac:picMkLst>
            <pc:docMk/>
            <pc:sldMk cId="1008582433" sldId="260"/>
            <ac:picMk id="18" creationId="{83FDBF50-D07C-4B02-84D4-220873D9F618}"/>
          </ac:picMkLst>
        </pc:picChg>
        <pc:picChg chg="add del">
          <ac:chgData name="Kerine Dobson" userId="40a0a09e-e3ca-4ce3-b9d1-40997b58df8e" providerId="ADAL" clId="{6B0B9F30-7282-4806-8F4D-55CA47A43217}" dt="2019-10-17T15:14:07.462" v="433" actId="26606"/>
          <ac:picMkLst>
            <pc:docMk/>
            <pc:sldMk cId="1008582433" sldId="260"/>
            <ac:picMk id="31" creationId="{93F5A18D-50F2-4292-8BAD-62D70BDFACB4}"/>
          </ac:picMkLst>
        </pc:picChg>
        <pc:picChg chg="add del mod">
          <ac:chgData name="Kerine Dobson" userId="40a0a09e-e3ca-4ce3-b9d1-40997b58df8e" providerId="ADAL" clId="{6B0B9F30-7282-4806-8F4D-55CA47A43217}" dt="2019-10-17T18:40:55.837" v="6500" actId="478"/>
          <ac:picMkLst>
            <pc:docMk/>
            <pc:sldMk cId="1008582433" sldId="260"/>
            <ac:picMk id="37" creationId="{39B0F308-6CAF-4818-B271-E1C8792126CA}"/>
          </ac:picMkLst>
        </pc:picChg>
        <pc:picChg chg="add del mod ord">
          <ac:chgData name="Kerine Dobson" userId="40a0a09e-e3ca-4ce3-b9d1-40997b58df8e" providerId="ADAL" clId="{6B0B9F30-7282-4806-8F4D-55CA47A43217}" dt="2019-10-17T18:21:58.476" v="6155" actId="478"/>
          <ac:picMkLst>
            <pc:docMk/>
            <pc:sldMk cId="1008582433" sldId="260"/>
            <ac:picMk id="43" creationId="{CCA7EEE8-E3C5-4D61-BC17-20547BE2F201}"/>
          </ac:picMkLst>
        </pc:picChg>
        <pc:cxnChg chg="add del">
          <ac:chgData name="Kerine Dobson" userId="40a0a09e-e3ca-4ce3-b9d1-40997b58df8e" providerId="ADAL" clId="{6B0B9F30-7282-4806-8F4D-55CA47A43217}" dt="2019-10-17T15:13:57.945" v="431" actId="26606"/>
          <ac:cxnSpMkLst>
            <pc:docMk/>
            <pc:sldMk cId="1008582433" sldId="260"/>
            <ac:cxnSpMk id="25" creationId="{2D72A2C9-F3CA-4216-8BAD-FA4C970C3C4E}"/>
          </ac:cxnSpMkLst>
        </pc:cxnChg>
        <pc:cxnChg chg="add del">
          <ac:chgData name="Kerine Dobson" userId="40a0a09e-e3ca-4ce3-b9d1-40997b58df8e" providerId="ADAL" clId="{6B0B9F30-7282-4806-8F4D-55CA47A43217}" dt="2019-10-17T15:14:47.130" v="450" actId="26606"/>
          <ac:cxnSpMkLst>
            <pc:docMk/>
            <pc:sldMk cId="1008582433" sldId="260"/>
            <ac:cxnSpMk id="48" creationId="{39B7FDC9-F0CE-43A7-9F2A-83DD09DC3453}"/>
          </ac:cxnSpMkLst>
        </pc:cxnChg>
      </pc:sldChg>
      <pc:sldChg chg="addSp delSp modSp add mod setBg">
        <pc:chgData name="Kerine Dobson" userId="40a0a09e-e3ca-4ce3-b9d1-40997b58df8e" providerId="ADAL" clId="{6B0B9F30-7282-4806-8F4D-55CA47A43217}" dt="2019-10-17T22:04:06.721" v="9558" actId="20577"/>
        <pc:sldMkLst>
          <pc:docMk/>
          <pc:sldMk cId="1891866252" sldId="261"/>
        </pc:sldMkLst>
        <pc:spChg chg="mod">
          <ac:chgData name="Kerine Dobson" userId="40a0a09e-e3ca-4ce3-b9d1-40997b58df8e" providerId="ADAL" clId="{6B0B9F30-7282-4806-8F4D-55CA47A43217}" dt="2019-10-17T20:27:09.687" v="8067" actId="6549"/>
          <ac:spMkLst>
            <pc:docMk/>
            <pc:sldMk cId="1891866252" sldId="261"/>
            <ac:spMk id="2" creationId="{7D25DB73-C6CC-4D91-A167-0C066031D9C6}"/>
          </ac:spMkLst>
        </pc:spChg>
        <pc:spChg chg="del mod">
          <ac:chgData name="Kerine Dobson" userId="40a0a09e-e3ca-4ce3-b9d1-40997b58df8e" providerId="ADAL" clId="{6B0B9F30-7282-4806-8F4D-55CA47A43217}" dt="2019-10-17T20:24:15.569" v="8038" actId="26606"/>
          <ac:spMkLst>
            <pc:docMk/>
            <pc:sldMk cId="1891866252" sldId="261"/>
            <ac:spMk id="3" creationId="{7812A0F2-C943-4659-904D-B0FBEBFDDB4B}"/>
          </ac:spMkLst>
        </pc:spChg>
        <pc:spChg chg="mod">
          <ac:chgData name="Kerine Dobson" userId="40a0a09e-e3ca-4ce3-b9d1-40997b58df8e" providerId="ADAL" clId="{6B0B9F30-7282-4806-8F4D-55CA47A43217}" dt="2019-10-17T20:24:15.569" v="8038" actId="26606"/>
          <ac:spMkLst>
            <pc:docMk/>
            <pc:sldMk cId="1891866252" sldId="261"/>
            <ac:spMk id="7" creationId="{24AB9858-2C62-42CA-8B73-01F7F699947D}"/>
          </ac:spMkLst>
        </pc:spChg>
        <pc:spChg chg="mod">
          <ac:chgData name="Kerine Dobson" userId="40a0a09e-e3ca-4ce3-b9d1-40997b58df8e" providerId="ADAL" clId="{6B0B9F30-7282-4806-8F4D-55CA47A43217}" dt="2019-10-17T20:24:15.569" v="8038" actId="26606"/>
          <ac:spMkLst>
            <pc:docMk/>
            <pc:sldMk cId="1891866252" sldId="261"/>
            <ac:spMk id="8" creationId="{8814603C-90A2-4BB5-B781-57E24DCB7E04}"/>
          </ac:spMkLst>
        </pc:spChg>
        <pc:grpChg chg="del mod">
          <ac:chgData name="Kerine Dobson" userId="40a0a09e-e3ca-4ce3-b9d1-40997b58df8e" providerId="ADAL" clId="{6B0B9F30-7282-4806-8F4D-55CA47A43217}" dt="2019-10-17T20:23:59.370" v="8037"/>
          <ac:grpSpMkLst>
            <pc:docMk/>
            <pc:sldMk cId="1891866252" sldId="261"/>
            <ac:grpSpMk id="4" creationId="{8D25AE76-0712-45F2-ADD9-60063D3DF997}"/>
          </ac:grpSpMkLst>
        </pc:grpChg>
        <pc:graphicFrameChg chg="add mod modGraphic">
          <ac:chgData name="Kerine Dobson" userId="40a0a09e-e3ca-4ce3-b9d1-40997b58df8e" providerId="ADAL" clId="{6B0B9F30-7282-4806-8F4D-55CA47A43217}" dt="2019-10-17T22:04:06.721" v="9558" actId="20577"/>
          <ac:graphicFrameMkLst>
            <pc:docMk/>
            <pc:sldMk cId="1891866252" sldId="261"/>
            <ac:graphicFrameMk id="10" creationId="{DF40B84D-C6BD-437A-A706-B008DC8FB81E}"/>
          </ac:graphicFrameMkLst>
        </pc:graphicFrameChg>
      </pc:sldChg>
      <pc:sldChg chg="modSp add del">
        <pc:chgData name="Kerine Dobson" userId="40a0a09e-e3ca-4ce3-b9d1-40997b58df8e" providerId="ADAL" clId="{6B0B9F30-7282-4806-8F4D-55CA47A43217}" dt="2019-10-17T15:17:02.480" v="454" actId="2696"/>
        <pc:sldMkLst>
          <pc:docMk/>
          <pc:sldMk cId="3947670225" sldId="261"/>
        </pc:sldMkLst>
        <pc:graphicFrameChg chg="mod">
          <ac:chgData name="Kerine Dobson" userId="40a0a09e-e3ca-4ce3-b9d1-40997b58df8e" providerId="ADAL" clId="{6B0B9F30-7282-4806-8F4D-55CA47A43217}" dt="2019-10-17T15:02:43.766" v="349" actId="20577"/>
          <ac:graphicFrameMkLst>
            <pc:docMk/>
            <pc:sldMk cId="3947670225" sldId="261"/>
            <ac:graphicFrameMk id="11" creationId="{44214FE0-834B-46C3-BE13-55BB6758A3FC}"/>
          </ac:graphicFrameMkLst>
        </pc:graphicFrameChg>
      </pc:sldChg>
      <pc:sldChg chg="addSp delSp modSp add mod setBg modNotesTx">
        <pc:chgData name="Kerine Dobson" userId="40a0a09e-e3ca-4ce3-b9d1-40997b58df8e" providerId="ADAL" clId="{6B0B9F30-7282-4806-8F4D-55CA47A43217}" dt="2019-10-17T22:00:11.887" v="9524" actId="1076"/>
        <pc:sldMkLst>
          <pc:docMk/>
          <pc:sldMk cId="2913925566" sldId="262"/>
        </pc:sldMkLst>
        <pc:spChg chg="mod">
          <ac:chgData name="Kerine Dobson" userId="40a0a09e-e3ca-4ce3-b9d1-40997b58df8e" providerId="ADAL" clId="{6B0B9F30-7282-4806-8F4D-55CA47A43217}" dt="2019-10-17T21:57:45.075" v="9502" actId="14100"/>
          <ac:spMkLst>
            <pc:docMk/>
            <pc:sldMk cId="2913925566" sldId="262"/>
            <ac:spMk id="2" creationId="{7D25DB73-C6CC-4D91-A167-0C066031D9C6}"/>
          </ac:spMkLst>
        </pc:spChg>
        <pc:spChg chg="del mod">
          <ac:chgData name="Kerine Dobson" userId="40a0a09e-e3ca-4ce3-b9d1-40997b58df8e" providerId="ADAL" clId="{6B0B9F30-7282-4806-8F4D-55CA47A43217}" dt="2019-10-17T19:48:53.322" v="7376" actId="26606"/>
          <ac:spMkLst>
            <pc:docMk/>
            <pc:sldMk cId="2913925566" sldId="262"/>
            <ac:spMk id="3" creationId="{7812A0F2-C943-4659-904D-B0FBEBFDDB4B}"/>
          </ac:spMkLst>
        </pc:spChg>
        <pc:spChg chg="mod">
          <ac:chgData name="Kerine Dobson" userId="40a0a09e-e3ca-4ce3-b9d1-40997b58df8e" providerId="ADAL" clId="{6B0B9F30-7282-4806-8F4D-55CA47A43217}" dt="2019-10-17T22:00:11.887" v="9524" actId="1076"/>
          <ac:spMkLst>
            <pc:docMk/>
            <pc:sldMk cId="2913925566" sldId="262"/>
            <ac:spMk id="7" creationId="{24AB9858-2C62-42CA-8B73-01F7F699947D}"/>
          </ac:spMkLst>
        </pc:spChg>
        <pc:spChg chg="mod">
          <ac:chgData name="Kerine Dobson" userId="40a0a09e-e3ca-4ce3-b9d1-40997b58df8e" providerId="ADAL" clId="{6B0B9F30-7282-4806-8F4D-55CA47A43217}" dt="2019-10-17T21:58:35.979" v="9518" actId="403"/>
          <ac:spMkLst>
            <pc:docMk/>
            <pc:sldMk cId="2913925566" sldId="262"/>
            <ac:spMk id="8" creationId="{8814603C-90A2-4BB5-B781-57E24DCB7E04}"/>
          </ac:spMkLst>
        </pc:spChg>
        <pc:spChg chg="add del">
          <ac:chgData name="Kerine Dobson" userId="40a0a09e-e3ca-4ce3-b9d1-40997b58df8e" providerId="ADAL" clId="{6B0B9F30-7282-4806-8F4D-55CA47A43217}" dt="2019-10-17T19:29:29.007" v="6664" actId="26606"/>
          <ac:spMkLst>
            <pc:docMk/>
            <pc:sldMk cId="2913925566" sldId="262"/>
            <ac:spMk id="15" creationId="{B6C29DB0-17E9-42FF-986E-0B7F493F4D24}"/>
          </ac:spMkLst>
        </pc:spChg>
        <pc:spChg chg="add del">
          <ac:chgData name="Kerine Dobson" userId="40a0a09e-e3ca-4ce3-b9d1-40997b58df8e" providerId="ADAL" clId="{6B0B9F30-7282-4806-8F4D-55CA47A43217}" dt="2019-10-17T19:29:29.007" v="6664" actId="26606"/>
          <ac:spMkLst>
            <pc:docMk/>
            <pc:sldMk cId="2913925566" sldId="262"/>
            <ac:spMk id="17" creationId="{115AD956-A5B6-4760-B8B2-11E2DF6B0212}"/>
          </ac:spMkLst>
        </pc:spChg>
        <pc:spChg chg="add del">
          <ac:chgData name="Kerine Dobson" userId="40a0a09e-e3ca-4ce3-b9d1-40997b58df8e" providerId="ADAL" clId="{6B0B9F30-7282-4806-8F4D-55CA47A43217}" dt="2019-10-17T19:33:13.836" v="6777" actId="26606"/>
          <ac:spMkLst>
            <pc:docMk/>
            <pc:sldMk cId="2913925566" sldId="262"/>
            <ac:spMk id="27" creationId="{14A2F755-5219-4C4E-9378-2C80BB08DF8E}"/>
          </ac:spMkLst>
        </pc:spChg>
        <pc:spChg chg="add del">
          <ac:chgData name="Kerine Dobson" userId="40a0a09e-e3ca-4ce3-b9d1-40997b58df8e" providerId="ADAL" clId="{6B0B9F30-7282-4806-8F4D-55CA47A43217}" dt="2019-10-17T19:33:13.836" v="6777" actId="26606"/>
          <ac:spMkLst>
            <pc:docMk/>
            <pc:sldMk cId="2913925566" sldId="262"/>
            <ac:spMk id="29" creationId="{9A87AD7E-457F-4836-8DDE-FFE0F009388A}"/>
          </ac:spMkLst>
        </pc:spChg>
        <pc:spChg chg="add del">
          <ac:chgData name="Kerine Dobson" userId="40a0a09e-e3ca-4ce3-b9d1-40997b58df8e" providerId="ADAL" clId="{6B0B9F30-7282-4806-8F4D-55CA47A43217}" dt="2019-10-17T19:48:53.322" v="7376" actId="26606"/>
          <ac:spMkLst>
            <pc:docMk/>
            <pc:sldMk cId="2913925566" sldId="262"/>
            <ac:spMk id="36" creationId="{9A87AD7E-457F-4836-8DDE-FFE0F009388A}"/>
          </ac:spMkLst>
        </pc:spChg>
        <pc:spChg chg="add del">
          <ac:chgData name="Kerine Dobson" userId="40a0a09e-e3ca-4ce3-b9d1-40997b58df8e" providerId="ADAL" clId="{6B0B9F30-7282-4806-8F4D-55CA47A43217}" dt="2019-10-17T19:48:53.322" v="7376" actId="26606"/>
          <ac:spMkLst>
            <pc:docMk/>
            <pc:sldMk cId="2913925566" sldId="262"/>
            <ac:spMk id="37" creationId="{14A2F755-5219-4C4E-9378-2C80BB08DF8E}"/>
          </ac:spMkLst>
        </pc:spChg>
        <pc:spChg chg="add del">
          <ac:chgData name="Kerine Dobson" userId="40a0a09e-e3ca-4ce3-b9d1-40997b58df8e" providerId="ADAL" clId="{6B0B9F30-7282-4806-8F4D-55CA47A43217}" dt="2019-10-17T19:53:03.125" v="7403" actId="26606"/>
          <ac:spMkLst>
            <pc:docMk/>
            <pc:sldMk cId="2913925566" sldId="262"/>
            <ac:spMk id="41" creationId="{A5711A0E-A428-4ED1-96CB-33D69FD842E4}"/>
          </ac:spMkLst>
        </pc:spChg>
        <pc:spChg chg="add del">
          <ac:chgData name="Kerine Dobson" userId="40a0a09e-e3ca-4ce3-b9d1-40997b58df8e" providerId="ADAL" clId="{6B0B9F30-7282-4806-8F4D-55CA47A43217}" dt="2019-10-17T19:51:42.797" v="7397" actId="26606"/>
          <ac:spMkLst>
            <pc:docMk/>
            <pc:sldMk cId="2913925566" sldId="262"/>
            <ac:spMk id="44" creationId="{A5711A0E-A428-4ED1-96CB-33D69FD842E4}"/>
          </ac:spMkLst>
        </pc:spChg>
        <pc:grpChg chg="del mod">
          <ac:chgData name="Kerine Dobson" userId="40a0a09e-e3ca-4ce3-b9d1-40997b58df8e" providerId="ADAL" clId="{6B0B9F30-7282-4806-8F4D-55CA47A43217}" dt="2019-10-17T19:26:56.299" v="6653"/>
          <ac:grpSpMkLst>
            <pc:docMk/>
            <pc:sldMk cId="2913925566" sldId="262"/>
            <ac:grpSpMk id="4" creationId="{8D25AE76-0712-45F2-ADD9-60063D3DF997}"/>
          </ac:grpSpMkLst>
        </pc:grpChg>
        <pc:grpChg chg="add del mod ord">
          <ac:chgData name="Kerine Dobson" userId="40a0a09e-e3ca-4ce3-b9d1-40997b58df8e" providerId="ADAL" clId="{6B0B9F30-7282-4806-8F4D-55CA47A43217}" dt="2019-10-17T19:31:18.600" v="6727"/>
          <ac:grpSpMkLst>
            <pc:docMk/>
            <pc:sldMk cId="2913925566" sldId="262"/>
            <ac:grpSpMk id="14" creationId="{6337C814-B992-4CB4-86FF-7B48D9B5E847}"/>
          </ac:grpSpMkLst>
        </pc:grpChg>
        <pc:grpChg chg="add del mod ord">
          <ac:chgData name="Kerine Dobson" userId="40a0a09e-e3ca-4ce3-b9d1-40997b58df8e" providerId="ADAL" clId="{6B0B9F30-7282-4806-8F4D-55CA47A43217}" dt="2019-10-17T19:47:53.496" v="7322"/>
          <ac:grpSpMkLst>
            <pc:docMk/>
            <pc:sldMk cId="2913925566" sldId="262"/>
            <ac:grpSpMk id="23" creationId="{176F1C7A-2BC3-4B49-8CCA-5A6810866FF4}"/>
          </ac:grpSpMkLst>
        </pc:grpChg>
        <pc:grpChg chg="add ord">
          <ac:chgData name="Kerine Dobson" userId="40a0a09e-e3ca-4ce3-b9d1-40997b58df8e" providerId="ADAL" clId="{6B0B9F30-7282-4806-8F4D-55CA47A43217}" dt="2019-10-17T21:58:03.199" v="9506" actId="171"/>
          <ac:grpSpMkLst>
            <pc:docMk/>
            <pc:sldMk cId="2913925566" sldId="262"/>
            <ac:grpSpMk id="28" creationId="{6BD1BEE5-D12D-4B1B-912B-F479141C0123}"/>
          </ac:grpSpMkLst>
        </pc:grpChg>
        <pc:graphicFrameChg chg="add mod ord modGraphic">
          <ac:chgData name="Kerine Dobson" userId="40a0a09e-e3ca-4ce3-b9d1-40997b58df8e" providerId="ADAL" clId="{6B0B9F30-7282-4806-8F4D-55CA47A43217}" dt="2019-10-17T21:57:54.550" v="9504" actId="14100"/>
          <ac:graphicFrameMkLst>
            <pc:docMk/>
            <pc:sldMk cId="2913925566" sldId="262"/>
            <ac:graphicFrameMk id="39" creationId="{3E5A37C6-83FA-4B24-951D-B3222A069733}"/>
          </ac:graphicFrameMkLst>
        </pc:graphicFrameChg>
        <pc:picChg chg="mod">
          <ac:chgData name="Kerine Dobson" userId="40a0a09e-e3ca-4ce3-b9d1-40997b58df8e" providerId="ADAL" clId="{6B0B9F30-7282-4806-8F4D-55CA47A43217}" dt="2019-10-17T16:55:07.234" v="3997" actId="1076"/>
          <ac:picMkLst>
            <pc:docMk/>
            <pc:sldMk cId="2913925566" sldId="262"/>
            <ac:picMk id="6" creationId="{FFF0E92F-1D86-4CDE-9D43-A677EAE2CAFA}"/>
          </ac:picMkLst>
        </pc:picChg>
        <pc:picChg chg="add del mod ord modCrop">
          <ac:chgData name="Kerine Dobson" userId="40a0a09e-e3ca-4ce3-b9d1-40997b58df8e" providerId="ADAL" clId="{6B0B9F30-7282-4806-8F4D-55CA47A43217}" dt="2019-10-17T19:46:39.872" v="7295" actId="478"/>
          <ac:picMkLst>
            <pc:docMk/>
            <pc:sldMk cId="2913925566" sldId="262"/>
            <ac:picMk id="10" creationId="{353E6B28-D796-4F83-8D1D-1A5C06CA4ECB}"/>
          </ac:picMkLst>
        </pc:picChg>
        <pc:picChg chg="mod">
          <ac:chgData name="Kerine Dobson" userId="40a0a09e-e3ca-4ce3-b9d1-40997b58df8e" providerId="ADAL" clId="{6B0B9F30-7282-4806-8F4D-55CA47A43217}" dt="2019-10-17T19:34:39.790" v="6815" actId="1076"/>
          <ac:picMkLst>
            <pc:docMk/>
            <pc:sldMk cId="2913925566" sldId="262"/>
            <ac:picMk id="25" creationId="{349E772E-F8C9-4E49-90FB-C8E9C65CBABD}"/>
          </ac:picMkLst>
        </pc:picChg>
        <pc:picChg chg="add del mod">
          <ac:chgData name="Kerine Dobson" userId="40a0a09e-e3ca-4ce3-b9d1-40997b58df8e" providerId="ADAL" clId="{6B0B9F30-7282-4806-8F4D-55CA47A43217}" dt="2019-10-17T19:51:07.996" v="7395" actId="478"/>
          <ac:picMkLst>
            <pc:docMk/>
            <pc:sldMk cId="2913925566" sldId="262"/>
            <ac:picMk id="26" creationId="{D990B018-164F-48F5-A3F6-B6BD42F35735}"/>
          </ac:picMkLst>
        </pc:picChg>
        <pc:picChg chg="mod">
          <ac:chgData name="Kerine Dobson" userId="40a0a09e-e3ca-4ce3-b9d1-40997b58df8e" providerId="ADAL" clId="{6B0B9F30-7282-4806-8F4D-55CA47A43217}" dt="2019-10-17T22:00:05.178" v="9523" actId="1076"/>
          <ac:picMkLst>
            <pc:docMk/>
            <pc:sldMk cId="2913925566" sldId="262"/>
            <ac:picMk id="31" creationId="{FDFF1718-CA7A-4E12-ACAE-5A2D85888869}"/>
          </ac:picMkLst>
        </pc:picChg>
        <pc:cxnChg chg="add del">
          <ac:chgData name="Kerine Dobson" userId="40a0a09e-e3ca-4ce3-b9d1-40997b58df8e" providerId="ADAL" clId="{6B0B9F30-7282-4806-8F4D-55CA47A43217}" dt="2019-10-17T19:31:28.820" v="6728" actId="26606"/>
          <ac:cxnSpMkLst>
            <pc:docMk/>
            <pc:sldMk cId="2913925566" sldId="262"/>
            <ac:cxnSpMk id="22" creationId="{39B7FDC9-F0CE-43A7-9F2A-83DD09DC3453}"/>
          </ac:cxnSpMkLst>
        </pc:cxnChg>
        <pc:cxnChg chg="add del">
          <ac:chgData name="Kerine Dobson" userId="40a0a09e-e3ca-4ce3-b9d1-40997b58df8e" providerId="ADAL" clId="{6B0B9F30-7282-4806-8F4D-55CA47A43217}" dt="2019-10-17T19:33:13.811" v="6776" actId="26606"/>
          <ac:cxnSpMkLst>
            <pc:docMk/>
            <pc:sldMk cId="2913925566" sldId="262"/>
            <ac:cxnSpMk id="34" creationId="{39B7FDC9-F0CE-43A7-9F2A-83DD09DC3453}"/>
          </ac:cxnSpMkLst>
        </pc:cxnChg>
      </pc:sldChg>
      <pc:sldChg chg="modSp add del">
        <pc:chgData name="Kerine Dobson" userId="40a0a09e-e3ca-4ce3-b9d1-40997b58df8e" providerId="ADAL" clId="{6B0B9F30-7282-4806-8F4D-55CA47A43217}" dt="2019-10-17T20:02:08.755" v="7738" actId="2696"/>
        <pc:sldMkLst>
          <pc:docMk/>
          <pc:sldMk cId="2975818073" sldId="263"/>
        </pc:sldMkLst>
        <pc:spChg chg="mod">
          <ac:chgData name="Kerine Dobson" userId="40a0a09e-e3ca-4ce3-b9d1-40997b58df8e" providerId="ADAL" clId="{6B0B9F30-7282-4806-8F4D-55CA47A43217}" dt="2019-10-17T18:19:50.509" v="6034" actId="27636"/>
          <ac:spMkLst>
            <pc:docMk/>
            <pc:sldMk cId="2975818073" sldId="263"/>
            <ac:spMk id="2" creationId="{7D25DB73-C6CC-4D91-A167-0C066031D9C6}"/>
          </ac:spMkLst>
        </pc:spChg>
        <pc:spChg chg="mod">
          <ac:chgData name="Kerine Dobson" userId="40a0a09e-e3ca-4ce3-b9d1-40997b58df8e" providerId="ADAL" clId="{6B0B9F30-7282-4806-8F4D-55CA47A43217}" dt="2019-10-17T18:19:49.498" v="6027"/>
          <ac:spMkLst>
            <pc:docMk/>
            <pc:sldMk cId="2975818073" sldId="263"/>
            <ac:spMk id="3" creationId="{7812A0F2-C943-4659-904D-B0FBEBFDDB4B}"/>
          </ac:spMkLst>
        </pc:spChg>
        <pc:spChg chg="mod">
          <ac:chgData name="Kerine Dobson" userId="40a0a09e-e3ca-4ce3-b9d1-40997b58df8e" providerId="ADAL" clId="{6B0B9F30-7282-4806-8F4D-55CA47A43217}" dt="2019-10-17T18:19:49.498" v="6027"/>
          <ac:spMkLst>
            <pc:docMk/>
            <pc:sldMk cId="2975818073" sldId="263"/>
            <ac:spMk id="7" creationId="{24AB9858-2C62-42CA-8B73-01F7F699947D}"/>
          </ac:spMkLst>
        </pc:spChg>
        <pc:spChg chg="mod">
          <ac:chgData name="Kerine Dobson" userId="40a0a09e-e3ca-4ce3-b9d1-40997b58df8e" providerId="ADAL" clId="{6B0B9F30-7282-4806-8F4D-55CA47A43217}" dt="2019-10-17T18:19:49.498" v="6027"/>
          <ac:spMkLst>
            <pc:docMk/>
            <pc:sldMk cId="2975818073" sldId="263"/>
            <ac:spMk id="8" creationId="{8814603C-90A2-4BB5-B781-57E24DCB7E04}"/>
          </ac:spMkLst>
        </pc:spChg>
        <pc:grpChg chg="mod">
          <ac:chgData name="Kerine Dobson" userId="40a0a09e-e3ca-4ce3-b9d1-40997b58df8e" providerId="ADAL" clId="{6B0B9F30-7282-4806-8F4D-55CA47A43217}" dt="2019-10-17T18:19:49.498" v="6027"/>
          <ac:grpSpMkLst>
            <pc:docMk/>
            <pc:sldMk cId="2975818073" sldId="263"/>
            <ac:grpSpMk id="4" creationId="{8D25AE76-0712-45F2-ADD9-60063D3DF997}"/>
          </ac:grpSpMkLst>
        </pc:grpChg>
      </pc:sldChg>
      <pc:sldChg chg="addSp delSp modSp add del mod setBg">
        <pc:chgData name="Kerine Dobson" userId="40a0a09e-e3ca-4ce3-b9d1-40997b58df8e" providerId="ADAL" clId="{6B0B9F30-7282-4806-8F4D-55CA47A43217}" dt="2019-10-17T16:52:00.358" v="3929" actId="2696"/>
        <pc:sldMkLst>
          <pc:docMk/>
          <pc:sldMk cId="3296613846" sldId="264"/>
        </pc:sldMkLst>
        <pc:spChg chg="mod">
          <ac:chgData name="Kerine Dobson" userId="40a0a09e-e3ca-4ce3-b9d1-40997b58df8e" providerId="ADAL" clId="{6B0B9F30-7282-4806-8F4D-55CA47A43217}" dt="2019-10-17T16:09:55.065" v="2541" actId="26606"/>
          <ac:spMkLst>
            <pc:docMk/>
            <pc:sldMk cId="3296613846" sldId="264"/>
            <ac:spMk id="2" creationId="{7D25DB73-C6CC-4D91-A167-0C066031D9C6}"/>
          </ac:spMkLst>
        </pc:spChg>
        <pc:spChg chg="del mod">
          <ac:chgData name="Kerine Dobson" userId="40a0a09e-e3ca-4ce3-b9d1-40997b58df8e" providerId="ADAL" clId="{6B0B9F30-7282-4806-8F4D-55CA47A43217}" dt="2019-10-17T16:09:03.713" v="2523" actId="931"/>
          <ac:spMkLst>
            <pc:docMk/>
            <pc:sldMk cId="3296613846" sldId="264"/>
            <ac:spMk id="3" creationId="{7812A0F2-C943-4659-904D-B0FBEBFDDB4B}"/>
          </ac:spMkLst>
        </pc:spChg>
        <pc:spChg chg="mod ord">
          <ac:chgData name="Kerine Dobson" userId="40a0a09e-e3ca-4ce3-b9d1-40997b58df8e" providerId="ADAL" clId="{6B0B9F30-7282-4806-8F4D-55CA47A43217}" dt="2019-10-17T16:49:37.674" v="3913" actId="1076"/>
          <ac:spMkLst>
            <pc:docMk/>
            <pc:sldMk cId="3296613846" sldId="264"/>
            <ac:spMk id="7" creationId="{24AB9858-2C62-42CA-8B73-01F7F699947D}"/>
          </ac:spMkLst>
        </pc:spChg>
        <pc:spChg chg="mod">
          <ac:chgData name="Kerine Dobson" userId="40a0a09e-e3ca-4ce3-b9d1-40997b58df8e" providerId="ADAL" clId="{6B0B9F30-7282-4806-8F4D-55CA47A43217}" dt="2019-10-17T16:11:52.749" v="2566" actId="403"/>
          <ac:spMkLst>
            <pc:docMk/>
            <pc:sldMk cId="3296613846" sldId="264"/>
            <ac:spMk id="8" creationId="{8814603C-90A2-4BB5-B781-57E24DCB7E04}"/>
          </ac:spMkLst>
        </pc:spChg>
        <pc:spChg chg="add del">
          <ac:chgData name="Kerine Dobson" userId="40a0a09e-e3ca-4ce3-b9d1-40997b58df8e" providerId="ADAL" clId="{6B0B9F30-7282-4806-8F4D-55CA47A43217}" dt="2019-10-17T16:09:47.510" v="2534" actId="26606"/>
          <ac:spMkLst>
            <pc:docMk/>
            <pc:sldMk cId="3296613846" sldId="264"/>
            <ac:spMk id="16" creationId="{5D08F575-D06C-435F-A38D-7EF0E2C5DB8C}"/>
          </ac:spMkLst>
        </pc:spChg>
        <pc:spChg chg="add">
          <ac:chgData name="Kerine Dobson" userId="40a0a09e-e3ca-4ce3-b9d1-40997b58df8e" providerId="ADAL" clId="{6B0B9F30-7282-4806-8F4D-55CA47A43217}" dt="2019-10-17T16:09:55.065" v="2541" actId="26606"/>
          <ac:spMkLst>
            <pc:docMk/>
            <pc:sldMk cId="3296613846" sldId="264"/>
            <ac:spMk id="17" creationId="{73DE2CFE-42F2-48F0-8706-5264E012B10C}"/>
          </ac:spMkLst>
        </pc:spChg>
        <pc:spChg chg="add del">
          <ac:chgData name="Kerine Dobson" userId="40a0a09e-e3ca-4ce3-b9d1-40997b58df8e" providerId="ADAL" clId="{6B0B9F30-7282-4806-8F4D-55CA47A43217}" dt="2019-10-17T16:09:47.510" v="2534" actId="26606"/>
          <ac:spMkLst>
            <pc:docMk/>
            <pc:sldMk cId="3296613846" sldId="264"/>
            <ac:spMk id="21" creationId="{5FD1953D-C7CA-46CA-93DC-1DBF145A0414}"/>
          </ac:spMkLst>
        </pc:spChg>
        <pc:spChg chg="add del">
          <ac:chgData name="Kerine Dobson" userId="40a0a09e-e3ca-4ce3-b9d1-40997b58df8e" providerId="ADAL" clId="{6B0B9F30-7282-4806-8F4D-55CA47A43217}" dt="2019-10-17T16:09:47.510" v="2534" actId="26606"/>
          <ac:spMkLst>
            <pc:docMk/>
            <pc:sldMk cId="3296613846" sldId="264"/>
            <ac:spMk id="23" creationId="{364A263C-0EE8-4268-A7EB-106E317322BB}"/>
          </ac:spMkLst>
        </pc:spChg>
        <pc:spChg chg="add del">
          <ac:chgData name="Kerine Dobson" userId="40a0a09e-e3ca-4ce3-b9d1-40997b58df8e" providerId="ADAL" clId="{6B0B9F30-7282-4806-8F4D-55CA47A43217}" dt="2019-10-17T16:09:47.510" v="2534" actId="26606"/>
          <ac:spMkLst>
            <pc:docMk/>
            <pc:sldMk cId="3296613846" sldId="264"/>
            <ac:spMk id="25" creationId="{32E10D38-0BE1-487A-9249-977AFA4BE0E7}"/>
          </ac:spMkLst>
        </pc:spChg>
        <pc:spChg chg="add del">
          <ac:chgData name="Kerine Dobson" userId="40a0a09e-e3ca-4ce3-b9d1-40997b58df8e" providerId="ADAL" clId="{6B0B9F30-7282-4806-8F4D-55CA47A43217}" dt="2019-10-17T16:09:47.510" v="2534" actId="26606"/>
          <ac:spMkLst>
            <pc:docMk/>
            <pc:sldMk cId="3296613846" sldId="264"/>
            <ac:spMk id="27" creationId="{5901E780-018A-4FDE-88D0-70A8CA27FA26}"/>
          </ac:spMkLst>
        </pc:spChg>
        <pc:spChg chg="add del">
          <ac:chgData name="Kerine Dobson" userId="40a0a09e-e3ca-4ce3-b9d1-40997b58df8e" providerId="ADAL" clId="{6B0B9F30-7282-4806-8F4D-55CA47A43217}" dt="2019-10-17T16:09:47.510" v="2534" actId="26606"/>
          <ac:spMkLst>
            <pc:docMk/>
            <pc:sldMk cId="3296613846" sldId="264"/>
            <ac:spMk id="29" creationId="{D7CC673C-4A24-4FEB-B0A6-4836B4BAEF79}"/>
          </ac:spMkLst>
        </pc:spChg>
        <pc:spChg chg="add del">
          <ac:chgData name="Kerine Dobson" userId="40a0a09e-e3ca-4ce3-b9d1-40997b58df8e" providerId="ADAL" clId="{6B0B9F30-7282-4806-8F4D-55CA47A43217}" dt="2019-10-17T16:09:49.436" v="2536" actId="26606"/>
          <ac:spMkLst>
            <pc:docMk/>
            <pc:sldMk cId="3296613846" sldId="264"/>
            <ac:spMk id="32" creationId="{B1E3044D-AD17-4052-A453-8AA654EFAB6E}"/>
          </ac:spMkLst>
        </pc:spChg>
        <pc:spChg chg="add del">
          <ac:chgData name="Kerine Dobson" userId="40a0a09e-e3ca-4ce3-b9d1-40997b58df8e" providerId="ADAL" clId="{6B0B9F30-7282-4806-8F4D-55CA47A43217}" dt="2019-10-17T16:09:49.436" v="2536" actId="26606"/>
          <ac:spMkLst>
            <pc:docMk/>
            <pc:sldMk cId="3296613846" sldId="264"/>
            <ac:spMk id="33" creationId="{81289F98-975F-4EB2-9553-8E1A9946BA3F}"/>
          </ac:spMkLst>
        </pc:spChg>
        <pc:spChg chg="add del">
          <ac:chgData name="Kerine Dobson" userId="40a0a09e-e3ca-4ce3-b9d1-40997b58df8e" providerId="ADAL" clId="{6B0B9F30-7282-4806-8F4D-55CA47A43217}" dt="2019-10-17T16:09:49.436" v="2536" actId="26606"/>
          <ac:spMkLst>
            <pc:docMk/>
            <pc:sldMk cId="3296613846" sldId="264"/>
            <ac:spMk id="34" creationId="{1F564BCF-97B6-4D86-94EE-DD1B587F2189}"/>
          </ac:spMkLst>
        </pc:spChg>
        <pc:spChg chg="add del">
          <ac:chgData name="Kerine Dobson" userId="40a0a09e-e3ca-4ce3-b9d1-40997b58df8e" providerId="ADAL" clId="{6B0B9F30-7282-4806-8F4D-55CA47A43217}" dt="2019-10-17T16:09:49.436" v="2536" actId="26606"/>
          <ac:spMkLst>
            <pc:docMk/>
            <pc:sldMk cId="3296613846" sldId="264"/>
            <ac:spMk id="35" creationId="{54600AC1-F146-4567-9C5E-A96D6D349234}"/>
          </ac:spMkLst>
        </pc:spChg>
        <pc:spChg chg="add del">
          <ac:chgData name="Kerine Dobson" userId="40a0a09e-e3ca-4ce3-b9d1-40997b58df8e" providerId="ADAL" clId="{6B0B9F30-7282-4806-8F4D-55CA47A43217}" dt="2019-10-17T16:09:49.436" v="2536" actId="26606"/>
          <ac:spMkLst>
            <pc:docMk/>
            <pc:sldMk cId="3296613846" sldId="264"/>
            <ac:spMk id="36" creationId="{EBA7E638-205A-4579-864F-125BAC629F4D}"/>
          </ac:spMkLst>
        </pc:spChg>
        <pc:spChg chg="add del">
          <ac:chgData name="Kerine Dobson" userId="40a0a09e-e3ca-4ce3-b9d1-40997b58df8e" providerId="ADAL" clId="{6B0B9F30-7282-4806-8F4D-55CA47A43217}" dt="2019-10-17T16:09:49.436" v="2536" actId="26606"/>
          <ac:spMkLst>
            <pc:docMk/>
            <pc:sldMk cId="3296613846" sldId="264"/>
            <ac:spMk id="37" creationId="{6784AB94-83C6-4C99-9FBA-9745E5FE3059}"/>
          </ac:spMkLst>
        </pc:spChg>
        <pc:spChg chg="add del">
          <ac:chgData name="Kerine Dobson" userId="40a0a09e-e3ca-4ce3-b9d1-40997b58df8e" providerId="ADAL" clId="{6B0B9F30-7282-4806-8F4D-55CA47A43217}" dt="2019-10-17T16:09:49.436" v="2536" actId="26606"/>
          <ac:spMkLst>
            <pc:docMk/>
            <pc:sldMk cId="3296613846" sldId="264"/>
            <ac:spMk id="38" creationId="{2854001E-6E9D-464A-9B65-A4012F7B30D4}"/>
          </ac:spMkLst>
        </pc:spChg>
        <pc:spChg chg="add del">
          <ac:chgData name="Kerine Dobson" userId="40a0a09e-e3ca-4ce3-b9d1-40997b58df8e" providerId="ADAL" clId="{6B0B9F30-7282-4806-8F4D-55CA47A43217}" dt="2019-10-17T16:09:51.629" v="2538" actId="26606"/>
          <ac:spMkLst>
            <pc:docMk/>
            <pc:sldMk cId="3296613846" sldId="264"/>
            <ac:spMk id="40" creationId="{C95B82D5-A8BB-45BF-BED8-C7B206892100}"/>
          </ac:spMkLst>
        </pc:spChg>
        <pc:spChg chg="add del">
          <ac:chgData name="Kerine Dobson" userId="40a0a09e-e3ca-4ce3-b9d1-40997b58df8e" providerId="ADAL" clId="{6B0B9F30-7282-4806-8F4D-55CA47A43217}" dt="2019-10-17T16:09:51.629" v="2538" actId="26606"/>
          <ac:spMkLst>
            <pc:docMk/>
            <pc:sldMk cId="3296613846" sldId="264"/>
            <ac:spMk id="41" creationId="{296C61EC-FBF4-4216-BE67-6C864D30A01C}"/>
          </ac:spMkLst>
        </pc:spChg>
        <pc:spChg chg="add del">
          <ac:chgData name="Kerine Dobson" userId="40a0a09e-e3ca-4ce3-b9d1-40997b58df8e" providerId="ADAL" clId="{6B0B9F30-7282-4806-8F4D-55CA47A43217}" dt="2019-10-17T16:09:51.629" v="2538" actId="26606"/>
          <ac:spMkLst>
            <pc:docMk/>
            <pc:sldMk cId="3296613846" sldId="264"/>
            <ac:spMk id="42" creationId="{3169E9B0-6E9D-472F-8806-C338497E0EBE}"/>
          </ac:spMkLst>
        </pc:spChg>
        <pc:spChg chg="mod topLvl">
          <ac:chgData name="Kerine Dobson" userId="40a0a09e-e3ca-4ce3-b9d1-40997b58df8e" providerId="ADAL" clId="{6B0B9F30-7282-4806-8F4D-55CA47A43217}" dt="2019-10-17T16:49:47.535" v="3914" actId="338"/>
          <ac:spMkLst>
            <pc:docMk/>
            <pc:sldMk cId="3296613846" sldId="264"/>
            <ac:spMk id="43" creationId="{1E8F44E4-7097-48B9-B954-1BC7617CADC0}"/>
          </ac:spMkLst>
        </pc:spChg>
        <pc:spChg chg="add del">
          <ac:chgData name="Kerine Dobson" userId="40a0a09e-e3ca-4ce3-b9d1-40997b58df8e" providerId="ADAL" clId="{6B0B9F30-7282-4806-8F4D-55CA47A43217}" dt="2019-10-17T16:09:55.033" v="2540" actId="26606"/>
          <ac:spMkLst>
            <pc:docMk/>
            <pc:sldMk cId="3296613846" sldId="264"/>
            <ac:spMk id="45" creationId="{4CA98945-1EBA-45C3-992F-92A73C185EF7}"/>
          </ac:spMkLst>
        </pc:spChg>
        <pc:spChg chg="add del">
          <ac:chgData name="Kerine Dobson" userId="40a0a09e-e3ca-4ce3-b9d1-40997b58df8e" providerId="ADAL" clId="{6B0B9F30-7282-4806-8F4D-55CA47A43217}" dt="2019-10-17T16:09:55.033" v="2540" actId="26606"/>
          <ac:spMkLst>
            <pc:docMk/>
            <pc:sldMk cId="3296613846" sldId="264"/>
            <ac:spMk id="46" creationId="{11313EAB-AFBD-44FC-B96C-9C9A7416E5DD}"/>
          </ac:spMkLst>
        </pc:spChg>
        <pc:spChg chg="add del">
          <ac:chgData name="Kerine Dobson" userId="40a0a09e-e3ca-4ce3-b9d1-40997b58df8e" providerId="ADAL" clId="{6B0B9F30-7282-4806-8F4D-55CA47A43217}" dt="2019-10-17T16:09:55.033" v="2540" actId="26606"/>
          <ac:spMkLst>
            <pc:docMk/>
            <pc:sldMk cId="3296613846" sldId="264"/>
            <ac:spMk id="47" creationId="{EA279C60-B3AB-4994-BBA4-00CB99B2FD2C}"/>
          </ac:spMkLst>
        </pc:spChg>
        <pc:spChg chg="add del">
          <ac:chgData name="Kerine Dobson" userId="40a0a09e-e3ca-4ce3-b9d1-40997b58df8e" providerId="ADAL" clId="{6B0B9F30-7282-4806-8F4D-55CA47A43217}" dt="2019-10-17T16:09:55.033" v="2540" actId="26606"/>
          <ac:spMkLst>
            <pc:docMk/>
            <pc:sldMk cId="3296613846" sldId="264"/>
            <ac:spMk id="48" creationId="{480C5C28-3276-4497-8BC1-366BAD074B8D}"/>
          </ac:spMkLst>
        </pc:spChg>
        <pc:spChg chg="add del">
          <ac:chgData name="Kerine Dobson" userId="40a0a09e-e3ca-4ce3-b9d1-40997b58df8e" providerId="ADAL" clId="{6B0B9F30-7282-4806-8F4D-55CA47A43217}" dt="2019-10-17T16:09:55.033" v="2540" actId="26606"/>
          <ac:spMkLst>
            <pc:docMk/>
            <pc:sldMk cId="3296613846" sldId="264"/>
            <ac:spMk id="49" creationId="{5256CDE3-F9C5-4283-AD5F-6148D5AD83BD}"/>
          </ac:spMkLst>
        </pc:spChg>
        <pc:spChg chg="add del">
          <ac:chgData name="Kerine Dobson" userId="40a0a09e-e3ca-4ce3-b9d1-40997b58df8e" providerId="ADAL" clId="{6B0B9F30-7282-4806-8F4D-55CA47A43217}" dt="2019-10-17T16:09:55.033" v="2540" actId="26606"/>
          <ac:spMkLst>
            <pc:docMk/>
            <pc:sldMk cId="3296613846" sldId="264"/>
            <ac:spMk id="50" creationId="{F79976EB-B5B0-40FD-ABF3-AD6041BA5944}"/>
          </ac:spMkLst>
        </pc:spChg>
        <pc:grpChg chg="del">
          <ac:chgData name="Kerine Dobson" userId="40a0a09e-e3ca-4ce3-b9d1-40997b58df8e" providerId="ADAL" clId="{6B0B9F30-7282-4806-8F4D-55CA47A43217}" dt="2019-10-17T16:09:18.782" v="2532"/>
          <ac:grpSpMkLst>
            <pc:docMk/>
            <pc:sldMk cId="3296613846" sldId="264"/>
            <ac:grpSpMk id="4" creationId="{8D25AE76-0712-45F2-ADD9-60063D3DF997}"/>
          </ac:grpSpMkLst>
        </pc:grpChg>
        <pc:grpChg chg="add mod">
          <ac:chgData name="Kerine Dobson" userId="40a0a09e-e3ca-4ce3-b9d1-40997b58df8e" providerId="ADAL" clId="{6B0B9F30-7282-4806-8F4D-55CA47A43217}" dt="2019-10-17T16:49:47.535" v="3914" actId="338"/>
          <ac:grpSpMkLst>
            <pc:docMk/>
            <pc:sldMk cId="3296613846" sldId="264"/>
            <ac:grpSpMk id="13" creationId="{7259D9B6-831C-4F0F-BE1C-AA567053A878}"/>
          </ac:grpSpMkLst>
        </pc:grpChg>
        <pc:grpChg chg="add del mod ord">
          <ac:chgData name="Kerine Dobson" userId="40a0a09e-e3ca-4ce3-b9d1-40997b58df8e" providerId="ADAL" clId="{6B0B9F30-7282-4806-8F4D-55CA47A43217}" dt="2019-10-17T16:49:25.854" v="3911" actId="165"/>
          <ac:grpSpMkLst>
            <pc:docMk/>
            <pc:sldMk cId="3296613846" sldId="264"/>
            <ac:grpSpMk id="39" creationId="{01A9B56D-FB07-4CD4-8D10-9FE8928110D8}"/>
          </ac:grpSpMkLst>
        </pc:grpChg>
        <pc:picChg chg="add mod ord">
          <ac:chgData name="Kerine Dobson" userId="40a0a09e-e3ca-4ce3-b9d1-40997b58df8e" providerId="ADAL" clId="{6B0B9F30-7282-4806-8F4D-55CA47A43217}" dt="2019-10-17T16:09:55.065" v="2541" actId="26606"/>
          <ac:picMkLst>
            <pc:docMk/>
            <pc:sldMk cId="3296613846" sldId="264"/>
            <ac:picMk id="10" creationId="{FD12153F-9EC7-4C32-9F99-7C8918C36088}"/>
          </ac:picMkLst>
        </pc:picChg>
        <pc:picChg chg="add mod ord">
          <ac:chgData name="Kerine Dobson" userId="40a0a09e-e3ca-4ce3-b9d1-40997b58df8e" providerId="ADAL" clId="{6B0B9F30-7282-4806-8F4D-55CA47A43217}" dt="2019-10-17T16:09:55.065" v="2541" actId="26606"/>
          <ac:picMkLst>
            <pc:docMk/>
            <pc:sldMk cId="3296613846" sldId="264"/>
            <ac:picMk id="12" creationId="{26777351-5A70-438E-8A73-CC165D0A1BB7}"/>
          </ac:picMkLst>
        </pc:picChg>
        <pc:picChg chg="mod topLvl">
          <ac:chgData name="Kerine Dobson" userId="40a0a09e-e3ca-4ce3-b9d1-40997b58df8e" providerId="ADAL" clId="{6B0B9F30-7282-4806-8F4D-55CA47A43217}" dt="2019-10-17T16:49:47.535" v="3914" actId="338"/>
          <ac:picMkLst>
            <pc:docMk/>
            <pc:sldMk cId="3296613846" sldId="264"/>
            <ac:picMk id="51" creationId="{F15F4548-C643-44E9-A683-290885763BC9}"/>
          </ac:picMkLst>
        </pc:picChg>
        <pc:cxnChg chg="add del">
          <ac:chgData name="Kerine Dobson" userId="40a0a09e-e3ca-4ce3-b9d1-40997b58df8e" providerId="ADAL" clId="{6B0B9F30-7282-4806-8F4D-55CA47A43217}" dt="2019-10-17T16:09:47.510" v="2534" actId="26606"/>
          <ac:cxnSpMkLst>
            <pc:docMk/>
            <pc:sldMk cId="3296613846" sldId="264"/>
            <ac:cxnSpMk id="19" creationId="{1A1687A6-FCCD-49CB-99E4-129D90A6AABE}"/>
          </ac:cxnSpMkLst>
        </pc:cxnChg>
        <pc:cxnChg chg="add del">
          <ac:chgData name="Kerine Dobson" userId="40a0a09e-e3ca-4ce3-b9d1-40997b58df8e" providerId="ADAL" clId="{6B0B9F30-7282-4806-8F4D-55CA47A43217}" dt="2019-10-17T16:09:49.436" v="2536" actId="26606"/>
          <ac:cxnSpMkLst>
            <pc:docMk/>
            <pc:sldMk cId="3296613846" sldId="264"/>
            <ac:cxnSpMk id="31" creationId="{62C9802A-EFBD-41D4-894F-AFD985DBA5BD}"/>
          </ac:cxnSpMkLst>
        </pc:cxnChg>
        <pc:cxnChg chg="add del">
          <ac:chgData name="Kerine Dobson" userId="40a0a09e-e3ca-4ce3-b9d1-40997b58df8e" providerId="ADAL" clId="{6B0B9F30-7282-4806-8F4D-55CA47A43217}" dt="2019-10-17T16:09:55.033" v="2540" actId="26606"/>
          <ac:cxnSpMkLst>
            <pc:docMk/>
            <pc:sldMk cId="3296613846" sldId="264"/>
            <ac:cxnSpMk id="44" creationId="{B2D13A27-BA7B-4AC1-BAF1-72B1496204F1}"/>
          </ac:cxnSpMkLst>
        </pc:cxnChg>
      </pc:sldChg>
      <pc:sldChg chg="add del">
        <pc:chgData name="Kerine Dobson" userId="40a0a09e-e3ca-4ce3-b9d1-40997b58df8e" providerId="ADAL" clId="{6B0B9F30-7282-4806-8F4D-55CA47A43217}" dt="2019-10-17T16:12:01.752" v="2567" actId="2696"/>
        <pc:sldMkLst>
          <pc:docMk/>
          <pc:sldMk cId="1755639312" sldId="265"/>
        </pc:sldMkLst>
      </pc:sldChg>
      <pc:sldChg chg="addSp delSp modSp add del">
        <pc:chgData name="Kerine Dobson" userId="40a0a09e-e3ca-4ce3-b9d1-40997b58df8e" providerId="ADAL" clId="{6B0B9F30-7282-4806-8F4D-55CA47A43217}" dt="2019-10-17T16:45:52.324" v="3863" actId="2696"/>
        <pc:sldMkLst>
          <pc:docMk/>
          <pc:sldMk cId="2304322123" sldId="265"/>
        </pc:sldMkLst>
        <pc:spChg chg="mod">
          <ac:chgData name="Kerine Dobson" userId="40a0a09e-e3ca-4ce3-b9d1-40997b58df8e" providerId="ADAL" clId="{6B0B9F30-7282-4806-8F4D-55CA47A43217}" dt="2019-10-17T16:30:59.082" v="2932" actId="26606"/>
          <ac:spMkLst>
            <pc:docMk/>
            <pc:sldMk cId="2304322123" sldId="265"/>
            <ac:spMk id="2" creationId="{7D25DB73-C6CC-4D91-A167-0C066031D9C6}"/>
          </ac:spMkLst>
        </pc:spChg>
        <pc:spChg chg="add del mod">
          <ac:chgData name="Kerine Dobson" userId="40a0a09e-e3ca-4ce3-b9d1-40997b58df8e" providerId="ADAL" clId="{6B0B9F30-7282-4806-8F4D-55CA47A43217}" dt="2019-10-17T16:27:08.083" v="2885" actId="478"/>
          <ac:spMkLst>
            <pc:docMk/>
            <pc:sldMk cId="2304322123" sldId="265"/>
            <ac:spMk id="4" creationId="{7C6A8547-0D1E-4DA7-AD56-590DF922A126}"/>
          </ac:spMkLst>
        </pc:spChg>
        <pc:spChg chg="add del mod">
          <ac:chgData name="Kerine Dobson" userId="40a0a09e-e3ca-4ce3-b9d1-40997b58df8e" providerId="ADAL" clId="{6B0B9F30-7282-4806-8F4D-55CA47A43217}" dt="2019-10-17T16:30:53.030" v="2931" actId="478"/>
          <ac:spMkLst>
            <pc:docMk/>
            <pc:sldMk cId="2304322123" sldId="265"/>
            <ac:spMk id="5" creationId="{20DC5EFD-8359-400A-9ED6-E729DBD7BDD5}"/>
          </ac:spMkLst>
        </pc:spChg>
        <pc:spChg chg="mod ord">
          <ac:chgData name="Kerine Dobson" userId="40a0a09e-e3ca-4ce3-b9d1-40997b58df8e" providerId="ADAL" clId="{6B0B9F30-7282-4806-8F4D-55CA47A43217}" dt="2019-10-17T16:37:25.956" v="3586" actId="403"/>
          <ac:spMkLst>
            <pc:docMk/>
            <pc:sldMk cId="2304322123" sldId="265"/>
            <ac:spMk id="7" creationId="{24AB9858-2C62-42CA-8B73-01F7F699947D}"/>
          </ac:spMkLst>
        </pc:spChg>
        <pc:spChg chg="mod ord">
          <ac:chgData name="Kerine Dobson" userId="40a0a09e-e3ca-4ce3-b9d1-40997b58df8e" providerId="ADAL" clId="{6B0B9F30-7282-4806-8F4D-55CA47A43217}" dt="2019-10-17T16:37:31.718" v="3587" actId="403"/>
          <ac:spMkLst>
            <pc:docMk/>
            <pc:sldMk cId="2304322123" sldId="265"/>
            <ac:spMk id="8" creationId="{8814603C-90A2-4BB5-B781-57E24DCB7E04}"/>
          </ac:spMkLst>
        </pc:spChg>
        <pc:spChg chg="del">
          <ac:chgData name="Kerine Dobson" userId="40a0a09e-e3ca-4ce3-b9d1-40997b58df8e" providerId="ADAL" clId="{6B0B9F30-7282-4806-8F4D-55CA47A43217}" dt="2019-10-17T16:30:59.082" v="2932" actId="26606"/>
          <ac:spMkLst>
            <pc:docMk/>
            <pc:sldMk cId="2304322123" sldId="265"/>
            <ac:spMk id="17" creationId="{73DE2CFE-42F2-48F0-8706-5264E012B10C}"/>
          </ac:spMkLst>
        </pc:spChg>
        <pc:spChg chg="add mod">
          <ac:chgData name="Kerine Dobson" userId="40a0a09e-e3ca-4ce3-b9d1-40997b58df8e" providerId="ADAL" clId="{6B0B9F30-7282-4806-8F4D-55CA47A43217}" dt="2019-10-17T16:45:17.029" v="3858" actId="6549"/>
          <ac:spMkLst>
            <pc:docMk/>
            <pc:sldMk cId="2304322123" sldId="265"/>
            <ac:spMk id="21" creationId="{F062FFB8-927B-4506-813A-E830618B6DFD}"/>
          </ac:spMkLst>
        </pc:spChg>
        <pc:spChg chg="add">
          <ac:chgData name="Kerine Dobson" userId="40a0a09e-e3ca-4ce3-b9d1-40997b58df8e" providerId="ADAL" clId="{6B0B9F30-7282-4806-8F4D-55CA47A43217}" dt="2019-10-17T16:30:59.082" v="2932" actId="26606"/>
          <ac:spMkLst>
            <pc:docMk/>
            <pc:sldMk cId="2304322123" sldId="265"/>
            <ac:spMk id="24" creationId="{C95B82D5-A8BB-45BF-BED8-C7B206892100}"/>
          </ac:spMkLst>
        </pc:spChg>
        <pc:spChg chg="add">
          <ac:chgData name="Kerine Dobson" userId="40a0a09e-e3ca-4ce3-b9d1-40997b58df8e" providerId="ADAL" clId="{6B0B9F30-7282-4806-8F4D-55CA47A43217}" dt="2019-10-17T16:30:59.082" v="2932" actId="26606"/>
          <ac:spMkLst>
            <pc:docMk/>
            <pc:sldMk cId="2304322123" sldId="265"/>
            <ac:spMk id="26" creationId="{296C61EC-FBF4-4216-BE67-6C864D30A01C}"/>
          </ac:spMkLst>
        </pc:spChg>
        <pc:grpChg chg="del">
          <ac:chgData name="Kerine Dobson" userId="40a0a09e-e3ca-4ce3-b9d1-40997b58df8e" providerId="ADAL" clId="{6B0B9F30-7282-4806-8F4D-55CA47A43217}" dt="2019-10-17T16:30:35.771" v="2929"/>
          <ac:grpSpMkLst>
            <pc:docMk/>
            <pc:sldMk cId="2304322123" sldId="265"/>
            <ac:grpSpMk id="39" creationId="{01A9B56D-FB07-4CD4-8D10-9FE8928110D8}"/>
          </ac:grpSpMkLst>
        </pc:grpChg>
        <pc:picChg chg="add del mod ord">
          <ac:chgData name="Kerine Dobson" userId="40a0a09e-e3ca-4ce3-b9d1-40997b58df8e" providerId="ADAL" clId="{6B0B9F30-7282-4806-8F4D-55CA47A43217}" dt="2019-10-17T16:30:59.082" v="2932" actId="26606"/>
          <ac:picMkLst>
            <pc:docMk/>
            <pc:sldMk cId="2304322123" sldId="265"/>
            <ac:picMk id="10" creationId="{FD12153F-9EC7-4C32-9F99-7C8918C36088}"/>
          </ac:picMkLst>
        </pc:picChg>
        <pc:picChg chg="add del mod">
          <ac:chgData name="Kerine Dobson" userId="40a0a09e-e3ca-4ce3-b9d1-40997b58df8e" providerId="ADAL" clId="{6B0B9F30-7282-4806-8F4D-55CA47A43217}" dt="2019-10-17T16:30:59.082" v="2932" actId="26606"/>
          <ac:picMkLst>
            <pc:docMk/>
            <pc:sldMk cId="2304322123" sldId="265"/>
            <ac:picMk id="12" creationId="{26777351-5A70-438E-8A73-CC165D0A1BB7}"/>
          </ac:picMkLst>
        </pc:picChg>
      </pc:sldChg>
      <pc:sldChg chg="addSp delSp modSp add mod setBg setClrOvrMap delDesignElem">
        <pc:chgData name="Kerine Dobson" userId="40a0a09e-e3ca-4ce3-b9d1-40997b58df8e" providerId="ADAL" clId="{6B0B9F30-7282-4806-8F4D-55CA47A43217}" dt="2019-10-17T22:20:02.765" v="9723" actId="1076"/>
        <pc:sldMkLst>
          <pc:docMk/>
          <pc:sldMk cId="785733257" sldId="266"/>
        </pc:sldMkLst>
        <pc:spChg chg="del mod ord">
          <ac:chgData name="Kerine Dobson" userId="40a0a09e-e3ca-4ce3-b9d1-40997b58df8e" providerId="ADAL" clId="{6B0B9F30-7282-4806-8F4D-55CA47A43217}" dt="2019-10-17T20:06:15.979" v="7797" actId="478"/>
          <ac:spMkLst>
            <pc:docMk/>
            <pc:sldMk cId="785733257" sldId="266"/>
            <ac:spMk id="2" creationId="{86C671C3-44BB-4C81-892F-67AD606B0EB5}"/>
          </ac:spMkLst>
        </pc:spChg>
        <pc:spChg chg="add del mod">
          <ac:chgData name="Kerine Dobson" userId="40a0a09e-e3ca-4ce3-b9d1-40997b58df8e" providerId="ADAL" clId="{6B0B9F30-7282-4806-8F4D-55CA47A43217}" dt="2019-10-17T22:18:37.263" v="9708" actId="478"/>
          <ac:spMkLst>
            <pc:docMk/>
            <pc:sldMk cId="785733257" sldId="266"/>
            <ac:spMk id="3" creationId="{476137E7-F971-4AF3-B139-8393BCB8075E}"/>
          </ac:spMkLst>
        </pc:spChg>
        <pc:spChg chg="del">
          <ac:chgData name="Kerine Dobson" userId="40a0a09e-e3ca-4ce3-b9d1-40997b58df8e" providerId="ADAL" clId="{6B0B9F30-7282-4806-8F4D-55CA47A43217}" dt="2019-10-17T16:13:00.133" v="2580" actId="478"/>
          <ac:spMkLst>
            <pc:docMk/>
            <pc:sldMk cId="785733257" sldId="266"/>
            <ac:spMk id="3" creationId="{6836D616-0DA8-4028-92DE-CBA769ED0012}"/>
          </ac:spMkLst>
        </pc:spChg>
        <pc:spChg chg="add mod">
          <ac:chgData name="Kerine Dobson" userId="40a0a09e-e3ca-4ce3-b9d1-40997b58df8e" providerId="ADAL" clId="{6B0B9F30-7282-4806-8F4D-55CA47A43217}" dt="2019-10-17T16:24:42.104" v="2860" actId="164"/>
          <ac:spMkLst>
            <pc:docMk/>
            <pc:sldMk cId="785733257" sldId="266"/>
            <ac:spMk id="5" creationId="{4CD0EA40-F959-483D-AB4B-6F89E5E1BE2C}"/>
          </ac:spMkLst>
        </pc:spChg>
        <pc:spChg chg="add del mod">
          <ac:chgData name="Kerine Dobson" userId="40a0a09e-e3ca-4ce3-b9d1-40997b58df8e" providerId="ADAL" clId="{6B0B9F30-7282-4806-8F4D-55CA47A43217}" dt="2019-10-17T20:06:18.231" v="7798" actId="478"/>
          <ac:spMkLst>
            <pc:docMk/>
            <pc:sldMk cId="785733257" sldId="266"/>
            <ac:spMk id="6" creationId="{BF30B91E-A2CE-4AE9-A5BD-E9B4943980F1}"/>
          </ac:spMkLst>
        </pc:spChg>
        <pc:spChg chg="add mod">
          <ac:chgData name="Kerine Dobson" userId="40a0a09e-e3ca-4ce3-b9d1-40997b58df8e" providerId="ADAL" clId="{6B0B9F30-7282-4806-8F4D-55CA47A43217}" dt="2019-10-17T16:24:28.116" v="2858" actId="164"/>
          <ac:spMkLst>
            <pc:docMk/>
            <pc:sldMk cId="785733257" sldId="266"/>
            <ac:spMk id="7" creationId="{142027E0-F356-4DB4-85D9-8AC902A7099D}"/>
          </ac:spMkLst>
        </pc:spChg>
        <pc:spChg chg="add del">
          <ac:chgData name="Kerine Dobson" userId="40a0a09e-e3ca-4ce3-b9d1-40997b58df8e" providerId="ADAL" clId="{6B0B9F30-7282-4806-8F4D-55CA47A43217}" dt="2019-10-17T21:14:08.214" v="9085"/>
          <ac:spMkLst>
            <pc:docMk/>
            <pc:sldMk cId="785733257" sldId="266"/>
            <ac:spMk id="9" creationId="{B547373F-AF2E-4907-B442-9F902B387FD0}"/>
          </ac:spMkLst>
        </pc:spChg>
        <pc:spChg chg="add mod">
          <ac:chgData name="Kerine Dobson" userId="40a0a09e-e3ca-4ce3-b9d1-40997b58df8e" providerId="ADAL" clId="{6B0B9F30-7282-4806-8F4D-55CA47A43217}" dt="2019-10-17T16:24:28.116" v="2858" actId="164"/>
          <ac:spMkLst>
            <pc:docMk/>
            <pc:sldMk cId="785733257" sldId="266"/>
            <ac:spMk id="10" creationId="{A1E74555-8385-425C-9D4D-35E018F4AABC}"/>
          </ac:spMkLst>
        </pc:spChg>
        <pc:spChg chg="add mod">
          <ac:chgData name="Kerine Dobson" userId="40a0a09e-e3ca-4ce3-b9d1-40997b58df8e" providerId="ADAL" clId="{6B0B9F30-7282-4806-8F4D-55CA47A43217}" dt="2019-10-17T16:24:49.143" v="2861" actId="164"/>
          <ac:spMkLst>
            <pc:docMk/>
            <pc:sldMk cId="785733257" sldId="266"/>
            <ac:spMk id="13" creationId="{581B3E0D-C87C-4290-8E35-ABFA5CFD0214}"/>
          </ac:spMkLst>
        </pc:spChg>
        <pc:spChg chg="add del">
          <ac:chgData name="Kerine Dobson" userId="40a0a09e-e3ca-4ce3-b9d1-40997b58df8e" providerId="ADAL" clId="{6B0B9F30-7282-4806-8F4D-55CA47A43217}" dt="2019-10-17T16:25:24.974" v="2864"/>
          <ac:spMkLst>
            <pc:docMk/>
            <pc:sldMk cId="785733257" sldId="266"/>
            <ac:spMk id="16" creationId="{79F2B0B9-B265-4B32-AA52-783DDE75F288}"/>
          </ac:spMkLst>
        </pc:spChg>
        <pc:spChg chg="add del">
          <ac:chgData name="Kerine Dobson" userId="40a0a09e-e3ca-4ce3-b9d1-40997b58df8e" providerId="ADAL" clId="{6B0B9F30-7282-4806-8F4D-55CA47A43217}" dt="2019-10-17T21:57:04.778" v="9495"/>
          <ac:spMkLst>
            <pc:docMk/>
            <pc:sldMk cId="785733257" sldId="266"/>
            <ac:spMk id="17" creationId="{B547373F-AF2E-4907-B442-9F902B387FD0}"/>
          </ac:spMkLst>
        </pc:spChg>
        <pc:spChg chg="add del">
          <ac:chgData name="Kerine Dobson" userId="40a0a09e-e3ca-4ce3-b9d1-40997b58df8e" providerId="ADAL" clId="{6B0B9F30-7282-4806-8F4D-55CA47A43217}" dt="2019-10-17T16:26:39.837" v="2879" actId="26606"/>
          <ac:spMkLst>
            <pc:docMk/>
            <pc:sldMk cId="785733257" sldId="266"/>
            <ac:spMk id="20" creationId="{87CC2527-562A-4F69-B487-4371E5B243E7}"/>
          </ac:spMkLst>
        </pc:spChg>
        <pc:spChg chg="add del">
          <ac:chgData name="Kerine Dobson" userId="40a0a09e-e3ca-4ce3-b9d1-40997b58df8e" providerId="ADAL" clId="{6B0B9F30-7282-4806-8F4D-55CA47A43217}" dt="2019-10-17T16:26:29.440" v="2876" actId="26606"/>
          <ac:spMkLst>
            <pc:docMk/>
            <pc:sldMk cId="785733257" sldId="266"/>
            <ac:spMk id="23" creationId="{71B2258F-86CA-4D4D-8270-BC05FCDEBFB3}"/>
          </ac:spMkLst>
        </pc:spChg>
        <pc:spChg chg="mod">
          <ac:chgData name="Kerine Dobson" userId="40a0a09e-e3ca-4ce3-b9d1-40997b58df8e" providerId="ADAL" clId="{6B0B9F30-7282-4806-8F4D-55CA47A43217}" dt="2019-10-17T20:17:01.182" v="7978" actId="404"/>
          <ac:spMkLst>
            <pc:docMk/>
            <pc:sldMk cId="785733257" sldId="266"/>
            <ac:spMk id="25" creationId="{5D671B54-3B1B-483F-A6E9-1E3CC9305897}"/>
          </ac:spMkLst>
        </pc:spChg>
        <pc:spChg chg="add del">
          <ac:chgData name="Kerine Dobson" userId="40a0a09e-e3ca-4ce3-b9d1-40997b58df8e" providerId="ADAL" clId="{6B0B9F30-7282-4806-8F4D-55CA47A43217}" dt="2019-10-17T16:26:43.933" v="2881" actId="26606"/>
          <ac:spMkLst>
            <pc:docMk/>
            <pc:sldMk cId="785733257" sldId="266"/>
            <ac:spMk id="27" creationId="{71B2258F-86CA-4D4D-8270-BC05FCDEBFB3}"/>
          </ac:spMkLst>
        </pc:spChg>
        <pc:spChg chg="mod topLvl">
          <ac:chgData name="Kerine Dobson" userId="40a0a09e-e3ca-4ce3-b9d1-40997b58df8e" providerId="ADAL" clId="{6B0B9F30-7282-4806-8F4D-55CA47A43217}" dt="2019-10-17T20:14:54.368" v="7951" actId="14100"/>
          <ac:spMkLst>
            <pc:docMk/>
            <pc:sldMk cId="785733257" sldId="266"/>
            <ac:spMk id="27" creationId="{911E89C0-75B0-4E2A-B1D5-DB92F40D2B17}"/>
          </ac:spMkLst>
        </pc:spChg>
        <pc:spChg chg="add del">
          <ac:chgData name="Kerine Dobson" userId="40a0a09e-e3ca-4ce3-b9d1-40997b58df8e" providerId="ADAL" clId="{6B0B9F30-7282-4806-8F4D-55CA47A43217}" dt="2019-10-17T16:26:28.027" v="2874" actId="26606"/>
          <ac:spMkLst>
            <pc:docMk/>
            <pc:sldMk cId="785733257" sldId="266"/>
            <ac:spMk id="28" creationId="{71B2258F-86CA-4D4D-8270-BC05FCDEBFB3}"/>
          </ac:spMkLst>
        </pc:spChg>
        <pc:spChg chg="mod topLvl">
          <ac:chgData name="Kerine Dobson" userId="40a0a09e-e3ca-4ce3-b9d1-40997b58df8e" providerId="ADAL" clId="{6B0B9F30-7282-4806-8F4D-55CA47A43217}" dt="2019-10-17T20:15:38.111" v="7956" actId="164"/>
          <ac:spMkLst>
            <pc:docMk/>
            <pc:sldMk cId="785733257" sldId="266"/>
            <ac:spMk id="29" creationId="{09E99732-4FCF-41FB-89F3-E62FD832C601}"/>
          </ac:spMkLst>
        </pc:spChg>
        <pc:spChg chg="add del">
          <ac:chgData name="Kerine Dobson" userId="40a0a09e-e3ca-4ce3-b9d1-40997b58df8e" providerId="ADAL" clId="{6B0B9F30-7282-4806-8F4D-55CA47A43217}" dt="2019-10-17T16:28:26.118" v="2912" actId="26606"/>
          <ac:spMkLst>
            <pc:docMk/>
            <pc:sldMk cId="785733257" sldId="266"/>
            <ac:spMk id="29" creationId="{37C89E4B-3C9F-44B9-8B86-D9E3D112D8EC}"/>
          </ac:spMkLst>
        </pc:spChg>
        <pc:spChg chg="mod">
          <ac:chgData name="Kerine Dobson" userId="40a0a09e-e3ca-4ce3-b9d1-40997b58df8e" providerId="ADAL" clId="{6B0B9F30-7282-4806-8F4D-55CA47A43217}" dt="2019-10-17T20:19:05.154" v="8007" actId="255"/>
          <ac:spMkLst>
            <pc:docMk/>
            <pc:sldMk cId="785733257" sldId="266"/>
            <ac:spMk id="31" creationId="{5B58DB22-A9E7-4DEB-A5BE-83E5F8486546}"/>
          </ac:spMkLst>
        </pc:spChg>
        <pc:spChg chg="add del mod">
          <ac:chgData name="Kerine Dobson" userId="40a0a09e-e3ca-4ce3-b9d1-40997b58df8e" providerId="ADAL" clId="{6B0B9F30-7282-4806-8F4D-55CA47A43217}" dt="2019-10-17T18:19:49.498" v="6027"/>
          <ac:spMkLst>
            <pc:docMk/>
            <pc:sldMk cId="785733257" sldId="266"/>
            <ac:spMk id="36" creationId="{B547373F-AF2E-4907-B442-9F902B387FD0}"/>
          </ac:spMkLst>
        </pc:spChg>
        <pc:spChg chg="mod">
          <ac:chgData name="Kerine Dobson" userId="40a0a09e-e3ca-4ce3-b9d1-40997b58df8e" providerId="ADAL" clId="{6B0B9F30-7282-4806-8F4D-55CA47A43217}" dt="2019-10-17T18:19:49.498" v="6027"/>
          <ac:spMkLst>
            <pc:docMk/>
            <pc:sldMk cId="785733257" sldId="266"/>
            <ac:spMk id="48" creationId="{F6C2C1B8-2168-4608-AB5E-44997C9A2471}"/>
          </ac:spMkLst>
        </pc:spChg>
        <pc:spChg chg="mod">
          <ac:chgData name="Kerine Dobson" userId="40a0a09e-e3ca-4ce3-b9d1-40997b58df8e" providerId="ADAL" clId="{6B0B9F30-7282-4806-8F4D-55CA47A43217}" dt="2019-10-17T18:19:49.498" v="6027"/>
          <ac:spMkLst>
            <pc:docMk/>
            <pc:sldMk cId="785733257" sldId="266"/>
            <ac:spMk id="50" creationId="{8899FEB6-AD37-4064-A014-22EABC8E1632}"/>
          </ac:spMkLst>
        </pc:spChg>
        <pc:spChg chg="mod">
          <ac:chgData name="Kerine Dobson" userId="40a0a09e-e3ca-4ce3-b9d1-40997b58df8e" providerId="ADAL" clId="{6B0B9F30-7282-4806-8F4D-55CA47A43217}" dt="2019-10-17T18:19:49.498" v="6027"/>
          <ac:spMkLst>
            <pc:docMk/>
            <pc:sldMk cId="785733257" sldId="266"/>
            <ac:spMk id="52" creationId="{AF1B6069-18F4-455A-B222-864C45772E82}"/>
          </ac:spMkLst>
        </pc:spChg>
        <pc:spChg chg="mod">
          <ac:chgData name="Kerine Dobson" userId="40a0a09e-e3ca-4ce3-b9d1-40997b58df8e" providerId="ADAL" clId="{6B0B9F30-7282-4806-8F4D-55CA47A43217}" dt="2019-10-17T18:19:49.498" v="6027"/>
          <ac:spMkLst>
            <pc:docMk/>
            <pc:sldMk cId="785733257" sldId="266"/>
            <ac:spMk id="54" creationId="{E84AEB71-BF84-4A63-9F86-9D292BA1DF9D}"/>
          </ac:spMkLst>
        </pc:spChg>
        <pc:grpChg chg="add del mod">
          <ac:chgData name="Kerine Dobson" userId="40a0a09e-e3ca-4ce3-b9d1-40997b58df8e" providerId="ADAL" clId="{6B0B9F30-7282-4806-8F4D-55CA47A43217}" dt="2019-10-17T20:06:48.019" v="7848"/>
          <ac:grpSpMkLst>
            <pc:docMk/>
            <pc:sldMk cId="785733257" sldId="266"/>
            <ac:grpSpMk id="4" creationId="{9F8F892A-8E34-40F2-81BF-C72A175D6039}"/>
          </ac:grpSpMkLst>
        </pc:grpChg>
        <pc:grpChg chg="add mod topLvl">
          <ac:chgData name="Kerine Dobson" userId="40a0a09e-e3ca-4ce3-b9d1-40997b58df8e" providerId="ADAL" clId="{6B0B9F30-7282-4806-8F4D-55CA47A43217}" dt="2019-10-17T20:15:38.111" v="7956" actId="164"/>
          <ac:grpSpMkLst>
            <pc:docMk/>
            <pc:sldMk cId="785733257" sldId="266"/>
            <ac:grpSpMk id="7" creationId="{12C78FA2-53C3-4F11-9C5D-0D2752FF3951}"/>
          </ac:grpSpMkLst>
        </pc:grpChg>
        <pc:grpChg chg="add del mod">
          <ac:chgData name="Kerine Dobson" userId="40a0a09e-e3ca-4ce3-b9d1-40997b58df8e" providerId="ADAL" clId="{6B0B9F30-7282-4806-8F4D-55CA47A43217}" dt="2019-10-17T20:15:18.343" v="7953" actId="165"/>
          <ac:grpSpMkLst>
            <pc:docMk/>
            <pc:sldMk cId="785733257" sldId="266"/>
            <ac:grpSpMk id="8" creationId="{EB17E733-8E8D-4579-9B6D-360CBABC55FE}"/>
          </ac:grpSpMkLst>
        </pc:grpChg>
        <pc:grpChg chg="add del mod">
          <ac:chgData name="Kerine Dobson" userId="40a0a09e-e3ca-4ce3-b9d1-40997b58df8e" providerId="ADAL" clId="{6B0B9F30-7282-4806-8F4D-55CA47A43217}" dt="2019-10-17T21:45:03.538" v="9247"/>
          <ac:grpSpMkLst>
            <pc:docMk/>
            <pc:sldMk cId="785733257" sldId="266"/>
            <ac:grpSpMk id="10" creationId="{2CBD6579-C86E-47F9-8AA8-6E0F72D85D46}"/>
          </ac:grpSpMkLst>
        </pc:grpChg>
        <pc:grpChg chg="add del mod">
          <ac:chgData name="Kerine Dobson" userId="40a0a09e-e3ca-4ce3-b9d1-40997b58df8e" providerId="ADAL" clId="{6B0B9F30-7282-4806-8F4D-55CA47A43217}" dt="2019-10-17T21:45:03.538" v="9247"/>
          <ac:grpSpMkLst>
            <pc:docMk/>
            <pc:sldMk cId="785733257" sldId="266"/>
            <ac:grpSpMk id="11" creationId="{F6F99D28-A524-470B-92C8-7027BF513E78}"/>
          </ac:grpSpMkLst>
        </pc:grpChg>
        <pc:grpChg chg="add del mod">
          <ac:chgData name="Kerine Dobson" userId="40a0a09e-e3ca-4ce3-b9d1-40997b58df8e" providerId="ADAL" clId="{6B0B9F30-7282-4806-8F4D-55CA47A43217}" dt="2019-10-17T16:25:58.991" v="2870"/>
          <ac:grpSpMkLst>
            <pc:docMk/>
            <pc:sldMk cId="785733257" sldId="266"/>
            <ac:grpSpMk id="12" creationId="{425C66AE-1BE0-4FD6-BB3C-AE6C61FBD328}"/>
          </ac:grpSpMkLst>
        </pc:grpChg>
        <pc:grpChg chg="add del mod">
          <ac:chgData name="Kerine Dobson" userId="40a0a09e-e3ca-4ce3-b9d1-40997b58df8e" providerId="ADAL" clId="{6B0B9F30-7282-4806-8F4D-55CA47A43217}" dt="2019-10-17T22:18:17.744" v="9706"/>
          <ac:grpSpMkLst>
            <pc:docMk/>
            <pc:sldMk cId="785733257" sldId="266"/>
            <ac:grpSpMk id="12" creationId="{B5161BF4-E2E0-461C-9513-8133E658B752}"/>
          </ac:grpSpMkLst>
        </pc:grpChg>
        <pc:grpChg chg="add del mod">
          <ac:chgData name="Kerine Dobson" userId="40a0a09e-e3ca-4ce3-b9d1-40997b58df8e" providerId="ADAL" clId="{6B0B9F30-7282-4806-8F4D-55CA47A43217}" dt="2019-10-17T16:25:58.991" v="2870"/>
          <ac:grpSpMkLst>
            <pc:docMk/>
            <pc:sldMk cId="785733257" sldId="266"/>
            <ac:grpSpMk id="14" creationId="{A0E56806-23BA-4F68-A143-1095DF01B0F6}"/>
          </ac:grpSpMkLst>
        </pc:grpChg>
        <pc:grpChg chg="add del mod">
          <ac:chgData name="Kerine Dobson" userId="40a0a09e-e3ca-4ce3-b9d1-40997b58df8e" providerId="ADAL" clId="{6B0B9F30-7282-4806-8F4D-55CA47A43217}" dt="2019-10-17T16:25:58.991" v="2870"/>
          <ac:grpSpMkLst>
            <pc:docMk/>
            <pc:sldMk cId="785733257" sldId="266"/>
            <ac:grpSpMk id="15" creationId="{265BADFC-B8F6-40BB-8FC8-8D5911508679}"/>
          </ac:grpSpMkLst>
        </pc:grpChg>
        <pc:grpChg chg="add del mod">
          <ac:chgData name="Kerine Dobson" userId="40a0a09e-e3ca-4ce3-b9d1-40997b58df8e" providerId="ADAL" clId="{6B0B9F30-7282-4806-8F4D-55CA47A43217}" dt="2019-10-17T16:28:20.151" v="2911"/>
          <ac:grpSpMkLst>
            <pc:docMk/>
            <pc:sldMk cId="785733257" sldId="266"/>
            <ac:grpSpMk id="19" creationId="{F0A8B721-E5A9-4310-812C-C7E458DE2BDA}"/>
          </ac:grpSpMkLst>
        </pc:grpChg>
        <pc:grpChg chg="add del">
          <ac:chgData name="Kerine Dobson" userId="40a0a09e-e3ca-4ce3-b9d1-40997b58df8e" providerId="ADAL" clId="{6B0B9F30-7282-4806-8F4D-55CA47A43217}" dt="2019-10-17T20:07:09.492" v="7851" actId="165"/>
          <ac:grpSpMkLst>
            <pc:docMk/>
            <pc:sldMk cId="785733257" sldId="266"/>
            <ac:grpSpMk id="20" creationId="{69B9E76C-B565-4421-9BB8-43C3EA9FAED0}"/>
          </ac:grpSpMkLst>
        </pc:grpChg>
        <pc:grpChg chg="del mod topLvl">
          <ac:chgData name="Kerine Dobson" userId="40a0a09e-e3ca-4ce3-b9d1-40997b58df8e" providerId="ADAL" clId="{6B0B9F30-7282-4806-8F4D-55CA47A43217}" dt="2019-10-17T21:45:03.538" v="9247"/>
          <ac:grpSpMkLst>
            <pc:docMk/>
            <pc:sldMk cId="785733257" sldId="266"/>
            <ac:grpSpMk id="21" creationId="{CA0C5CAF-EDE6-44CF-B2B2-D8ED2E3E11D2}"/>
          </ac:grpSpMkLst>
        </pc:grpChg>
        <pc:grpChg chg="del mod topLvl">
          <ac:chgData name="Kerine Dobson" userId="40a0a09e-e3ca-4ce3-b9d1-40997b58df8e" providerId="ADAL" clId="{6B0B9F30-7282-4806-8F4D-55CA47A43217}" dt="2019-10-17T20:07:28.468" v="7853" actId="165"/>
          <ac:grpSpMkLst>
            <pc:docMk/>
            <pc:sldMk cId="785733257" sldId="266"/>
            <ac:grpSpMk id="22" creationId="{A06FA508-0DF6-448B-8411-D51134078DAE}"/>
          </ac:grpSpMkLst>
        </pc:grpChg>
        <pc:grpChg chg="del mod topLvl">
          <ac:chgData name="Kerine Dobson" userId="40a0a09e-e3ca-4ce3-b9d1-40997b58df8e" providerId="ADAL" clId="{6B0B9F30-7282-4806-8F4D-55CA47A43217}" dt="2019-10-17T21:45:03.538" v="9247"/>
          <ac:grpSpMkLst>
            <pc:docMk/>
            <pc:sldMk cId="785733257" sldId="266"/>
            <ac:grpSpMk id="23" creationId="{99105C8A-EF84-4DFA-8FBC-909352CBACBF}"/>
          </ac:grpSpMkLst>
        </pc:grpChg>
        <pc:grpChg chg="add mod">
          <ac:chgData name="Kerine Dobson" userId="40a0a09e-e3ca-4ce3-b9d1-40997b58df8e" providerId="ADAL" clId="{6B0B9F30-7282-4806-8F4D-55CA47A43217}" dt="2019-10-17T16:28:06.108" v="2910" actId="1076"/>
          <ac:grpSpMkLst>
            <pc:docMk/>
            <pc:sldMk cId="785733257" sldId="266"/>
            <ac:grpSpMk id="32" creationId="{90BB4A6D-3568-4CCB-B353-CCC76641CCC5}"/>
          </ac:grpSpMkLst>
        </pc:grpChg>
        <pc:grpChg chg="add mod">
          <ac:chgData name="Kerine Dobson" userId="40a0a09e-e3ca-4ce3-b9d1-40997b58df8e" providerId="ADAL" clId="{6B0B9F30-7282-4806-8F4D-55CA47A43217}" dt="2019-10-17T16:28:06.108" v="2910" actId="1076"/>
          <ac:grpSpMkLst>
            <pc:docMk/>
            <pc:sldMk cId="785733257" sldId="266"/>
            <ac:grpSpMk id="35" creationId="{E17CCF01-3721-4FD3-A3A9-F26A8457FE78}"/>
          </ac:grpSpMkLst>
        </pc:grpChg>
        <pc:grpChg chg="add mod">
          <ac:chgData name="Kerine Dobson" userId="40a0a09e-e3ca-4ce3-b9d1-40997b58df8e" providerId="ADAL" clId="{6B0B9F30-7282-4806-8F4D-55CA47A43217}" dt="2019-10-17T22:18:15.478" v="9705" actId="164"/>
          <ac:grpSpMkLst>
            <pc:docMk/>
            <pc:sldMk cId="785733257" sldId="266"/>
            <ac:grpSpMk id="39" creationId="{445D0C17-FE54-485E-8E69-25ADB6B42BC9}"/>
          </ac:grpSpMkLst>
        </pc:grpChg>
        <pc:grpChg chg="add mod">
          <ac:chgData name="Kerine Dobson" userId="40a0a09e-e3ca-4ce3-b9d1-40997b58df8e" providerId="ADAL" clId="{6B0B9F30-7282-4806-8F4D-55CA47A43217}" dt="2019-10-17T16:28:06.108" v="2910" actId="1076"/>
          <ac:grpSpMkLst>
            <pc:docMk/>
            <pc:sldMk cId="785733257" sldId="266"/>
            <ac:grpSpMk id="40" creationId="{C56DC9F9-4292-42E6-819C-6997627A26B7}"/>
          </ac:grpSpMkLst>
        </pc:grpChg>
        <pc:grpChg chg="add mod">
          <ac:chgData name="Kerine Dobson" userId="40a0a09e-e3ca-4ce3-b9d1-40997b58df8e" providerId="ADAL" clId="{6B0B9F30-7282-4806-8F4D-55CA47A43217}" dt="2019-10-17T22:18:15.478" v="9705" actId="164"/>
          <ac:grpSpMkLst>
            <pc:docMk/>
            <pc:sldMk cId="785733257" sldId="266"/>
            <ac:grpSpMk id="42" creationId="{5B7E7070-FD8E-4152-9417-2D15E85FAA5B}"/>
          </ac:grpSpMkLst>
        </pc:grpChg>
        <pc:grpChg chg="add del mod">
          <ac:chgData name="Kerine Dobson" userId="40a0a09e-e3ca-4ce3-b9d1-40997b58df8e" providerId="ADAL" clId="{6B0B9F30-7282-4806-8F4D-55CA47A43217}" dt="2019-10-17T16:28:49.556" v="2915" actId="165"/>
          <ac:grpSpMkLst>
            <pc:docMk/>
            <pc:sldMk cId="785733257" sldId="266"/>
            <ac:grpSpMk id="43" creationId="{2EF4E38A-003A-4256-B43A-CC5D525176CD}"/>
          </ac:grpSpMkLst>
        </pc:grpChg>
        <pc:grpChg chg="mod topLvl">
          <ac:chgData name="Kerine Dobson" userId="40a0a09e-e3ca-4ce3-b9d1-40997b58df8e" providerId="ADAL" clId="{6B0B9F30-7282-4806-8F4D-55CA47A43217}" dt="2019-10-17T20:06:33.062" v="7846" actId="1037"/>
          <ac:grpSpMkLst>
            <pc:docMk/>
            <pc:sldMk cId="785733257" sldId="266"/>
            <ac:grpSpMk id="44" creationId="{F6B15239-0362-45E2-AECA-B75739E90643}"/>
          </ac:grpSpMkLst>
        </pc:grpChg>
        <pc:grpChg chg="mod topLvl">
          <ac:chgData name="Kerine Dobson" userId="40a0a09e-e3ca-4ce3-b9d1-40997b58df8e" providerId="ADAL" clId="{6B0B9F30-7282-4806-8F4D-55CA47A43217}" dt="2019-10-17T20:06:33.062" v="7846" actId="1037"/>
          <ac:grpSpMkLst>
            <pc:docMk/>
            <pc:sldMk cId="785733257" sldId="266"/>
            <ac:grpSpMk id="45" creationId="{B702D6F5-44B7-4151-9222-5A20DF6BF777}"/>
          </ac:grpSpMkLst>
        </pc:grpChg>
        <pc:grpChg chg="mod topLvl">
          <ac:chgData name="Kerine Dobson" userId="40a0a09e-e3ca-4ce3-b9d1-40997b58df8e" providerId="ADAL" clId="{6B0B9F30-7282-4806-8F4D-55CA47A43217}" dt="2019-10-17T20:06:33.062" v="7846" actId="1037"/>
          <ac:grpSpMkLst>
            <pc:docMk/>
            <pc:sldMk cId="785733257" sldId="266"/>
            <ac:grpSpMk id="46" creationId="{50B04A8F-DF6A-4568-8951-F2557C645CC5}"/>
          </ac:grpSpMkLst>
        </pc:grpChg>
        <pc:grpChg chg="add mod">
          <ac:chgData name="Kerine Dobson" userId="40a0a09e-e3ca-4ce3-b9d1-40997b58df8e" providerId="ADAL" clId="{6B0B9F30-7282-4806-8F4D-55CA47A43217}" dt="2019-10-17T22:18:15.478" v="9705" actId="164"/>
          <ac:grpSpMkLst>
            <pc:docMk/>
            <pc:sldMk cId="785733257" sldId="266"/>
            <ac:grpSpMk id="56" creationId="{9E842DC5-A352-428F-B724-8F688C9DF6F3}"/>
          </ac:grpSpMkLst>
        </pc:grpChg>
        <pc:grpChg chg="add mod">
          <ac:chgData name="Kerine Dobson" userId="40a0a09e-e3ca-4ce3-b9d1-40997b58df8e" providerId="ADAL" clId="{6B0B9F30-7282-4806-8F4D-55CA47A43217}" dt="2019-10-17T22:18:15.478" v="9705" actId="164"/>
          <ac:grpSpMkLst>
            <pc:docMk/>
            <pc:sldMk cId="785733257" sldId="266"/>
            <ac:grpSpMk id="59" creationId="{684DB3EE-01CE-4126-9136-9DBD0E870091}"/>
          </ac:grpSpMkLst>
        </pc:grpChg>
        <pc:grpChg chg="mod">
          <ac:chgData name="Kerine Dobson" userId="40a0a09e-e3ca-4ce3-b9d1-40997b58df8e" providerId="ADAL" clId="{6B0B9F30-7282-4806-8F4D-55CA47A43217}" dt="2019-10-17T21:45:30.088" v="9251" actId="1076"/>
          <ac:grpSpMkLst>
            <pc:docMk/>
            <pc:sldMk cId="785733257" sldId="266"/>
            <ac:grpSpMk id="61" creationId="{89176EA6-733C-4CCE-9F82-B3181B3622B2}"/>
          </ac:grpSpMkLst>
        </pc:grpChg>
        <pc:grpChg chg="add del mod">
          <ac:chgData name="Kerine Dobson" userId="40a0a09e-e3ca-4ce3-b9d1-40997b58df8e" providerId="ADAL" clId="{6B0B9F30-7282-4806-8F4D-55CA47A43217}" dt="2019-10-17T22:18:49.724" v="9711" actId="165"/>
          <ac:grpSpMkLst>
            <pc:docMk/>
            <pc:sldMk cId="785733257" sldId="266"/>
            <ac:grpSpMk id="64" creationId="{A479CF13-95A1-4628-80B8-20BC5DE3E02E}"/>
          </ac:grpSpMkLst>
        </pc:grpChg>
        <pc:grpChg chg="mod topLvl">
          <ac:chgData name="Kerine Dobson" userId="40a0a09e-e3ca-4ce3-b9d1-40997b58df8e" providerId="ADAL" clId="{6B0B9F30-7282-4806-8F4D-55CA47A43217}" dt="2019-10-17T22:20:02.765" v="9723" actId="1076"/>
          <ac:grpSpMkLst>
            <pc:docMk/>
            <pc:sldMk cId="785733257" sldId="266"/>
            <ac:grpSpMk id="65" creationId="{CCEFF1B4-5809-4282-828E-70D9C7F8D289}"/>
          </ac:grpSpMkLst>
        </pc:grpChg>
        <pc:grpChg chg="mod topLvl">
          <ac:chgData name="Kerine Dobson" userId="40a0a09e-e3ca-4ce3-b9d1-40997b58df8e" providerId="ADAL" clId="{6B0B9F30-7282-4806-8F4D-55CA47A43217}" dt="2019-10-17T22:19:18.888" v="9717" actId="1076"/>
          <ac:grpSpMkLst>
            <pc:docMk/>
            <pc:sldMk cId="785733257" sldId="266"/>
            <ac:grpSpMk id="66" creationId="{ED18C60F-DF7A-4AD1-B362-EDB35180F0F5}"/>
          </ac:grpSpMkLst>
        </pc:grpChg>
        <pc:grpChg chg="mod topLvl">
          <ac:chgData name="Kerine Dobson" userId="40a0a09e-e3ca-4ce3-b9d1-40997b58df8e" providerId="ADAL" clId="{6B0B9F30-7282-4806-8F4D-55CA47A43217}" dt="2019-10-17T22:19:50.103" v="9722" actId="1076"/>
          <ac:grpSpMkLst>
            <pc:docMk/>
            <pc:sldMk cId="785733257" sldId="266"/>
            <ac:grpSpMk id="67" creationId="{14E7204A-9C19-4F10-BF35-02DAA9688AFD}"/>
          </ac:grpSpMkLst>
        </pc:grpChg>
        <pc:grpChg chg="mod topLvl">
          <ac:chgData name="Kerine Dobson" userId="40a0a09e-e3ca-4ce3-b9d1-40997b58df8e" providerId="ADAL" clId="{6B0B9F30-7282-4806-8F4D-55CA47A43217}" dt="2019-10-17T22:19:26.063" v="9719" actId="1076"/>
          <ac:grpSpMkLst>
            <pc:docMk/>
            <pc:sldMk cId="785733257" sldId="266"/>
            <ac:grpSpMk id="68" creationId="{D0721AD5-CF35-4E68-9632-8F8327B8F99E}"/>
          </ac:grpSpMkLst>
        </pc:grpChg>
        <pc:grpChg chg="mod">
          <ac:chgData name="Kerine Dobson" userId="40a0a09e-e3ca-4ce3-b9d1-40997b58df8e" providerId="ADAL" clId="{6B0B9F30-7282-4806-8F4D-55CA47A43217}" dt="2019-10-17T22:18:44.004" v="9710" actId="1076"/>
          <ac:grpSpMkLst>
            <pc:docMk/>
            <pc:sldMk cId="785733257" sldId="266"/>
            <ac:grpSpMk id="70" creationId="{35321007-755D-40B5-9C97-2D29ACEBE2EE}"/>
          </ac:grpSpMkLst>
        </pc:grpChg>
        <pc:picChg chg="add mod">
          <ac:chgData name="Kerine Dobson" userId="40a0a09e-e3ca-4ce3-b9d1-40997b58df8e" providerId="ADAL" clId="{6B0B9F30-7282-4806-8F4D-55CA47A43217}" dt="2019-10-17T16:24:42.104" v="2860" actId="164"/>
          <ac:picMkLst>
            <pc:docMk/>
            <pc:sldMk cId="785733257" sldId="266"/>
            <ac:picMk id="4" creationId="{829B84B7-AB2E-407F-8E1A-85B57145BE7F}"/>
          </ac:picMkLst>
        </pc:picChg>
        <pc:picChg chg="add mod">
          <ac:chgData name="Kerine Dobson" userId="40a0a09e-e3ca-4ce3-b9d1-40997b58df8e" providerId="ADAL" clId="{6B0B9F30-7282-4806-8F4D-55CA47A43217}" dt="2019-10-17T16:24:28.116" v="2858" actId="164"/>
          <ac:picMkLst>
            <pc:docMk/>
            <pc:sldMk cId="785733257" sldId="266"/>
            <ac:picMk id="8" creationId="{495BCD2E-343D-4CF2-A0AF-034D5E59C875}"/>
          </ac:picMkLst>
        </pc:picChg>
        <pc:picChg chg="add mod modCrop">
          <ac:chgData name="Kerine Dobson" userId="40a0a09e-e3ca-4ce3-b9d1-40997b58df8e" providerId="ADAL" clId="{6B0B9F30-7282-4806-8F4D-55CA47A43217}" dt="2019-10-17T16:24:49.143" v="2861" actId="164"/>
          <ac:picMkLst>
            <pc:docMk/>
            <pc:sldMk cId="785733257" sldId="266"/>
            <ac:picMk id="11" creationId="{886848E4-1BA7-492F-9211-FACC4FD4AB5E}"/>
          </ac:picMkLst>
        </pc:picChg>
        <pc:picChg chg="add del mod">
          <ac:chgData name="Kerine Dobson" userId="40a0a09e-e3ca-4ce3-b9d1-40997b58df8e" providerId="ADAL" clId="{6B0B9F30-7282-4806-8F4D-55CA47A43217}" dt="2019-10-17T16:27:30.801" v="2893" actId="478"/>
          <ac:picMkLst>
            <pc:docMk/>
            <pc:sldMk cId="785733257" sldId="266"/>
            <ac:picMk id="18" creationId="{A03BDE13-A087-4C51-81AE-4CA19C514221}"/>
          </ac:picMkLst>
        </pc:picChg>
        <pc:picChg chg="mod">
          <ac:chgData name="Kerine Dobson" userId="40a0a09e-e3ca-4ce3-b9d1-40997b58df8e" providerId="ADAL" clId="{6B0B9F30-7282-4806-8F4D-55CA47A43217}" dt="2019-10-17T20:16:23.865" v="7968" actId="1076"/>
          <ac:picMkLst>
            <pc:docMk/>
            <pc:sldMk cId="785733257" sldId="266"/>
            <ac:picMk id="24" creationId="{616D9812-60CE-48CE-9206-D2A5F79D423C}"/>
          </ac:picMkLst>
        </pc:picChg>
        <pc:picChg chg="mod topLvl">
          <ac:chgData name="Kerine Dobson" userId="40a0a09e-e3ca-4ce3-b9d1-40997b58df8e" providerId="ADAL" clId="{6B0B9F30-7282-4806-8F4D-55CA47A43217}" dt="2019-10-17T20:13:18.176" v="7907" actId="164"/>
          <ac:picMkLst>
            <pc:docMk/>
            <pc:sldMk cId="785733257" sldId="266"/>
            <ac:picMk id="26" creationId="{9AD266F2-55EC-47C1-B402-663021A81D4D}"/>
          </ac:picMkLst>
        </pc:picChg>
        <pc:picChg chg="del mod topLvl">
          <ac:chgData name="Kerine Dobson" userId="40a0a09e-e3ca-4ce3-b9d1-40997b58df8e" providerId="ADAL" clId="{6B0B9F30-7282-4806-8F4D-55CA47A43217}" dt="2019-10-17T20:09:49.741" v="7871" actId="478"/>
          <ac:picMkLst>
            <pc:docMk/>
            <pc:sldMk cId="785733257" sldId="266"/>
            <ac:picMk id="28" creationId="{20775F6D-028E-498D-A1DB-EAA45FC1DC7D}"/>
          </ac:picMkLst>
        </pc:picChg>
        <pc:picChg chg="mod">
          <ac:chgData name="Kerine Dobson" userId="40a0a09e-e3ca-4ce3-b9d1-40997b58df8e" providerId="ADAL" clId="{6B0B9F30-7282-4806-8F4D-55CA47A43217}" dt="2019-10-17T20:18:50.005" v="8004" actId="1362"/>
          <ac:picMkLst>
            <pc:docMk/>
            <pc:sldMk cId="785733257" sldId="266"/>
            <ac:picMk id="30" creationId="{FBBCD109-7125-4330-94A4-3567E399A683}"/>
          </ac:picMkLst>
        </pc:picChg>
        <pc:picChg chg="add mod modCrop">
          <ac:chgData name="Kerine Dobson" userId="40a0a09e-e3ca-4ce3-b9d1-40997b58df8e" providerId="ADAL" clId="{6B0B9F30-7282-4806-8F4D-55CA47A43217}" dt="2019-10-17T20:12:17.464" v="7902" actId="164"/>
          <ac:picMkLst>
            <pc:docMk/>
            <pc:sldMk cId="785733257" sldId="266"/>
            <ac:picMk id="32" creationId="{8CC8DB88-DC12-4986-B853-34512CA71ACC}"/>
          </ac:picMkLst>
        </pc:picChg>
        <pc:picChg chg="add mod modCrop">
          <ac:chgData name="Kerine Dobson" userId="40a0a09e-e3ca-4ce3-b9d1-40997b58df8e" providerId="ADAL" clId="{6B0B9F30-7282-4806-8F4D-55CA47A43217}" dt="2019-10-17T20:12:17.464" v="7902" actId="164"/>
          <ac:picMkLst>
            <pc:docMk/>
            <pc:sldMk cId="785733257" sldId="266"/>
            <ac:picMk id="33" creationId="{B4A56B03-6006-4A85-93E2-DB11498B0902}"/>
          </ac:picMkLst>
        </pc:picChg>
        <pc:picChg chg="add mod">
          <ac:chgData name="Kerine Dobson" userId="40a0a09e-e3ca-4ce3-b9d1-40997b58df8e" providerId="ADAL" clId="{6B0B9F30-7282-4806-8F4D-55CA47A43217}" dt="2019-10-17T16:24:28.116" v="2858" actId="164"/>
          <ac:picMkLst>
            <pc:docMk/>
            <pc:sldMk cId="785733257" sldId="266"/>
            <ac:picMk id="1026" creationId="{D34FE5D2-EC9C-435C-A591-83F855D3CB12}"/>
          </ac:picMkLst>
        </pc:picChg>
        <pc:cxnChg chg="add del">
          <ac:chgData name="Kerine Dobson" userId="40a0a09e-e3ca-4ce3-b9d1-40997b58df8e" providerId="ADAL" clId="{6B0B9F30-7282-4806-8F4D-55CA47A43217}" dt="2019-10-17T16:26:39.837" v="2879" actId="26606"/>
          <ac:cxnSpMkLst>
            <pc:docMk/>
            <pc:sldMk cId="785733257" sldId="266"/>
            <ac:cxnSpMk id="25" creationId="{BCDAEC91-5BCE-4B55-9CC0-43EF94CB734B}"/>
          </ac:cxnSpMkLst>
        </pc:cxnChg>
        <pc:cxnChg chg="add del">
          <ac:chgData name="Kerine Dobson" userId="40a0a09e-e3ca-4ce3-b9d1-40997b58df8e" providerId="ADAL" clId="{6B0B9F30-7282-4806-8F4D-55CA47A43217}" dt="2019-10-17T16:28:26.118" v="2912" actId="26606"/>
          <ac:cxnSpMkLst>
            <pc:docMk/>
            <pc:sldMk cId="785733257" sldId="266"/>
            <ac:cxnSpMk id="30" creationId="{AA2EAA10-076F-46BD-8F0F-B9A2FB77A85C}"/>
          </ac:cxnSpMkLst>
        </pc:cxnChg>
        <pc:cxnChg chg="add del">
          <ac:chgData name="Kerine Dobson" userId="40a0a09e-e3ca-4ce3-b9d1-40997b58df8e" providerId="ADAL" clId="{6B0B9F30-7282-4806-8F4D-55CA47A43217}" dt="2019-10-17T16:28:26.118" v="2912" actId="26606"/>
          <ac:cxnSpMkLst>
            <pc:docMk/>
            <pc:sldMk cId="785733257" sldId="266"/>
            <ac:cxnSpMk id="31" creationId="{D891E407-403B-4764-86C9-33A56D3BCAA3}"/>
          </ac:cxnSpMkLst>
        </pc:cxnChg>
      </pc:sldChg>
      <pc:sldChg chg="addSp delSp modSp add del ord delDesignElem">
        <pc:chgData name="Kerine Dobson" userId="40a0a09e-e3ca-4ce3-b9d1-40997b58df8e" providerId="ADAL" clId="{6B0B9F30-7282-4806-8F4D-55CA47A43217}" dt="2019-10-17T21:03:40.401" v="8735" actId="2696"/>
        <pc:sldMkLst>
          <pc:docMk/>
          <pc:sldMk cId="723207319" sldId="267"/>
        </pc:sldMkLst>
        <pc:spChg chg="mod">
          <ac:chgData name="Kerine Dobson" userId="40a0a09e-e3ca-4ce3-b9d1-40997b58df8e" providerId="ADAL" clId="{6B0B9F30-7282-4806-8F4D-55CA47A43217}" dt="2019-10-17T20:59:46.463" v="8602" actId="26606"/>
          <ac:spMkLst>
            <pc:docMk/>
            <pc:sldMk cId="723207319" sldId="267"/>
            <ac:spMk id="2" creationId="{7D25DB73-C6CC-4D91-A167-0C066031D9C6}"/>
          </ac:spMkLst>
        </pc:spChg>
        <pc:spChg chg="mod">
          <ac:chgData name="Kerine Dobson" userId="40a0a09e-e3ca-4ce3-b9d1-40997b58df8e" providerId="ADAL" clId="{6B0B9F30-7282-4806-8F4D-55CA47A43217}" dt="2019-10-17T20:59:46.463" v="8602" actId="26606"/>
          <ac:spMkLst>
            <pc:docMk/>
            <pc:sldMk cId="723207319" sldId="267"/>
            <ac:spMk id="7" creationId="{24AB9858-2C62-42CA-8B73-01F7F699947D}"/>
          </ac:spMkLst>
        </pc:spChg>
        <pc:spChg chg="mod">
          <ac:chgData name="Kerine Dobson" userId="40a0a09e-e3ca-4ce3-b9d1-40997b58df8e" providerId="ADAL" clId="{6B0B9F30-7282-4806-8F4D-55CA47A43217}" dt="2019-10-17T20:59:46.463" v="8602" actId="26606"/>
          <ac:spMkLst>
            <pc:docMk/>
            <pc:sldMk cId="723207319" sldId="267"/>
            <ac:spMk id="8" creationId="{8814603C-90A2-4BB5-B781-57E24DCB7E04}"/>
          </ac:spMkLst>
        </pc:spChg>
        <pc:spChg chg="del mod">
          <ac:chgData name="Kerine Dobson" userId="40a0a09e-e3ca-4ce3-b9d1-40997b58df8e" providerId="ADAL" clId="{6B0B9F30-7282-4806-8F4D-55CA47A43217}" dt="2019-10-17T20:58:07.103" v="8592" actId="12084"/>
          <ac:spMkLst>
            <pc:docMk/>
            <pc:sldMk cId="723207319" sldId="267"/>
            <ac:spMk id="21" creationId="{F062FFB8-927B-4506-813A-E830618B6DFD}"/>
          </ac:spMkLst>
        </pc:spChg>
        <pc:spChg chg="del mod">
          <ac:chgData name="Kerine Dobson" userId="40a0a09e-e3ca-4ce3-b9d1-40997b58df8e" providerId="ADAL" clId="{6B0B9F30-7282-4806-8F4D-55CA47A43217}" dt="2019-10-17T18:19:49.498" v="6027"/>
          <ac:spMkLst>
            <pc:docMk/>
            <pc:sldMk cId="723207319" sldId="267"/>
            <ac:spMk id="24" creationId="{C95B82D5-A8BB-45BF-BED8-C7B206892100}"/>
          </ac:spMkLst>
        </pc:spChg>
        <pc:spChg chg="del mod">
          <ac:chgData name="Kerine Dobson" userId="40a0a09e-e3ca-4ce3-b9d1-40997b58df8e" providerId="ADAL" clId="{6B0B9F30-7282-4806-8F4D-55CA47A43217}" dt="2019-10-17T18:19:49.498" v="6027"/>
          <ac:spMkLst>
            <pc:docMk/>
            <pc:sldMk cId="723207319" sldId="267"/>
            <ac:spMk id="26" creationId="{296C61EC-FBF4-4216-BE67-6C864D30A01C}"/>
          </ac:spMkLst>
        </pc:spChg>
        <pc:spChg chg="add del">
          <ac:chgData name="Kerine Dobson" userId="40a0a09e-e3ca-4ce3-b9d1-40997b58df8e" providerId="ADAL" clId="{6B0B9F30-7282-4806-8F4D-55CA47A43217}" dt="2019-10-17T20:59:46.463" v="8602" actId="26606"/>
          <ac:spMkLst>
            <pc:docMk/>
            <pc:sldMk cId="723207319" sldId="267"/>
            <ac:spMk id="30" creationId="{59A309A7-1751-4ABE-A3C1-EEC40366AD89}"/>
          </ac:spMkLst>
        </pc:spChg>
        <pc:spChg chg="add del">
          <ac:chgData name="Kerine Dobson" userId="40a0a09e-e3ca-4ce3-b9d1-40997b58df8e" providerId="ADAL" clId="{6B0B9F30-7282-4806-8F4D-55CA47A43217}" dt="2019-10-17T20:59:46.463" v="8602" actId="26606"/>
          <ac:spMkLst>
            <pc:docMk/>
            <pc:sldMk cId="723207319" sldId="267"/>
            <ac:spMk id="32" creationId="{967D8EB6-EAE1-4F9C-B398-83321E287204}"/>
          </ac:spMkLst>
        </pc:spChg>
        <pc:grpChg chg="add">
          <ac:chgData name="Kerine Dobson" userId="40a0a09e-e3ca-4ce3-b9d1-40997b58df8e" providerId="ADAL" clId="{6B0B9F30-7282-4806-8F4D-55CA47A43217}" dt="2019-10-17T20:59:28.510" v="8601"/>
          <ac:grpSpMkLst>
            <pc:docMk/>
            <pc:sldMk cId="723207319" sldId="267"/>
            <ac:grpSpMk id="15" creationId="{F3A319F0-A1E1-44EC-9914-D2F780A81337}"/>
          </ac:grpSpMkLst>
        </pc:grpChg>
        <pc:graphicFrameChg chg="add mod ord modGraphic">
          <ac:chgData name="Kerine Dobson" userId="40a0a09e-e3ca-4ce3-b9d1-40997b58df8e" providerId="ADAL" clId="{6B0B9F30-7282-4806-8F4D-55CA47A43217}" dt="2019-10-17T20:59:46.463" v="8602" actId="26606"/>
          <ac:graphicFrameMkLst>
            <pc:docMk/>
            <pc:sldMk cId="723207319" sldId="267"/>
            <ac:graphicFrameMk id="3" creationId="{34685342-DFF4-4FA5-898C-46F27E69CF52}"/>
          </ac:graphicFrameMkLst>
        </pc:graphicFrameChg>
        <pc:picChg chg="del mod">
          <ac:chgData name="Kerine Dobson" userId="40a0a09e-e3ca-4ce3-b9d1-40997b58df8e" providerId="ADAL" clId="{6B0B9F30-7282-4806-8F4D-55CA47A43217}" dt="2019-10-17T20:48:40.075" v="8339" actId="478"/>
          <ac:picMkLst>
            <pc:docMk/>
            <pc:sldMk cId="723207319" sldId="267"/>
            <ac:picMk id="10" creationId="{FD12153F-9EC7-4C32-9F99-7C8918C36088}"/>
          </ac:picMkLst>
        </pc:picChg>
        <pc:picChg chg="add del mod">
          <ac:chgData name="Kerine Dobson" userId="40a0a09e-e3ca-4ce3-b9d1-40997b58df8e" providerId="ADAL" clId="{6B0B9F30-7282-4806-8F4D-55CA47A43217}" dt="2019-10-17T20:46:30.813" v="8305" actId="478"/>
          <ac:picMkLst>
            <pc:docMk/>
            <pc:sldMk cId="723207319" sldId="267"/>
            <ac:picMk id="11" creationId="{B6643960-FA7C-492B-A9E8-93DEE3D31AA9}"/>
          </ac:picMkLst>
        </pc:picChg>
        <pc:picChg chg="del mod">
          <ac:chgData name="Kerine Dobson" userId="40a0a09e-e3ca-4ce3-b9d1-40997b58df8e" providerId="ADAL" clId="{6B0B9F30-7282-4806-8F4D-55CA47A43217}" dt="2019-10-17T20:48:38.014" v="8338" actId="478"/>
          <ac:picMkLst>
            <pc:docMk/>
            <pc:sldMk cId="723207319" sldId="267"/>
            <ac:picMk id="12" creationId="{26777351-5A70-438E-8A73-CC165D0A1BB7}"/>
          </ac:picMkLst>
        </pc:picChg>
        <pc:picChg chg="add del mod ord">
          <ac:chgData name="Kerine Dobson" userId="40a0a09e-e3ca-4ce3-b9d1-40997b58df8e" providerId="ADAL" clId="{6B0B9F30-7282-4806-8F4D-55CA47A43217}" dt="2019-10-17T20:59:48.967" v="8603" actId="478"/>
          <ac:picMkLst>
            <pc:docMk/>
            <pc:sldMk cId="723207319" sldId="267"/>
            <ac:picMk id="25" creationId="{9028E69F-5959-476C-A3E8-9242D29BD6D8}"/>
          </ac:picMkLst>
        </pc:picChg>
        <pc:cxnChg chg="add">
          <ac:chgData name="Kerine Dobson" userId="40a0a09e-e3ca-4ce3-b9d1-40997b58df8e" providerId="ADAL" clId="{6B0B9F30-7282-4806-8F4D-55CA47A43217}" dt="2019-10-17T20:59:46.463" v="8602" actId="26606"/>
          <ac:cxnSpMkLst>
            <pc:docMk/>
            <pc:sldMk cId="723207319" sldId="267"/>
            <ac:cxnSpMk id="37" creationId="{39B7FDC9-F0CE-43A7-9F2A-83DD09DC3453}"/>
          </ac:cxnSpMkLst>
        </pc:cxnChg>
      </pc:sldChg>
      <pc:sldChg chg="addSp delSp modSp add delDesignElem">
        <pc:chgData name="Kerine Dobson" userId="40a0a09e-e3ca-4ce3-b9d1-40997b58df8e" providerId="ADAL" clId="{6B0B9F30-7282-4806-8F4D-55CA47A43217}" dt="2019-10-17T22:14:28.880" v="9650" actId="123"/>
        <pc:sldMkLst>
          <pc:docMk/>
          <pc:sldMk cId="3550370798" sldId="268"/>
        </pc:sldMkLst>
        <pc:spChg chg="mod">
          <ac:chgData name="Kerine Dobson" userId="40a0a09e-e3ca-4ce3-b9d1-40997b58df8e" providerId="ADAL" clId="{6B0B9F30-7282-4806-8F4D-55CA47A43217}" dt="2019-10-17T22:08:11.246" v="9593" actId="26606"/>
          <ac:spMkLst>
            <pc:docMk/>
            <pc:sldMk cId="3550370798" sldId="268"/>
            <ac:spMk id="2" creationId="{7D25DB73-C6CC-4D91-A167-0C066031D9C6}"/>
          </ac:spMkLst>
        </pc:spChg>
        <pc:spChg chg="mod ord">
          <ac:chgData name="Kerine Dobson" userId="40a0a09e-e3ca-4ce3-b9d1-40997b58df8e" providerId="ADAL" clId="{6B0B9F30-7282-4806-8F4D-55CA47A43217}" dt="2019-10-17T22:09:12.157" v="9605" actId="1076"/>
          <ac:spMkLst>
            <pc:docMk/>
            <pc:sldMk cId="3550370798" sldId="268"/>
            <ac:spMk id="7" creationId="{24AB9858-2C62-42CA-8B73-01F7F699947D}"/>
          </ac:spMkLst>
        </pc:spChg>
        <pc:spChg chg="mod ord">
          <ac:chgData name="Kerine Dobson" userId="40a0a09e-e3ca-4ce3-b9d1-40997b58df8e" providerId="ADAL" clId="{6B0B9F30-7282-4806-8F4D-55CA47A43217}" dt="2019-10-17T22:08:59.416" v="9600" actId="1076"/>
          <ac:spMkLst>
            <pc:docMk/>
            <pc:sldMk cId="3550370798" sldId="268"/>
            <ac:spMk id="8" creationId="{8814603C-90A2-4BB5-B781-57E24DCB7E04}"/>
          </ac:spMkLst>
        </pc:spChg>
        <pc:spChg chg="mod ord">
          <ac:chgData name="Kerine Dobson" userId="40a0a09e-e3ca-4ce3-b9d1-40997b58df8e" providerId="ADAL" clId="{6B0B9F30-7282-4806-8F4D-55CA47A43217}" dt="2019-10-17T22:14:28.880" v="9650" actId="123"/>
          <ac:spMkLst>
            <pc:docMk/>
            <pc:sldMk cId="3550370798" sldId="268"/>
            <ac:spMk id="21" creationId="{F062FFB8-927B-4506-813A-E830618B6DFD}"/>
          </ac:spMkLst>
        </pc:spChg>
        <pc:spChg chg="add del">
          <ac:chgData name="Kerine Dobson" userId="40a0a09e-e3ca-4ce3-b9d1-40997b58df8e" providerId="ADAL" clId="{6B0B9F30-7282-4806-8F4D-55CA47A43217}" dt="2019-10-17T21:14:08.214" v="9085"/>
          <ac:spMkLst>
            <pc:docMk/>
            <pc:sldMk cId="3550370798" sldId="268"/>
            <ac:spMk id="23" creationId="{C95B82D5-A8BB-45BF-BED8-C7B206892100}"/>
          </ac:spMkLst>
        </pc:spChg>
        <pc:spChg chg="del mod">
          <ac:chgData name="Kerine Dobson" userId="40a0a09e-e3ca-4ce3-b9d1-40997b58df8e" providerId="ADAL" clId="{6B0B9F30-7282-4806-8F4D-55CA47A43217}" dt="2019-10-17T18:19:49.498" v="6027"/>
          <ac:spMkLst>
            <pc:docMk/>
            <pc:sldMk cId="3550370798" sldId="268"/>
            <ac:spMk id="24" creationId="{C95B82D5-A8BB-45BF-BED8-C7B206892100}"/>
          </ac:spMkLst>
        </pc:spChg>
        <pc:spChg chg="add del">
          <ac:chgData name="Kerine Dobson" userId="40a0a09e-e3ca-4ce3-b9d1-40997b58df8e" providerId="ADAL" clId="{6B0B9F30-7282-4806-8F4D-55CA47A43217}" dt="2019-10-17T22:07:01.127" v="9580" actId="26606"/>
          <ac:spMkLst>
            <pc:docMk/>
            <pc:sldMk cId="3550370798" sldId="268"/>
            <ac:spMk id="25" creationId="{B1E3044D-AD17-4052-A453-8AA654EFAB6E}"/>
          </ac:spMkLst>
        </pc:spChg>
        <pc:spChg chg="del mod">
          <ac:chgData name="Kerine Dobson" userId="40a0a09e-e3ca-4ce3-b9d1-40997b58df8e" providerId="ADAL" clId="{6B0B9F30-7282-4806-8F4D-55CA47A43217}" dt="2019-10-17T18:19:49.498" v="6027"/>
          <ac:spMkLst>
            <pc:docMk/>
            <pc:sldMk cId="3550370798" sldId="268"/>
            <ac:spMk id="26" creationId="{296C61EC-FBF4-4216-BE67-6C864D30A01C}"/>
          </ac:spMkLst>
        </pc:spChg>
        <pc:spChg chg="add del">
          <ac:chgData name="Kerine Dobson" userId="40a0a09e-e3ca-4ce3-b9d1-40997b58df8e" providerId="ADAL" clId="{6B0B9F30-7282-4806-8F4D-55CA47A43217}" dt="2019-10-17T22:07:01.127" v="9580" actId="26606"/>
          <ac:spMkLst>
            <pc:docMk/>
            <pc:sldMk cId="3550370798" sldId="268"/>
            <ac:spMk id="27" creationId="{81289F98-975F-4EB2-9553-8E1A9946BA3F}"/>
          </ac:spMkLst>
        </pc:spChg>
        <pc:spChg chg="add del">
          <ac:chgData name="Kerine Dobson" userId="40a0a09e-e3ca-4ce3-b9d1-40997b58df8e" providerId="ADAL" clId="{6B0B9F30-7282-4806-8F4D-55CA47A43217}" dt="2019-10-17T21:14:08.214" v="9085"/>
          <ac:spMkLst>
            <pc:docMk/>
            <pc:sldMk cId="3550370798" sldId="268"/>
            <ac:spMk id="28" creationId="{296C61EC-FBF4-4216-BE67-6C864D30A01C}"/>
          </ac:spMkLst>
        </pc:spChg>
        <pc:spChg chg="add del">
          <ac:chgData name="Kerine Dobson" userId="40a0a09e-e3ca-4ce3-b9d1-40997b58df8e" providerId="ADAL" clId="{6B0B9F30-7282-4806-8F4D-55CA47A43217}" dt="2019-10-17T22:07:01.127" v="9580" actId="26606"/>
          <ac:spMkLst>
            <pc:docMk/>
            <pc:sldMk cId="3550370798" sldId="268"/>
            <ac:spMk id="30" creationId="{1F564BCF-97B6-4D86-94EE-DD1B587F2189}"/>
          </ac:spMkLst>
        </pc:spChg>
        <pc:spChg chg="add del">
          <ac:chgData name="Kerine Dobson" userId="40a0a09e-e3ca-4ce3-b9d1-40997b58df8e" providerId="ADAL" clId="{6B0B9F30-7282-4806-8F4D-55CA47A43217}" dt="2019-10-17T22:07:01.127" v="9580" actId="26606"/>
          <ac:spMkLst>
            <pc:docMk/>
            <pc:sldMk cId="3550370798" sldId="268"/>
            <ac:spMk id="32" creationId="{54600AC1-F146-4567-9C5E-A96D6D349234}"/>
          </ac:spMkLst>
        </pc:spChg>
        <pc:spChg chg="add del">
          <ac:chgData name="Kerine Dobson" userId="40a0a09e-e3ca-4ce3-b9d1-40997b58df8e" providerId="ADAL" clId="{6B0B9F30-7282-4806-8F4D-55CA47A43217}" dt="2019-10-17T22:07:01.127" v="9580" actId="26606"/>
          <ac:spMkLst>
            <pc:docMk/>
            <pc:sldMk cId="3550370798" sldId="268"/>
            <ac:spMk id="34" creationId="{EBA7E638-205A-4579-864F-125BAC629F4D}"/>
          </ac:spMkLst>
        </pc:spChg>
        <pc:spChg chg="add del">
          <ac:chgData name="Kerine Dobson" userId="40a0a09e-e3ca-4ce3-b9d1-40997b58df8e" providerId="ADAL" clId="{6B0B9F30-7282-4806-8F4D-55CA47A43217}" dt="2019-10-17T22:07:01.127" v="9580" actId="26606"/>
          <ac:spMkLst>
            <pc:docMk/>
            <pc:sldMk cId="3550370798" sldId="268"/>
            <ac:spMk id="36" creationId="{2854001E-6E9D-464A-9B65-A4012F7B30D4}"/>
          </ac:spMkLst>
        </pc:spChg>
        <pc:spChg chg="add del">
          <ac:chgData name="Kerine Dobson" userId="40a0a09e-e3ca-4ce3-b9d1-40997b58df8e" providerId="ADAL" clId="{6B0B9F30-7282-4806-8F4D-55CA47A43217}" dt="2019-10-17T22:08:11.246" v="9593" actId="26606"/>
          <ac:spMkLst>
            <pc:docMk/>
            <pc:sldMk cId="3550370798" sldId="268"/>
            <ac:spMk id="45" creationId="{11313EAB-AFBD-44FC-B96C-9C9A7416E5DD}"/>
          </ac:spMkLst>
        </pc:spChg>
        <pc:spChg chg="add del">
          <ac:chgData name="Kerine Dobson" userId="40a0a09e-e3ca-4ce3-b9d1-40997b58df8e" providerId="ADAL" clId="{6B0B9F30-7282-4806-8F4D-55CA47A43217}" dt="2019-10-17T22:08:11.246" v="9593" actId="26606"/>
          <ac:spMkLst>
            <pc:docMk/>
            <pc:sldMk cId="3550370798" sldId="268"/>
            <ac:spMk id="47" creationId="{EA279C60-B3AB-4994-BBA4-00CB99B2FD2C}"/>
          </ac:spMkLst>
        </pc:spChg>
        <pc:spChg chg="add del">
          <ac:chgData name="Kerine Dobson" userId="40a0a09e-e3ca-4ce3-b9d1-40997b58df8e" providerId="ADAL" clId="{6B0B9F30-7282-4806-8F4D-55CA47A43217}" dt="2019-10-17T22:08:11.246" v="9593" actId="26606"/>
          <ac:spMkLst>
            <pc:docMk/>
            <pc:sldMk cId="3550370798" sldId="268"/>
            <ac:spMk id="49" creationId="{480C5C28-3276-4497-8BC1-366BAD074B8D}"/>
          </ac:spMkLst>
        </pc:spChg>
        <pc:spChg chg="add del">
          <ac:chgData name="Kerine Dobson" userId="40a0a09e-e3ca-4ce3-b9d1-40997b58df8e" providerId="ADAL" clId="{6B0B9F30-7282-4806-8F4D-55CA47A43217}" dt="2019-10-17T22:08:11.246" v="9593" actId="26606"/>
          <ac:spMkLst>
            <pc:docMk/>
            <pc:sldMk cId="3550370798" sldId="268"/>
            <ac:spMk id="51" creationId="{5256CDE3-F9C5-4283-AD5F-6148D5AD83BD}"/>
          </ac:spMkLst>
        </pc:spChg>
        <pc:spChg chg="add del">
          <ac:chgData name="Kerine Dobson" userId="40a0a09e-e3ca-4ce3-b9d1-40997b58df8e" providerId="ADAL" clId="{6B0B9F30-7282-4806-8F4D-55CA47A43217}" dt="2019-10-17T22:08:11.246" v="9593" actId="26606"/>
          <ac:spMkLst>
            <pc:docMk/>
            <pc:sldMk cId="3550370798" sldId="268"/>
            <ac:spMk id="53" creationId="{F79976EB-B5B0-40FD-ABF3-AD6041BA5944}"/>
          </ac:spMkLst>
        </pc:spChg>
        <pc:spChg chg="add">
          <ac:chgData name="Kerine Dobson" userId="40a0a09e-e3ca-4ce3-b9d1-40997b58df8e" providerId="ADAL" clId="{6B0B9F30-7282-4806-8F4D-55CA47A43217}" dt="2019-10-17T22:08:11.246" v="9593" actId="26606"/>
          <ac:spMkLst>
            <pc:docMk/>
            <pc:sldMk cId="3550370798" sldId="268"/>
            <ac:spMk id="58" creationId="{C95B82D5-A8BB-45BF-BED8-C7B206892100}"/>
          </ac:spMkLst>
        </pc:spChg>
        <pc:spChg chg="add">
          <ac:chgData name="Kerine Dobson" userId="40a0a09e-e3ca-4ce3-b9d1-40997b58df8e" providerId="ADAL" clId="{6B0B9F30-7282-4806-8F4D-55CA47A43217}" dt="2019-10-17T22:08:11.246" v="9593" actId="26606"/>
          <ac:spMkLst>
            <pc:docMk/>
            <pc:sldMk cId="3550370798" sldId="268"/>
            <ac:spMk id="60" creationId="{296C61EC-FBF4-4216-BE67-6C864D30A01C}"/>
          </ac:spMkLst>
        </pc:spChg>
        <pc:grpChg chg="add del mod ord">
          <ac:chgData name="Kerine Dobson" userId="40a0a09e-e3ca-4ce3-b9d1-40997b58df8e" providerId="ADAL" clId="{6B0B9F30-7282-4806-8F4D-55CA47A43217}" dt="2019-10-17T22:06:10.476" v="9577"/>
          <ac:grpSpMkLst>
            <pc:docMk/>
            <pc:sldMk cId="3550370798" sldId="268"/>
            <ac:grpSpMk id="13" creationId="{AC0B2BB7-9D9C-42CD-A669-441427DAB9AF}"/>
          </ac:grpSpMkLst>
        </pc:grpChg>
        <pc:grpChg chg="add del mod ord">
          <ac:chgData name="Kerine Dobson" userId="40a0a09e-e3ca-4ce3-b9d1-40997b58df8e" providerId="ADAL" clId="{6B0B9F30-7282-4806-8F4D-55CA47A43217}" dt="2019-10-17T22:08:08.832" v="9592"/>
          <ac:grpSpMkLst>
            <pc:docMk/>
            <pc:sldMk cId="3550370798" sldId="268"/>
            <ac:grpSpMk id="29" creationId="{2B87AE5E-3337-46AD-85BE-B2ABE59FDE74}"/>
          </ac:grpSpMkLst>
        </pc:grpChg>
        <pc:grpChg chg="add ord">
          <ac:chgData name="Kerine Dobson" userId="40a0a09e-e3ca-4ce3-b9d1-40997b58df8e" providerId="ADAL" clId="{6B0B9F30-7282-4806-8F4D-55CA47A43217}" dt="2019-10-17T22:08:37.837" v="9597" actId="171"/>
          <ac:grpSpMkLst>
            <pc:docMk/>
            <pc:sldMk cId="3550370798" sldId="268"/>
            <ac:grpSpMk id="35" creationId="{048A3765-3455-458C-A284-17682B2F50DA}"/>
          </ac:grpSpMkLst>
        </pc:grpChg>
        <pc:picChg chg="mod ord">
          <ac:chgData name="Kerine Dobson" userId="40a0a09e-e3ca-4ce3-b9d1-40997b58df8e" providerId="ADAL" clId="{6B0B9F30-7282-4806-8F4D-55CA47A43217}" dt="2019-10-17T22:08:11.246" v="9593" actId="26606"/>
          <ac:picMkLst>
            <pc:docMk/>
            <pc:sldMk cId="3550370798" sldId="268"/>
            <ac:picMk id="10" creationId="{FD12153F-9EC7-4C32-9F99-7C8918C36088}"/>
          </ac:picMkLst>
        </pc:picChg>
        <pc:picChg chg="add del mod">
          <ac:chgData name="Kerine Dobson" userId="40a0a09e-e3ca-4ce3-b9d1-40997b58df8e" providerId="ADAL" clId="{6B0B9F30-7282-4806-8F4D-55CA47A43217}" dt="2019-10-17T20:02:15.535" v="7739" actId="478"/>
          <ac:picMkLst>
            <pc:docMk/>
            <pc:sldMk cId="3550370798" sldId="268"/>
            <ac:picMk id="11" creationId="{46E2261F-15C5-495F-A0E5-BD29192C41F6}"/>
          </ac:picMkLst>
        </pc:picChg>
        <pc:picChg chg="mod ord">
          <ac:chgData name="Kerine Dobson" userId="40a0a09e-e3ca-4ce3-b9d1-40997b58df8e" providerId="ADAL" clId="{6B0B9F30-7282-4806-8F4D-55CA47A43217}" dt="2019-10-17T22:08:11.246" v="9593" actId="26606"/>
          <ac:picMkLst>
            <pc:docMk/>
            <pc:sldMk cId="3550370798" sldId="268"/>
            <ac:picMk id="12" creationId="{26777351-5A70-438E-8A73-CC165D0A1BB7}"/>
          </ac:picMkLst>
        </pc:picChg>
        <pc:picChg chg="mod">
          <ac:chgData name="Kerine Dobson" userId="40a0a09e-e3ca-4ce3-b9d1-40997b58df8e" providerId="ADAL" clId="{6B0B9F30-7282-4806-8F4D-55CA47A43217}" dt="2019-10-17T22:05:51.918" v="9575" actId="1076"/>
          <ac:picMkLst>
            <pc:docMk/>
            <pc:sldMk cId="3550370798" sldId="268"/>
            <ac:picMk id="15" creationId="{76652210-BBD2-4BAC-BB8D-42F7F26FFEEF}"/>
          </ac:picMkLst>
        </pc:picChg>
        <pc:picChg chg="mod">
          <ac:chgData name="Kerine Dobson" userId="40a0a09e-e3ca-4ce3-b9d1-40997b58df8e" providerId="ADAL" clId="{6B0B9F30-7282-4806-8F4D-55CA47A43217}" dt="2019-10-17T22:08:26.104" v="9595" actId="1076"/>
          <ac:picMkLst>
            <pc:docMk/>
            <pc:sldMk cId="3550370798" sldId="268"/>
            <ac:picMk id="39" creationId="{9D409985-49D6-4F91-875C-BE5F6616ED6F}"/>
          </ac:picMkLst>
        </pc:picChg>
        <pc:cxnChg chg="add del">
          <ac:chgData name="Kerine Dobson" userId="40a0a09e-e3ca-4ce3-b9d1-40997b58df8e" providerId="ADAL" clId="{6B0B9F30-7282-4806-8F4D-55CA47A43217}" dt="2019-10-17T22:07:01.127" v="9580" actId="26606"/>
          <ac:cxnSpMkLst>
            <pc:docMk/>
            <pc:sldMk cId="3550370798" sldId="268"/>
            <ac:cxnSpMk id="38" creationId="{62C9802A-EFBD-41D4-894F-AFD985DBA5BD}"/>
          </ac:cxnSpMkLst>
        </pc:cxnChg>
        <pc:cxnChg chg="add del">
          <ac:chgData name="Kerine Dobson" userId="40a0a09e-e3ca-4ce3-b9d1-40997b58df8e" providerId="ADAL" clId="{6B0B9F30-7282-4806-8F4D-55CA47A43217}" dt="2019-10-17T22:08:11.246" v="9593" actId="26606"/>
          <ac:cxnSpMkLst>
            <pc:docMk/>
            <pc:sldMk cId="3550370798" sldId="268"/>
            <ac:cxnSpMk id="43" creationId="{B2D13A27-BA7B-4AC1-BAF1-72B1496204F1}"/>
          </ac:cxnSpMkLst>
        </pc:cxnChg>
      </pc:sldChg>
      <pc:sldChg chg="addSp delSp modSp add del delDesignElem">
        <pc:chgData name="Kerine Dobson" userId="40a0a09e-e3ca-4ce3-b9d1-40997b58df8e" providerId="ADAL" clId="{6B0B9F30-7282-4806-8F4D-55CA47A43217}" dt="2019-10-17T20:46:50.293" v="8306" actId="2696"/>
        <pc:sldMkLst>
          <pc:docMk/>
          <pc:sldMk cId="4253699210" sldId="269"/>
        </pc:sldMkLst>
        <pc:spChg chg="mod">
          <ac:chgData name="Kerine Dobson" userId="40a0a09e-e3ca-4ce3-b9d1-40997b58df8e" providerId="ADAL" clId="{6B0B9F30-7282-4806-8F4D-55CA47A43217}" dt="2019-10-17T20:42:48.833" v="8269" actId="26606"/>
          <ac:spMkLst>
            <pc:docMk/>
            <pc:sldMk cId="4253699210" sldId="269"/>
            <ac:spMk id="2" creationId="{7D25DB73-C6CC-4D91-A167-0C066031D9C6}"/>
          </ac:spMkLst>
        </pc:spChg>
        <pc:spChg chg="mod">
          <ac:chgData name="Kerine Dobson" userId="40a0a09e-e3ca-4ce3-b9d1-40997b58df8e" providerId="ADAL" clId="{6B0B9F30-7282-4806-8F4D-55CA47A43217}" dt="2019-10-17T20:42:48.833" v="8269" actId="26606"/>
          <ac:spMkLst>
            <pc:docMk/>
            <pc:sldMk cId="4253699210" sldId="269"/>
            <ac:spMk id="7" creationId="{24AB9858-2C62-42CA-8B73-01F7F699947D}"/>
          </ac:spMkLst>
        </pc:spChg>
        <pc:spChg chg="mod">
          <ac:chgData name="Kerine Dobson" userId="40a0a09e-e3ca-4ce3-b9d1-40997b58df8e" providerId="ADAL" clId="{6B0B9F30-7282-4806-8F4D-55CA47A43217}" dt="2019-10-17T20:42:48.833" v="8269" actId="26606"/>
          <ac:spMkLst>
            <pc:docMk/>
            <pc:sldMk cId="4253699210" sldId="269"/>
            <ac:spMk id="8" creationId="{8814603C-90A2-4BB5-B781-57E24DCB7E04}"/>
          </ac:spMkLst>
        </pc:spChg>
        <pc:spChg chg="del mod">
          <ac:chgData name="Kerine Dobson" userId="40a0a09e-e3ca-4ce3-b9d1-40997b58df8e" providerId="ADAL" clId="{6B0B9F30-7282-4806-8F4D-55CA47A43217}" dt="2019-10-17T20:42:48.833" v="8269" actId="26606"/>
          <ac:spMkLst>
            <pc:docMk/>
            <pc:sldMk cId="4253699210" sldId="269"/>
            <ac:spMk id="21" creationId="{F062FFB8-927B-4506-813A-E830618B6DFD}"/>
          </ac:spMkLst>
        </pc:spChg>
        <pc:spChg chg="del mod">
          <ac:chgData name="Kerine Dobson" userId="40a0a09e-e3ca-4ce3-b9d1-40997b58df8e" providerId="ADAL" clId="{6B0B9F30-7282-4806-8F4D-55CA47A43217}" dt="2019-10-17T18:19:49.498" v="6027"/>
          <ac:spMkLst>
            <pc:docMk/>
            <pc:sldMk cId="4253699210" sldId="269"/>
            <ac:spMk id="24" creationId="{C95B82D5-A8BB-45BF-BED8-C7B206892100}"/>
          </ac:spMkLst>
        </pc:spChg>
        <pc:spChg chg="del mod">
          <ac:chgData name="Kerine Dobson" userId="40a0a09e-e3ca-4ce3-b9d1-40997b58df8e" providerId="ADAL" clId="{6B0B9F30-7282-4806-8F4D-55CA47A43217}" dt="2019-10-17T18:19:49.498" v="6027"/>
          <ac:spMkLst>
            <pc:docMk/>
            <pc:sldMk cId="4253699210" sldId="269"/>
            <ac:spMk id="26" creationId="{296C61EC-FBF4-4216-BE67-6C864D30A01C}"/>
          </ac:spMkLst>
        </pc:spChg>
        <pc:graphicFrameChg chg="add mod">
          <ac:chgData name="Kerine Dobson" userId="40a0a09e-e3ca-4ce3-b9d1-40997b58df8e" providerId="ADAL" clId="{6B0B9F30-7282-4806-8F4D-55CA47A43217}" dt="2019-10-17T20:43:06.158" v="8296" actId="20577"/>
          <ac:graphicFrameMkLst>
            <pc:docMk/>
            <pc:sldMk cId="4253699210" sldId="269"/>
            <ac:graphicFrameMk id="23" creationId="{EE74804F-36F2-442A-B1EC-A249809876F9}"/>
          </ac:graphicFrameMkLst>
        </pc:graphicFrameChg>
        <pc:picChg chg="del mod">
          <ac:chgData name="Kerine Dobson" userId="40a0a09e-e3ca-4ce3-b9d1-40997b58df8e" providerId="ADAL" clId="{6B0B9F30-7282-4806-8F4D-55CA47A43217}" dt="2019-10-17T20:42:30.285" v="8267" actId="478"/>
          <ac:picMkLst>
            <pc:docMk/>
            <pc:sldMk cId="4253699210" sldId="269"/>
            <ac:picMk id="10" creationId="{FD12153F-9EC7-4C32-9F99-7C8918C36088}"/>
          </ac:picMkLst>
        </pc:picChg>
        <pc:picChg chg="add del mod">
          <ac:chgData name="Kerine Dobson" userId="40a0a09e-e3ca-4ce3-b9d1-40997b58df8e" providerId="ADAL" clId="{6B0B9F30-7282-4806-8F4D-55CA47A43217}" dt="2019-10-17T20:42:35.075" v="8268" actId="478"/>
          <ac:picMkLst>
            <pc:docMk/>
            <pc:sldMk cId="4253699210" sldId="269"/>
            <ac:picMk id="11" creationId="{EECDBB07-065D-4248-B179-808FD85D1E2D}"/>
          </ac:picMkLst>
        </pc:picChg>
        <pc:picChg chg="del mod">
          <ac:chgData name="Kerine Dobson" userId="40a0a09e-e3ca-4ce3-b9d1-40997b58df8e" providerId="ADAL" clId="{6B0B9F30-7282-4806-8F4D-55CA47A43217}" dt="2019-10-17T20:42:28.249" v="8266" actId="478"/>
          <ac:picMkLst>
            <pc:docMk/>
            <pc:sldMk cId="4253699210" sldId="269"/>
            <ac:picMk id="12" creationId="{26777351-5A70-438E-8A73-CC165D0A1BB7}"/>
          </ac:picMkLst>
        </pc:picChg>
      </pc:sldChg>
      <pc:sldChg chg="addSp delSp modSp add del delDesignElem">
        <pc:chgData name="Kerine Dobson" userId="40a0a09e-e3ca-4ce3-b9d1-40997b58df8e" providerId="ADAL" clId="{6B0B9F30-7282-4806-8F4D-55CA47A43217}" dt="2019-10-17T21:12:51.817" v="9011" actId="2696"/>
        <pc:sldMkLst>
          <pc:docMk/>
          <pc:sldMk cId="409308328" sldId="270"/>
        </pc:sldMkLst>
        <pc:spChg chg="mod">
          <ac:chgData name="Kerine Dobson" userId="40a0a09e-e3ca-4ce3-b9d1-40997b58df8e" providerId="ADAL" clId="{6B0B9F30-7282-4806-8F4D-55CA47A43217}" dt="2019-10-17T21:09:24.085" v="8859" actId="20577"/>
          <ac:spMkLst>
            <pc:docMk/>
            <pc:sldMk cId="409308328" sldId="270"/>
            <ac:spMk id="2" creationId="{7D25DB73-C6CC-4D91-A167-0C066031D9C6}"/>
          </ac:spMkLst>
        </pc:spChg>
        <pc:spChg chg="mod">
          <ac:chgData name="Kerine Dobson" userId="40a0a09e-e3ca-4ce3-b9d1-40997b58df8e" providerId="ADAL" clId="{6B0B9F30-7282-4806-8F4D-55CA47A43217}" dt="2019-10-17T18:19:49.498" v="6027"/>
          <ac:spMkLst>
            <pc:docMk/>
            <pc:sldMk cId="409308328" sldId="270"/>
            <ac:spMk id="7" creationId="{24AB9858-2C62-42CA-8B73-01F7F699947D}"/>
          </ac:spMkLst>
        </pc:spChg>
        <pc:spChg chg="mod">
          <ac:chgData name="Kerine Dobson" userId="40a0a09e-e3ca-4ce3-b9d1-40997b58df8e" providerId="ADAL" clId="{6B0B9F30-7282-4806-8F4D-55CA47A43217}" dt="2019-10-17T18:19:49.498" v="6027"/>
          <ac:spMkLst>
            <pc:docMk/>
            <pc:sldMk cId="409308328" sldId="270"/>
            <ac:spMk id="8" creationId="{8814603C-90A2-4BB5-B781-57E24DCB7E04}"/>
          </ac:spMkLst>
        </pc:spChg>
        <pc:spChg chg="mod">
          <ac:chgData name="Kerine Dobson" userId="40a0a09e-e3ca-4ce3-b9d1-40997b58df8e" providerId="ADAL" clId="{6B0B9F30-7282-4806-8F4D-55CA47A43217}" dt="2019-10-17T21:08:59.233" v="8806" actId="27636"/>
          <ac:spMkLst>
            <pc:docMk/>
            <pc:sldMk cId="409308328" sldId="270"/>
            <ac:spMk id="21" creationId="{F062FFB8-927B-4506-813A-E830618B6DFD}"/>
          </ac:spMkLst>
        </pc:spChg>
        <pc:spChg chg="del mod">
          <ac:chgData name="Kerine Dobson" userId="40a0a09e-e3ca-4ce3-b9d1-40997b58df8e" providerId="ADAL" clId="{6B0B9F30-7282-4806-8F4D-55CA47A43217}" dt="2019-10-17T18:19:49.498" v="6027"/>
          <ac:spMkLst>
            <pc:docMk/>
            <pc:sldMk cId="409308328" sldId="270"/>
            <ac:spMk id="24" creationId="{C95B82D5-A8BB-45BF-BED8-C7B206892100}"/>
          </ac:spMkLst>
        </pc:spChg>
        <pc:spChg chg="del mod">
          <ac:chgData name="Kerine Dobson" userId="40a0a09e-e3ca-4ce3-b9d1-40997b58df8e" providerId="ADAL" clId="{6B0B9F30-7282-4806-8F4D-55CA47A43217}" dt="2019-10-17T18:19:49.498" v="6027"/>
          <ac:spMkLst>
            <pc:docMk/>
            <pc:sldMk cId="409308328" sldId="270"/>
            <ac:spMk id="26" creationId="{296C61EC-FBF4-4216-BE67-6C864D30A01C}"/>
          </ac:spMkLst>
        </pc:spChg>
        <pc:picChg chg="del mod">
          <ac:chgData name="Kerine Dobson" userId="40a0a09e-e3ca-4ce3-b9d1-40997b58df8e" providerId="ADAL" clId="{6B0B9F30-7282-4806-8F4D-55CA47A43217}" dt="2019-10-17T21:08:24.250" v="8770" actId="478"/>
          <ac:picMkLst>
            <pc:docMk/>
            <pc:sldMk cId="409308328" sldId="270"/>
            <ac:picMk id="10" creationId="{FD12153F-9EC7-4C32-9F99-7C8918C36088}"/>
          </ac:picMkLst>
        </pc:picChg>
        <pc:picChg chg="add del mod">
          <ac:chgData name="Kerine Dobson" userId="40a0a09e-e3ca-4ce3-b9d1-40997b58df8e" providerId="ADAL" clId="{6B0B9F30-7282-4806-8F4D-55CA47A43217}" dt="2019-10-17T20:45:47.381" v="8304" actId="478"/>
          <ac:picMkLst>
            <pc:docMk/>
            <pc:sldMk cId="409308328" sldId="270"/>
            <ac:picMk id="11" creationId="{020DE8EA-AEEE-4743-9CF2-AE6C1B7AB85C}"/>
          </ac:picMkLst>
        </pc:picChg>
        <pc:picChg chg="del mod">
          <ac:chgData name="Kerine Dobson" userId="40a0a09e-e3ca-4ce3-b9d1-40997b58df8e" providerId="ADAL" clId="{6B0B9F30-7282-4806-8F4D-55CA47A43217}" dt="2019-10-17T21:08:22.564" v="8769" actId="478"/>
          <ac:picMkLst>
            <pc:docMk/>
            <pc:sldMk cId="409308328" sldId="270"/>
            <ac:picMk id="12" creationId="{26777351-5A70-438E-8A73-CC165D0A1BB7}"/>
          </ac:picMkLst>
        </pc:picChg>
      </pc:sldChg>
      <pc:sldChg chg="addSp delSp modSp add ord delDesignElem">
        <pc:chgData name="Kerine Dobson" userId="40a0a09e-e3ca-4ce3-b9d1-40997b58df8e" providerId="ADAL" clId="{6B0B9F30-7282-4806-8F4D-55CA47A43217}" dt="2019-10-17T22:14:40.453" v="9652" actId="123"/>
        <pc:sldMkLst>
          <pc:docMk/>
          <pc:sldMk cId="2422601407" sldId="271"/>
        </pc:sldMkLst>
        <pc:spChg chg="mod">
          <ac:chgData name="Kerine Dobson" userId="40a0a09e-e3ca-4ce3-b9d1-40997b58df8e" providerId="ADAL" clId="{6B0B9F30-7282-4806-8F4D-55CA47A43217}" dt="2019-10-17T21:49:24.268" v="9412" actId="26606"/>
          <ac:spMkLst>
            <pc:docMk/>
            <pc:sldMk cId="2422601407" sldId="271"/>
            <ac:spMk id="2" creationId="{7D25DB73-C6CC-4D91-A167-0C066031D9C6}"/>
          </ac:spMkLst>
        </pc:spChg>
        <pc:spChg chg="mod ord">
          <ac:chgData name="Kerine Dobson" userId="40a0a09e-e3ca-4ce3-b9d1-40997b58df8e" providerId="ADAL" clId="{6B0B9F30-7282-4806-8F4D-55CA47A43217}" dt="2019-10-17T22:10:35.845" v="9626" actId="120"/>
          <ac:spMkLst>
            <pc:docMk/>
            <pc:sldMk cId="2422601407" sldId="271"/>
            <ac:spMk id="7" creationId="{24AB9858-2C62-42CA-8B73-01F7F699947D}"/>
          </ac:spMkLst>
        </pc:spChg>
        <pc:spChg chg="mod ord">
          <ac:chgData name="Kerine Dobson" userId="40a0a09e-e3ca-4ce3-b9d1-40997b58df8e" providerId="ADAL" clId="{6B0B9F30-7282-4806-8F4D-55CA47A43217}" dt="2019-10-17T22:10:29.074" v="9624" actId="1076"/>
          <ac:spMkLst>
            <pc:docMk/>
            <pc:sldMk cId="2422601407" sldId="271"/>
            <ac:spMk id="8" creationId="{8814603C-90A2-4BB5-B781-57E24DCB7E04}"/>
          </ac:spMkLst>
        </pc:spChg>
        <pc:spChg chg="mod ord">
          <ac:chgData name="Kerine Dobson" userId="40a0a09e-e3ca-4ce3-b9d1-40997b58df8e" providerId="ADAL" clId="{6B0B9F30-7282-4806-8F4D-55CA47A43217}" dt="2019-10-17T22:14:40.453" v="9652" actId="123"/>
          <ac:spMkLst>
            <pc:docMk/>
            <pc:sldMk cId="2422601407" sldId="271"/>
            <ac:spMk id="21" creationId="{F062FFB8-927B-4506-813A-E830618B6DFD}"/>
          </ac:spMkLst>
        </pc:spChg>
        <pc:spChg chg="del mod">
          <ac:chgData name="Kerine Dobson" userId="40a0a09e-e3ca-4ce3-b9d1-40997b58df8e" providerId="ADAL" clId="{6B0B9F30-7282-4806-8F4D-55CA47A43217}" dt="2019-10-17T18:19:49.498" v="6027"/>
          <ac:spMkLst>
            <pc:docMk/>
            <pc:sldMk cId="2422601407" sldId="271"/>
            <ac:spMk id="24" creationId="{C95B82D5-A8BB-45BF-BED8-C7B206892100}"/>
          </ac:spMkLst>
        </pc:spChg>
        <pc:spChg chg="del mod">
          <ac:chgData name="Kerine Dobson" userId="40a0a09e-e3ca-4ce3-b9d1-40997b58df8e" providerId="ADAL" clId="{6B0B9F30-7282-4806-8F4D-55CA47A43217}" dt="2019-10-17T18:19:49.498" v="6027"/>
          <ac:spMkLst>
            <pc:docMk/>
            <pc:sldMk cId="2422601407" sldId="271"/>
            <ac:spMk id="26" creationId="{296C61EC-FBF4-4216-BE67-6C864D30A01C}"/>
          </ac:spMkLst>
        </pc:spChg>
        <pc:spChg chg="add del">
          <ac:chgData name="Kerine Dobson" userId="40a0a09e-e3ca-4ce3-b9d1-40997b58df8e" providerId="ADAL" clId="{6B0B9F30-7282-4806-8F4D-55CA47A43217}" dt="2019-10-17T20:44:18.366" v="8300" actId="26606"/>
          <ac:spMkLst>
            <pc:docMk/>
            <pc:sldMk cId="2422601407" sldId="271"/>
            <ac:spMk id="28" creationId="{11313EAB-AFBD-44FC-B96C-9C9A7416E5DD}"/>
          </ac:spMkLst>
        </pc:spChg>
        <pc:spChg chg="add del">
          <ac:chgData name="Kerine Dobson" userId="40a0a09e-e3ca-4ce3-b9d1-40997b58df8e" providerId="ADAL" clId="{6B0B9F30-7282-4806-8F4D-55CA47A43217}" dt="2019-10-17T20:44:18.366" v="8300" actId="26606"/>
          <ac:spMkLst>
            <pc:docMk/>
            <pc:sldMk cId="2422601407" sldId="271"/>
            <ac:spMk id="30" creationId="{EA279C60-B3AB-4994-BBA4-00CB99B2FD2C}"/>
          </ac:spMkLst>
        </pc:spChg>
        <pc:spChg chg="add del">
          <ac:chgData name="Kerine Dobson" userId="40a0a09e-e3ca-4ce3-b9d1-40997b58df8e" providerId="ADAL" clId="{6B0B9F30-7282-4806-8F4D-55CA47A43217}" dt="2019-10-17T21:49:24.235" v="9411" actId="26606"/>
          <ac:spMkLst>
            <pc:docMk/>
            <pc:sldMk cId="2422601407" sldId="271"/>
            <ac:spMk id="31" creationId="{A98BC887-4916-4227-9F48-3B078D238FAF}"/>
          </ac:spMkLst>
        </pc:spChg>
        <pc:spChg chg="add del">
          <ac:chgData name="Kerine Dobson" userId="40a0a09e-e3ca-4ce3-b9d1-40997b58df8e" providerId="ADAL" clId="{6B0B9F30-7282-4806-8F4D-55CA47A43217}" dt="2019-10-17T20:44:18.366" v="8300" actId="26606"/>
          <ac:spMkLst>
            <pc:docMk/>
            <pc:sldMk cId="2422601407" sldId="271"/>
            <ac:spMk id="32" creationId="{480C5C28-3276-4497-8BC1-366BAD074B8D}"/>
          </ac:spMkLst>
        </pc:spChg>
        <pc:spChg chg="add del">
          <ac:chgData name="Kerine Dobson" userId="40a0a09e-e3ca-4ce3-b9d1-40997b58df8e" providerId="ADAL" clId="{6B0B9F30-7282-4806-8F4D-55CA47A43217}" dt="2019-10-17T21:49:24.235" v="9411" actId="26606"/>
          <ac:spMkLst>
            <pc:docMk/>
            <pc:sldMk cId="2422601407" sldId="271"/>
            <ac:spMk id="33" creationId="{1AD6DCFA-0E71-4650-A5E4-3C20E73EB6C9}"/>
          </ac:spMkLst>
        </pc:spChg>
        <pc:spChg chg="add del">
          <ac:chgData name="Kerine Dobson" userId="40a0a09e-e3ca-4ce3-b9d1-40997b58df8e" providerId="ADAL" clId="{6B0B9F30-7282-4806-8F4D-55CA47A43217}" dt="2019-10-17T20:44:18.366" v="8300" actId="26606"/>
          <ac:spMkLst>
            <pc:docMk/>
            <pc:sldMk cId="2422601407" sldId="271"/>
            <ac:spMk id="34" creationId="{5256CDE3-F9C5-4283-AD5F-6148D5AD83BD}"/>
          </ac:spMkLst>
        </pc:spChg>
        <pc:spChg chg="add del">
          <ac:chgData name="Kerine Dobson" userId="40a0a09e-e3ca-4ce3-b9d1-40997b58df8e" providerId="ADAL" clId="{6B0B9F30-7282-4806-8F4D-55CA47A43217}" dt="2019-10-17T21:57:04.778" v="9495"/>
          <ac:spMkLst>
            <pc:docMk/>
            <pc:sldMk cId="2422601407" sldId="271"/>
            <ac:spMk id="35" creationId="{C95B82D5-A8BB-45BF-BED8-C7B206892100}"/>
          </ac:spMkLst>
        </pc:spChg>
        <pc:spChg chg="add del">
          <ac:chgData name="Kerine Dobson" userId="40a0a09e-e3ca-4ce3-b9d1-40997b58df8e" providerId="ADAL" clId="{6B0B9F30-7282-4806-8F4D-55CA47A43217}" dt="2019-10-17T20:44:18.366" v="8300" actId="26606"/>
          <ac:spMkLst>
            <pc:docMk/>
            <pc:sldMk cId="2422601407" sldId="271"/>
            <ac:spMk id="36" creationId="{F79976EB-B5B0-40FD-ABF3-AD6041BA5944}"/>
          </ac:spMkLst>
        </pc:spChg>
        <pc:spChg chg="add del">
          <ac:chgData name="Kerine Dobson" userId="40a0a09e-e3ca-4ce3-b9d1-40997b58df8e" providerId="ADAL" clId="{6B0B9F30-7282-4806-8F4D-55CA47A43217}" dt="2019-10-17T21:57:04.778" v="9495"/>
          <ac:spMkLst>
            <pc:docMk/>
            <pc:sldMk cId="2422601407" sldId="271"/>
            <ac:spMk id="37" creationId="{296C61EC-FBF4-4216-BE67-6C864D30A01C}"/>
          </ac:spMkLst>
        </pc:spChg>
        <pc:spChg chg="add del">
          <ac:chgData name="Kerine Dobson" userId="40a0a09e-e3ca-4ce3-b9d1-40997b58df8e" providerId="ADAL" clId="{6B0B9F30-7282-4806-8F4D-55CA47A43217}" dt="2019-10-17T20:44:42.665" v="8302" actId="26606"/>
          <ac:spMkLst>
            <pc:docMk/>
            <pc:sldMk cId="2422601407" sldId="271"/>
            <ac:spMk id="39" creationId="{5FD1953D-C7CA-46CA-93DC-1DBF145A0414}"/>
          </ac:spMkLst>
        </pc:spChg>
        <pc:spChg chg="add del">
          <ac:chgData name="Kerine Dobson" userId="40a0a09e-e3ca-4ce3-b9d1-40997b58df8e" providerId="ADAL" clId="{6B0B9F30-7282-4806-8F4D-55CA47A43217}" dt="2019-10-17T20:44:42.665" v="8302" actId="26606"/>
          <ac:spMkLst>
            <pc:docMk/>
            <pc:sldMk cId="2422601407" sldId="271"/>
            <ac:spMk id="40" creationId="{364A263C-0EE8-4268-A7EB-106E317322BB}"/>
          </ac:spMkLst>
        </pc:spChg>
        <pc:spChg chg="add del">
          <ac:chgData name="Kerine Dobson" userId="40a0a09e-e3ca-4ce3-b9d1-40997b58df8e" providerId="ADAL" clId="{6B0B9F30-7282-4806-8F4D-55CA47A43217}" dt="2019-10-17T20:44:42.665" v="8302" actId="26606"/>
          <ac:spMkLst>
            <pc:docMk/>
            <pc:sldMk cId="2422601407" sldId="271"/>
            <ac:spMk id="41" creationId="{32E10D38-0BE1-487A-9249-977AFA4BE0E7}"/>
          </ac:spMkLst>
        </pc:spChg>
        <pc:spChg chg="add del">
          <ac:chgData name="Kerine Dobson" userId="40a0a09e-e3ca-4ce3-b9d1-40997b58df8e" providerId="ADAL" clId="{6B0B9F30-7282-4806-8F4D-55CA47A43217}" dt="2019-10-17T20:44:42.665" v="8302" actId="26606"/>
          <ac:spMkLst>
            <pc:docMk/>
            <pc:sldMk cId="2422601407" sldId="271"/>
            <ac:spMk id="42" creationId="{5901E780-018A-4FDE-88D0-70A8CA27FA26}"/>
          </ac:spMkLst>
        </pc:spChg>
        <pc:spChg chg="add del">
          <ac:chgData name="Kerine Dobson" userId="40a0a09e-e3ca-4ce3-b9d1-40997b58df8e" providerId="ADAL" clId="{6B0B9F30-7282-4806-8F4D-55CA47A43217}" dt="2019-10-17T20:44:42.665" v="8302" actId="26606"/>
          <ac:spMkLst>
            <pc:docMk/>
            <pc:sldMk cId="2422601407" sldId="271"/>
            <ac:spMk id="43" creationId="{D7CC673C-4A24-4FEB-B0A6-4836B4BAEF79}"/>
          </ac:spMkLst>
        </pc:spChg>
        <pc:spChg chg="add">
          <ac:chgData name="Kerine Dobson" userId="40a0a09e-e3ca-4ce3-b9d1-40997b58df8e" providerId="ADAL" clId="{6B0B9F30-7282-4806-8F4D-55CA47A43217}" dt="2019-10-17T22:09:42.601" v="9607" actId="26606"/>
          <ac:spMkLst>
            <pc:docMk/>
            <pc:sldMk cId="2422601407" sldId="271"/>
            <ac:spMk id="44" creationId="{C95B82D5-A8BB-45BF-BED8-C7B206892100}"/>
          </ac:spMkLst>
        </pc:spChg>
        <pc:spChg chg="add del">
          <ac:chgData name="Kerine Dobson" userId="40a0a09e-e3ca-4ce3-b9d1-40997b58df8e" providerId="ADAL" clId="{6B0B9F30-7282-4806-8F4D-55CA47A43217}" dt="2019-10-17T21:14:08.214" v="9085"/>
          <ac:spMkLst>
            <pc:docMk/>
            <pc:sldMk cId="2422601407" sldId="271"/>
            <ac:spMk id="45" creationId="{C95B82D5-A8BB-45BF-BED8-C7B206892100}"/>
          </ac:spMkLst>
        </pc:spChg>
        <pc:spChg chg="add del">
          <ac:chgData name="Kerine Dobson" userId="40a0a09e-e3ca-4ce3-b9d1-40997b58df8e" providerId="ADAL" clId="{6B0B9F30-7282-4806-8F4D-55CA47A43217}" dt="2019-10-17T21:14:08.214" v="9085"/>
          <ac:spMkLst>
            <pc:docMk/>
            <pc:sldMk cId="2422601407" sldId="271"/>
            <ac:spMk id="46" creationId="{296C61EC-FBF4-4216-BE67-6C864D30A01C}"/>
          </ac:spMkLst>
        </pc:spChg>
        <pc:spChg chg="add">
          <ac:chgData name="Kerine Dobson" userId="40a0a09e-e3ca-4ce3-b9d1-40997b58df8e" providerId="ADAL" clId="{6B0B9F30-7282-4806-8F4D-55CA47A43217}" dt="2019-10-17T22:09:42.601" v="9607" actId="26606"/>
          <ac:spMkLst>
            <pc:docMk/>
            <pc:sldMk cId="2422601407" sldId="271"/>
            <ac:spMk id="47" creationId="{296C61EC-FBF4-4216-BE67-6C864D30A01C}"/>
          </ac:spMkLst>
        </pc:spChg>
        <pc:grpChg chg="add del ord">
          <ac:chgData name="Kerine Dobson" userId="40a0a09e-e3ca-4ce3-b9d1-40997b58df8e" providerId="ADAL" clId="{6B0B9F30-7282-4806-8F4D-55CA47A43217}" dt="2019-10-17T22:09:23.653" v="9606"/>
          <ac:grpSpMkLst>
            <pc:docMk/>
            <pc:sldMk cId="2422601407" sldId="271"/>
            <ac:grpSpMk id="25" creationId="{A1840F9E-779D-4B69-880A-CB092D327B29}"/>
          </ac:grpSpMkLst>
        </pc:grpChg>
        <pc:grpChg chg="add ord">
          <ac:chgData name="Kerine Dobson" userId="40a0a09e-e3ca-4ce3-b9d1-40997b58df8e" providerId="ADAL" clId="{6B0B9F30-7282-4806-8F4D-55CA47A43217}" dt="2019-10-17T22:10:04.362" v="9618" actId="171"/>
          <ac:grpSpMkLst>
            <pc:docMk/>
            <pc:sldMk cId="2422601407" sldId="271"/>
            <ac:grpSpMk id="48" creationId="{C62034AB-C0BD-445A-889A-960F92552003}"/>
          </ac:grpSpMkLst>
        </pc:grpChg>
        <pc:picChg chg="mod ord">
          <ac:chgData name="Kerine Dobson" userId="40a0a09e-e3ca-4ce3-b9d1-40997b58df8e" providerId="ADAL" clId="{6B0B9F30-7282-4806-8F4D-55CA47A43217}" dt="2019-10-17T21:49:24.235" v="9411" actId="26606"/>
          <ac:picMkLst>
            <pc:docMk/>
            <pc:sldMk cId="2422601407" sldId="271"/>
            <ac:picMk id="10" creationId="{FD12153F-9EC7-4C32-9F99-7C8918C36088}"/>
          </ac:picMkLst>
        </pc:picChg>
        <pc:picChg chg="del mod">
          <ac:chgData name="Kerine Dobson" userId="40a0a09e-e3ca-4ce3-b9d1-40997b58df8e" providerId="ADAL" clId="{6B0B9F30-7282-4806-8F4D-55CA47A43217}" dt="2019-10-17T20:43:22.720" v="8297" actId="478"/>
          <ac:picMkLst>
            <pc:docMk/>
            <pc:sldMk cId="2422601407" sldId="271"/>
            <ac:picMk id="11" creationId="{EECDBB07-065D-4248-B179-808FD85D1E2D}"/>
          </ac:picMkLst>
        </pc:picChg>
        <pc:picChg chg="mod ord">
          <ac:chgData name="Kerine Dobson" userId="40a0a09e-e3ca-4ce3-b9d1-40997b58df8e" providerId="ADAL" clId="{6B0B9F30-7282-4806-8F4D-55CA47A43217}" dt="2019-10-17T21:49:24.235" v="9411" actId="26606"/>
          <ac:picMkLst>
            <pc:docMk/>
            <pc:sldMk cId="2422601407" sldId="271"/>
            <ac:picMk id="12" creationId="{26777351-5A70-438E-8A73-CC165D0A1BB7}"/>
          </ac:picMkLst>
        </pc:picChg>
        <pc:picChg chg="mod">
          <ac:chgData name="Kerine Dobson" userId="40a0a09e-e3ca-4ce3-b9d1-40997b58df8e" providerId="ADAL" clId="{6B0B9F30-7282-4806-8F4D-55CA47A43217}" dt="2019-10-17T20:55:50.916" v="8557" actId="1076"/>
          <ac:picMkLst>
            <pc:docMk/>
            <pc:sldMk cId="2422601407" sldId="271"/>
            <ac:picMk id="29" creationId="{723C2F88-8F8A-4A84-9AC5-5DFA16A3ABEC}"/>
          </ac:picMkLst>
        </pc:picChg>
        <pc:picChg chg="mod">
          <ac:chgData name="Kerine Dobson" userId="40a0a09e-e3ca-4ce3-b9d1-40997b58df8e" providerId="ADAL" clId="{6B0B9F30-7282-4806-8F4D-55CA47A43217}" dt="2019-10-17T22:12:22.090" v="9638" actId="1076"/>
          <ac:picMkLst>
            <pc:docMk/>
            <pc:sldMk cId="2422601407" sldId="271"/>
            <ac:picMk id="50" creationId="{CB5F5D02-E460-49BD-AEAA-9E26F3285BF7}"/>
          </ac:picMkLst>
        </pc:picChg>
        <pc:cxnChg chg="add del">
          <ac:chgData name="Kerine Dobson" userId="40a0a09e-e3ca-4ce3-b9d1-40997b58df8e" providerId="ADAL" clId="{6B0B9F30-7282-4806-8F4D-55CA47A43217}" dt="2019-10-17T20:44:18.366" v="8300" actId="26606"/>
          <ac:cxnSpMkLst>
            <pc:docMk/>
            <pc:sldMk cId="2422601407" sldId="271"/>
            <ac:cxnSpMk id="23" creationId="{B2D13A27-BA7B-4AC1-BAF1-72B1496204F1}"/>
          </ac:cxnSpMkLst>
        </pc:cxnChg>
        <pc:cxnChg chg="add del">
          <ac:chgData name="Kerine Dobson" userId="40a0a09e-e3ca-4ce3-b9d1-40997b58df8e" providerId="ADAL" clId="{6B0B9F30-7282-4806-8F4D-55CA47A43217}" dt="2019-10-17T20:44:42.665" v="8302" actId="26606"/>
          <ac:cxnSpMkLst>
            <pc:docMk/>
            <pc:sldMk cId="2422601407" sldId="271"/>
            <ac:cxnSpMk id="38" creationId="{1A1687A6-FCCD-49CB-99E4-129D90A6AABE}"/>
          </ac:cxnSpMkLst>
        </pc:cxnChg>
      </pc:sldChg>
      <pc:sldChg chg="addSp delSp modSp add mod setBg setClrOvrMap delDesignElem modNotesTx">
        <pc:chgData name="Kerine Dobson" userId="40a0a09e-e3ca-4ce3-b9d1-40997b58df8e" providerId="ADAL" clId="{6B0B9F30-7282-4806-8F4D-55CA47A43217}" dt="2019-10-17T23:41:33.125" v="10149" actId="14100"/>
        <pc:sldMkLst>
          <pc:docMk/>
          <pc:sldMk cId="3312005200" sldId="272"/>
        </pc:sldMkLst>
        <pc:spChg chg="mod ord">
          <ac:chgData name="Kerine Dobson" userId="40a0a09e-e3ca-4ce3-b9d1-40997b58df8e" providerId="ADAL" clId="{6B0B9F30-7282-4806-8F4D-55CA47A43217}" dt="2019-10-17T23:41:33.125" v="10149" actId="14100"/>
          <ac:spMkLst>
            <pc:docMk/>
            <pc:sldMk cId="3312005200" sldId="272"/>
            <ac:spMk id="2" creationId="{130716D5-98E3-4CB7-A7E5-D36ED64292C1}"/>
          </ac:spMkLst>
        </pc:spChg>
        <pc:spChg chg="del">
          <ac:chgData name="Kerine Dobson" userId="40a0a09e-e3ca-4ce3-b9d1-40997b58df8e" providerId="ADAL" clId="{6B0B9F30-7282-4806-8F4D-55CA47A43217}" dt="2019-10-17T17:55:29.624" v="5501" actId="1032"/>
          <ac:spMkLst>
            <pc:docMk/>
            <pc:sldMk cId="3312005200" sldId="272"/>
            <ac:spMk id="3" creationId="{5A122A77-AC12-4C52-ABE7-0A079C68FC09}"/>
          </ac:spMkLst>
        </pc:spChg>
        <pc:spChg chg="ord">
          <ac:chgData name="Kerine Dobson" userId="40a0a09e-e3ca-4ce3-b9d1-40997b58df8e" providerId="ADAL" clId="{6B0B9F30-7282-4806-8F4D-55CA47A43217}" dt="2019-10-17T18:06:15.223" v="5622" actId="167"/>
          <ac:spMkLst>
            <pc:docMk/>
            <pc:sldMk cId="3312005200" sldId="272"/>
            <ac:spMk id="8" creationId="{FA63B014-E223-47E5-A1CE-387F32494981}"/>
          </ac:spMkLst>
        </pc:spChg>
        <pc:spChg chg="add mod ord">
          <ac:chgData name="Kerine Dobson" userId="40a0a09e-e3ca-4ce3-b9d1-40997b58df8e" providerId="ADAL" clId="{6B0B9F30-7282-4806-8F4D-55CA47A43217}" dt="2019-10-17T21:51:43.182" v="9446" actId="403"/>
          <ac:spMkLst>
            <pc:docMk/>
            <pc:sldMk cId="3312005200" sldId="272"/>
            <ac:spMk id="10" creationId="{7343A5C0-6676-457B-9A79-0B70530B26D8}"/>
          </ac:spMkLst>
        </pc:spChg>
        <pc:spChg chg="add mod ord">
          <ac:chgData name="Kerine Dobson" userId="40a0a09e-e3ca-4ce3-b9d1-40997b58df8e" providerId="ADAL" clId="{6B0B9F30-7282-4806-8F4D-55CA47A43217}" dt="2019-10-17T21:51:31.408" v="9444" actId="1037"/>
          <ac:spMkLst>
            <pc:docMk/>
            <pc:sldMk cId="3312005200" sldId="272"/>
            <ac:spMk id="11" creationId="{04976EAE-2C78-458E-98C9-02DF6208D7A6}"/>
          </ac:spMkLst>
        </pc:spChg>
        <pc:spChg chg="add del">
          <ac:chgData name="Kerine Dobson" userId="40a0a09e-e3ca-4ce3-b9d1-40997b58df8e" providerId="ADAL" clId="{6B0B9F30-7282-4806-8F4D-55CA47A43217}" dt="2019-10-17T18:22:43.770" v="6158" actId="26606"/>
          <ac:spMkLst>
            <pc:docMk/>
            <pc:sldMk cId="3312005200" sldId="272"/>
            <ac:spMk id="16" creationId="{B50AB553-2A96-4A92-96F2-93548E096954}"/>
          </ac:spMkLst>
        </pc:spChg>
        <pc:spChg chg="add del">
          <ac:chgData name="Kerine Dobson" userId="40a0a09e-e3ca-4ce3-b9d1-40997b58df8e" providerId="ADAL" clId="{6B0B9F30-7282-4806-8F4D-55CA47A43217}" dt="2019-10-17T18:22:45.155" v="6160" actId="26606"/>
          <ac:spMkLst>
            <pc:docMk/>
            <pc:sldMk cId="3312005200" sldId="272"/>
            <ac:spMk id="18" creationId="{B50AB553-2A96-4A92-96F2-93548E096954}"/>
          </ac:spMkLst>
        </pc:spChg>
        <pc:spChg chg="add del">
          <ac:chgData name="Kerine Dobson" userId="40a0a09e-e3ca-4ce3-b9d1-40997b58df8e" providerId="ADAL" clId="{6B0B9F30-7282-4806-8F4D-55CA47A43217}" dt="2019-10-17T18:23:43.792" v="6169" actId="26606"/>
          <ac:spMkLst>
            <pc:docMk/>
            <pc:sldMk cId="3312005200" sldId="272"/>
            <ac:spMk id="20" creationId="{B50AB553-2A96-4A92-96F2-93548E096954}"/>
          </ac:spMkLst>
        </pc:spChg>
        <pc:spChg chg="add del">
          <ac:chgData name="Kerine Dobson" userId="40a0a09e-e3ca-4ce3-b9d1-40997b58df8e" providerId="ADAL" clId="{6B0B9F30-7282-4806-8F4D-55CA47A43217}" dt="2019-10-17T18:23:43.640" v="6168" actId="26606"/>
          <ac:spMkLst>
            <pc:docMk/>
            <pc:sldMk cId="3312005200" sldId="272"/>
            <ac:spMk id="22" creationId="{B50AB553-2A96-4A92-96F2-93548E096954}"/>
          </ac:spMkLst>
        </pc:spChg>
        <pc:spChg chg="add del">
          <ac:chgData name="Kerine Dobson" userId="40a0a09e-e3ca-4ce3-b9d1-40997b58df8e" providerId="ADAL" clId="{6B0B9F30-7282-4806-8F4D-55CA47A43217}" dt="2019-10-17T18:24:29.333" v="6175" actId="26606"/>
          <ac:spMkLst>
            <pc:docMk/>
            <pc:sldMk cId="3312005200" sldId="272"/>
            <ac:spMk id="24" creationId="{86C7B4A1-154A-4DF0-AC46-F88D75A2E0FD}"/>
          </ac:spMkLst>
        </pc:spChg>
        <pc:spChg chg="add del">
          <ac:chgData name="Kerine Dobson" userId="40a0a09e-e3ca-4ce3-b9d1-40997b58df8e" providerId="ADAL" clId="{6B0B9F30-7282-4806-8F4D-55CA47A43217}" dt="2019-10-17T18:23:21.873" v="6164" actId="26606"/>
          <ac:spMkLst>
            <pc:docMk/>
            <pc:sldMk cId="3312005200" sldId="272"/>
            <ac:spMk id="25" creationId="{86C7B4A1-154A-4DF0-AC46-F88D75A2E0FD}"/>
          </ac:spMkLst>
        </pc:spChg>
        <pc:spChg chg="add del">
          <ac:chgData name="Kerine Dobson" userId="40a0a09e-e3ca-4ce3-b9d1-40997b58df8e" providerId="ADAL" clId="{6B0B9F30-7282-4806-8F4D-55CA47A43217}" dt="2019-10-17T18:24:29.283" v="6174" actId="26606"/>
          <ac:spMkLst>
            <pc:docMk/>
            <pc:sldMk cId="3312005200" sldId="272"/>
            <ac:spMk id="29" creationId="{86C7B4A1-154A-4DF0-AC46-F88D75A2E0FD}"/>
          </ac:spMkLst>
        </pc:spChg>
        <pc:spChg chg="add del">
          <ac:chgData name="Kerine Dobson" userId="40a0a09e-e3ca-4ce3-b9d1-40997b58df8e" providerId="ADAL" clId="{6B0B9F30-7282-4806-8F4D-55CA47A43217}" dt="2019-10-17T21:14:08.214" v="9085"/>
          <ac:spMkLst>
            <pc:docMk/>
            <pc:sldMk cId="3312005200" sldId="272"/>
            <ac:spMk id="31" creationId="{86C7B4A1-154A-4DF0-AC46-F88D75A2E0FD}"/>
          </ac:spMkLst>
        </pc:spChg>
        <pc:spChg chg="add del">
          <ac:chgData name="Kerine Dobson" userId="40a0a09e-e3ca-4ce3-b9d1-40997b58df8e" providerId="ADAL" clId="{6B0B9F30-7282-4806-8F4D-55CA47A43217}" dt="2019-10-17T18:25:36.556" v="6179" actId="26606"/>
          <ac:spMkLst>
            <pc:docMk/>
            <pc:sldMk cId="3312005200" sldId="272"/>
            <ac:spMk id="36" creationId="{11C59EDF-5A1E-404D-B55D-8AEA5D8D6D62}"/>
          </ac:spMkLst>
        </pc:spChg>
        <pc:spChg chg="add del">
          <ac:chgData name="Kerine Dobson" userId="40a0a09e-e3ca-4ce3-b9d1-40997b58df8e" providerId="ADAL" clId="{6B0B9F30-7282-4806-8F4D-55CA47A43217}" dt="2019-10-17T18:25:36.556" v="6179" actId="26606"/>
          <ac:spMkLst>
            <pc:docMk/>
            <pc:sldMk cId="3312005200" sldId="272"/>
            <ac:spMk id="38" creationId="{FEE0385D-4151-43AA-9C6B-0365E103172D}"/>
          </ac:spMkLst>
        </pc:spChg>
        <pc:spChg chg="add del">
          <ac:chgData name="Kerine Dobson" userId="40a0a09e-e3ca-4ce3-b9d1-40997b58df8e" providerId="ADAL" clId="{6B0B9F30-7282-4806-8F4D-55CA47A43217}" dt="2019-10-17T18:25:39.607" v="6181" actId="26606"/>
          <ac:spMkLst>
            <pc:docMk/>
            <pc:sldMk cId="3312005200" sldId="272"/>
            <ac:spMk id="40" creationId="{11C59EDF-5A1E-404D-B55D-8AEA5D8D6D62}"/>
          </ac:spMkLst>
        </pc:spChg>
        <pc:spChg chg="add del">
          <ac:chgData name="Kerine Dobson" userId="40a0a09e-e3ca-4ce3-b9d1-40997b58df8e" providerId="ADAL" clId="{6B0B9F30-7282-4806-8F4D-55CA47A43217}" dt="2019-10-17T18:25:39.607" v="6181" actId="26606"/>
          <ac:spMkLst>
            <pc:docMk/>
            <pc:sldMk cId="3312005200" sldId="272"/>
            <ac:spMk id="41" creationId="{FEE0385D-4151-43AA-9C6B-0365E103172D}"/>
          </ac:spMkLst>
        </pc:spChg>
        <pc:grpChg chg="add del mod">
          <ac:chgData name="Kerine Dobson" userId="40a0a09e-e3ca-4ce3-b9d1-40997b58df8e" providerId="ADAL" clId="{6B0B9F30-7282-4806-8F4D-55CA47A43217}" dt="2019-10-17T18:22:24.908" v="6156"/>
          <ac:grpSpMkLst>
            <pc:docMk/>
            <pc:sldMk cId="3312005200" sldId="272"/>
            <ac:grpSpMk id="7" creationId="{D1BC0A68-87E4-41C5-9698-39A7944003AB}"/>
          </ac:grpSpMkLst>
        </pc:grpChg>
        <pc:grpChg chg="add ord">
          <ac:chgData name="Kerine Dobson" userId="40a0a09e-e3ca-4ce3-b9d1-40997b58df8e" providerId="ADAL" clId="{6B0B9F30-7282-4806-8F4D-55CA47A43217}" dt="2019-10-17T21:59:41.001" v="9522" actId="171"/>
          <ac:grpSpMkLst>
            <pc:docMk/>
            <pc:sldMk cId="3312005200" sldId="272"/>
            <ac:grpSpMk id="26" creationId="{D9F97619-0FF7-4FEF-B9EE-AF374C76C4B3}"/>
          </ac:grpSpMkLst>
        </pc:grpChg>
        <pc:graphicFrameChg chg="add mod ord modGraphic">
          <ac:chgData name="Kerine Dobson" userId="40a0a09e-e3ca-4ce3-b9d1-40997b58df8e" providerId="ADAL" clId="{6B0B9F30-7282-4806-8F4D-55CA47A43217}" dt="2019-10-17T18:27:44.073" v="6228" actId="1076"/>
          <ac:graphicFrameMkLst>
            <pc:docMk/>
            <pc:sldMk cId="3312005200" sldId="272"/>
            <ac:graphicFrameMk id="4" creationId="{008F61F1-6259-44FF-B8E9-1D42A67ED785}"/>
          </ac:graphicFrameMkLst>
        </pc:graphicFrameChg>
        <pc:picChg chg="add mod ord">
          <ac:chgData name="Kerine Dobson" userId="40a0a09e-e3ca-4ce3-b9d1-40997b58df8e" providerId="ADAL" clId="{6B0B9F30-7282-4806-8F4D-55CA47A43217}" dt="2019-10-17T18:28:12.343" v="6244" actId="1038"/>
          <ac:picMkLst>
            <pc:docMk/>
            <pc:sldMk cId="3312005200" sldId="272"/>
            <ac:picMk id="5" creationId="{D304E4AA-0D59-44F8-8DDD-E20C9BC549FE}"/>
          </ac:picMkLst>
        </pc:picChg>
        <pc:picChg chg="add del mod modCrop">
          <ac:chgData name="Kerine Dobson" userId="40a0a09e-e3ca-4ce3-b9d1-40997b58df8e" providerId="ADAL" clId="{6B0B9F30-7282-4806-8F4D-55CA47A43217}" dt="2019-10-17T18:00:13.540" v="5555" actId="478"/>
          <ac:picMkLst>
            <pc:docMk/>
            <pc:sldMk cId="3312005200" sldId="272"/>
            <ac:picMk id="6" creationId="{47FA3AB2-4832-425E-8021-29BAC41545C3}"/>
          </ac:picMkLst>
        </pc:picChg>
        <pc:picChg chg="mod">
          <ac:chgData name="Kerine Dobson" userId="40a0a09e-e3ca-4ce3-b9d1-40997b58df8e" providerId="ADAL" clId="{6B0B9F30-7282-4806-8F4D-55CA47A43217}" dt="2019-10-17T18:20:51.498" v="6085" actId="1036"/>
          <ac:picMkLst>
            <pc:docMk/>
            <pc:sldMk cId="3312005200" sldId="272"/>
            <ac:picMk id="9" creationId="{18913075-DDB9-4A41-AB0A-266E7DECEBFF}"/>
          </ac:picMkLst>
        </pc:picChg>
      </pc:sldChg>
      <pc:sldChg chg="addSp delSp modSp add del modNotesTx">
        <pc:chgData name="Kerine Dobson" userId="40a0a09e-e3ca-4ce3-b9d1-40997b58df8e" providerId="ADAL" clId="{6B0B9F30-7282-4806-8F4D-55CA47A43217}" dt="2019-10-17T20:21:57.978" v="8031" actId="2696"/>
        <pc:sldMkLst>
          <pc:docMk/>
          <pc:sldMk cId="961398094" sldId="273"/>
        </pc:sldMkLst>
        <pc:spChg chg="mod">
          <ac:chgData name="Kerine Dobson" userId="40a0a09e-e3ca-4ce3-b9d1-40997b58df8e" providerId="ADAL" clId="{6B0B9F30-7282-4806-8F4D-55CA47A43217}" dt="2019-10-17T18:38:36.310" v="6493" actId="26606"/>
          <ac:spMkLst>
            <pc:docMk/>
            <pc:sldMk cId="961398094" sldId="273"/>
            <ac:spMk id="2" creationId="{130716D5-98E3-4CB7-A7E5-D36ED64292C1}"/>
          </ac:spMkLst>
        </pc:spChg>
        <pc:spChg chg="add del mod">
          <ac:chgData name="Kerine Dobson" userId="40a0a09e-e3ca-4ce3-b9d1-40997b58df8e" providerId="ADAL" clId="{6B0B9F30-7282-4806-8F4D-55CA47A43217}" dt="2019-10-17T18:35:39.610" v="6474" actId="26606"/>
          <ac:spMkLst>
            <pc:docMk/>
            <pc:sldMk cId="961398094" sldId="273"/>
            <ac:spMk id="3" creationId="{83125CD1-827D-4F99-B7A3-5D0A02CC97A6}"/>
          </ac:spMkLst>
        </pc:spChg>
        <pc:spChg chg="mod">
          <ac:chgData name="Kerine Dobson" userId="40a0a09e-e3ca-4ce3-b9d1-40997b58df8e" providerId="ADAL" clId="{6B0B9F30-7282-4806-8F4D-55CA47A43217}" dt="2019-10-17T18:38:36.310" v="6493" actId="26606"/>
          <ac:spMkLst>
            <pc:docMk/>
            <pc:sldMk cId="961398094" sldId="273"/>
            <ac:spMk id="10" creationId="{7343A5C0-6676-457B-9A79-0B70530B26D8}"/>
          </ac:spMkLst>
        </pc:spChg>
        <pc:spChg chg="mod">
          <ac:chgData name="Kerine Dobson" userId="40a0a09e-e3ca-4ce3-b9d1-40997b58df8e" providerId="ADAL" clId="{6B0B9F30-7282-4806-8F4D-55CA47A43217}" dt="2019-10-17T18:38:36.310" v="6493" actId="26606"/>
          <ac:spMkLst>
            <pc:docMk/>
            <pc:sldMk cId="961398094" sldId="273"/>
            <ac:spMk id="11" creationId="{04976EAE-2C78-458E-98C9-02DF6208D7A6}"/>
          </ac:spMkLst>
        </pc:spChg>
        <pc:spChg chg="add del">
          <ac:chgData name="Kerine Dobson" userId="40a0a09e-e3ca-4ce3-b9d1-40997b58df8e" providerId="ADAL" clId="{6B0B9F30-7282-4806-8F4D-55CA47A43217}" dt="2019-10-17T18:35:39.610" v="6474" actId="26606"/>
          <ac:spMkLst>
            <pc:docMk/>
            <pc:sldMk cId="961398094" sldId="273"/>
            <ac:spMk id="31" creationId="{86C7B4A1-154A-4DF0-AC46-F88D75A2E0FD}"/>
          </ac:spMkLst>
        </pc:spChg>
        <pc:spChg chg="add del">
          <ac:chgData name="Kerine Dobson" userId="40a0a09e-e3ca-4ce3-b9d1-40997b58df8e" providerId="ADAL" clId="{6B0B9F30-7282-4806-8F4D-55CA47A43217}" dt="2019-10-17T18:35:28.405" v="6469" actId="26606"/>
          <ac:spMkLst>
            <pc:docMk/>
            <pc:sldMk cId="961398094" sldId="273"/>
            <ac:spMk id="38" creationId="{46C2E80F-49A6-4372-B103-219D417A55ED}"/>
          </ac:spMkLst>
        </pc:spChg>
        <pc:spChg chg="add del">
          <ac:chgData name="Kerine Dobson" userId="40a0a09e-e3ca-4ce3-b9d1-40997b58df8e" providerId="ADAL" clId="{6B0B9F30-7282-4806-8F4D-55CA47A43217}" dt="2019-10-17T18:35:35.014" v="6471" actId="26606"/>
          <ac:spMkLst>
            <pc:docMk/>
            <pc:sldMk cId="961398094" sldId="273"/>
            <ac:spMk id="40" creationId="{A5711A0E-A428-4ED1-96CB-33D69FD842E4}"/>
          </ac:spMkLst>
        </pc:spChg>
        <pc:spChg chg="add del">
          <ac:chgData name="Kerine Dobson" userId="40a0a09e-e3ca-4ce3-b9d1-40997b58df8e" providerId="ADAL" clId="{6B0B9F30-7282-4806-8F4D-55CA47A43217}" dt="2019-10-17T18:35:39.529" v="6473" actId="26606"/>
          <ac:spMkLst>
            <pc:docMk/>
            <pc:sldMk cId="961398094" sldId="273"/>
            <ac:spMk id="43" creationId="{A5711A0E-A428-4ED1-96CB-33D69FD842E4}"/>
          </ac:spMkLst>
        </pc:spChg>
        <pc:spChg chg="add del">
          <ac:chgData name="Kerine Dobson" userId="40a0a09e-e3ca-4ce3-b9d1-40997b58df8e" providerId="ADAL" clId="{6B0B9F30-7282-4806-8F4D-55CA47A43217}" dt="2019-10-17T18:38:36.310" v="6493" actId="26606"/>
          <ac:spMkLst>
            <pc:docMk/>
            <pc:sldMk cId="961398094" sldId="273"/>
            <ac:spMk id="51" creationId="{A5711A0E-A428-4ED1-96CB-33D69FD842E4}"/>
          </ac:spMkLst>
        </pc:spChg>
        <pc:grpChg chg="add del">
          <ac:chgData name="Kerine Dobson" userId="40a0a09e-e3ca-4ce3-b9d1-40997b58df8e" providerId="ADAL" clId="{6B0B9F30-7282-4806-8F4D-55CA47A43217}" dt="2019-10-17T18:37:20.171" v="6485"/>
          <ac:grpSpMkLst>
            <pc:docMk/>
            <pc:sldMk cId="961398094" sldId="273"/>
            <ac:grpSpMk id="19" creationId="{49FDBA1A-6C33-48C5-BA05-5D3E0AEE3717}"/>
          </ac:grpSpMkLst>
        </pc:grpChg>
        <pc:grpChg chg="del">
          <ac:chgData name="Kerine Dobson" userId="40a0a09e-e3ca-4ce3-b9d1-40997b58df8e" providerId="ADAL" clId="{6B0B9F30-7282-4806-8F4D-55CA47A43217}" dt="2019-10-17T18:35:06.277" v="6466"/>
          <ac:grpSpMkLst>
            <pc:docMk/>
            <pc:sldMk cId="961398094" sldId="273"/>
            <ac:grpSpMk id="26" creationId="{D9F97619-0FF7-4FEF-B9EE-AF374C76C4B3}"/>
          </ac:grpSpMkLst>
        </pc:grpChg>
        <pc:graphicFrameChg chg="del">
          <ac:chgData name="Kerine Dobson" userId="40a0a09e-e3ca-4ce3-b9d1-40997b58df8e" providerId="ADAL" clId="{6B0B9F30-7282-4806-8F4D-55CA47A43217}" dt="2019-10-17T18:33:47.213" v="6456" actId="478"/>
          <ac:graphicFrameMkLst>
            <pc:docMk/>
            <pc:sldMk cId="961398094" sldId="273"/>
            <ac:graphicFrameMk id="4" creationId="{008F61F1-6259-44FF-B8E9-1D42A67ED785}"/>
          </ac:graphicFrameMkLst>
        </pc:graphicFrameChg>
        <pc:graphicFrameChg chg="add del">
          <ac:chgData name="Kerine Dobson" userId="40a0a09e-e3ca-4ce3-b9d1-40997b58df8e" providerId="ADAL" clId="{6B0B9F30-7282-4806-8F4D-55CA47A43217}" dt="2019-10-17T18:35:28.405" v="6469" actId="26606"/>
          <ac:graphicFrameMkLst>
            <pc:docMk/>
            <pc:sldMk cId="961398094" sldId="273"/>
            <ac:graphicFrameMk id="33" creationId="{407F3C52-3841-47E3-857F-F9E02C3BCC63}"/>
          </ac:graphicFrameMkLst>
        </pc:graphicFrameChg>
        <pc:graphicFrameChg chg="add del">
          <ac:chgData name="Kerine Dobson" userId="40a0a09e-e3ca-4ce3-b9d1-40997b58df8e" providerId="ADAL" clId="{6B0B9F30-7282-4806-8F4D-55CA47A43217}" dt="2019-10-17T18:35:35.014" v="6471" actId="26606"/>
          <ac:graphicFrameMkLst>
            <pc:docMk/>
            <pc:sldMk cId="961398094" sldId="273"/>
            <ac:graphicFrameMk id="41" creationId="{F0A18CFE-AF20-46BB-8958-C497BFD541FA}"/>
          </ac:graphicFrameMkLst>
        </pc:graphicFrameChg>
        <pc:graphicFrameChg chg="add del">
          <ac:chgData name="Kerine Dobson" userId="40a0a09e-e3ca-4ce3-b9d1-40997b58df8e" providerId="ADAL" clId="{6B0B9F30-7282-4806-8F4D-55CA47A43217}" dt="2019-10-17T18:35:39.529" v="6473" actId="26606"/>
          <ac:graphicFrameMkLst>
            <pc:docMk/>
            <pc:sldMk cId="961398094" sldId="273"/>
            <ac:graphicFrameMk id="44" creationId="{E3B82890-03F9-4416-9D6B-DB9F00229C4B}"/>
          </ac:graphicFrameMkLst>
        </pc:graphicFrameChg>
        <pc:graphicFrameChg chg="add mod modGraphic">
          <ac:chgData name="Kerine Dobson" userId="40a0a09e-e3ca-4ce3-b9d1-40997b58df8e" providerId="ADAL" clId="{6B0B9F30-7282-4806-8F4D-55CA47A43217}" dt="2019-10-17T18:40:06.867" v="6499" actId="403"/>
          <ac:graphicFrameMkLst>
            <pc:docMk/>
            <pc:sldMk cId="961398094" sldId="273"/>
            <ac:graphicFrameMk id="46" creationId="{49F5AAA0-92FB-4AF1-8839-0AA48788A5F9}"/>
          </ac:graphicFrameMkLst>
        </pc:graphicFrameChg>
        <pc:picChg chg="del">
          <ac:chgData name="Kerine Dobson" userId="40a0a09e-e3ca-4ce3-b9d1-40997b58df8e" providerId="ADAL" clId="{6B0B9F30-7282-4806-8F4D-55CA47A43217}" dt="2019-10-17T18:33:56.442" v="6457" actId="478"/>
          <ac:picMkLst>
            <pc:docMk/>
            <pc:sldMk cId="961398094" sldId="273"/>
            <ac:picMk id="5" creationId="{D304E4AA-0D59-44F8-8DDD-E20C9BC549FE}"/>
          </ac:picMkLst>
        </pc:picChg>
      </pc:sldChg>
      <pc:sldChg chg="addSp delSp modSp add delDesignElem">
        <pc:chgData name="Kerine Dobson" userId="40a0a09e-e3ca-4ce3-b9d1-40997b58df8e" providerId="ADAL" clId="{6B0B9F30-7282-4806-8F4D-55CA47A43217}" dt="2019-10-17T22:12:57.458" v="9642" actId="1076"/>
        <pc:sldMkLst>
          <pc:docMk/>
          <pc:sldMk cId="2873703734" sldId="274"/>
        </pc:sldMkLst>
        <pc:spChg chg="mod">
          <ac:chgData name="Kerine Dobson" userId="40a0a09e-e3ca-4ce3-b9d1-40997b58df8e" providerId="ADAL" clId="{6B0B9F30-7282-4806-8F4D-55CA47A43217}" dt="2019-10-17T20:29:05.291" v="8116" actId="403"/>
          <ac:spMkLst>
            <pc:docMk/>
            <pc:sldMk cId="2873703734" sldId="274"/>
            <ac:spMk id="2" creationId="{7D25DB73-C6CC-4D91-A167-0C066031D9C6}"/>
          </ac:spMkLst>
        </pc:spChg>
        <pc:spChg chg="mod ord">
          <ac:chgData name="Kerine Dobson" userId="40a0a09e-e3ca-4ce3-b9d1-40997b58df8e" providerId="ADAL" clId="{6B0B9F30-7282-4806-8F4D-55CA47A43217}" dt="2019-10-17T22:00:49.592" v="9530" actId="166"/>
          <ac:spMkLst>
            <pc:docMk/>
            <pc:sldMk cId="2873703734" sldId="274"/>
            <ac:spMk id="3" creationId="{7812A0F2-C943-4659-904D-B0FBEBFDDB4B}"/>
          </ac:spMkLst>
        </pc:spChg>
        <pc:spChg chg="mod">
          <ac:chgData name="Kerine Dobson" userId="40a0a09e-e3ca-4ce3-b9d1-40997b58df8e" providerId="ADAL" clId="{6B0B9F30-7282-4806-8F4D-55CA47A43217}" dt="2019-10-17T20:01:18.930" v="7726" actId="403"/>
          <ac:spMkLst>
            <pc:docMk/>
            <pc:sldMk cId="2873703734" sldId="274"/>
            <ac:spMk id="7" creationId="{24AB9858-2C62-42CA-8B73-01F7F699947D}"/>
          </ac:spMkLst>
        </pc:spChg>
        <pc:spChg chg="mod">
          <ac:chgData name="Kerine Dobson" userId="40a0a09e-e3ca-4ce3-b9d1-40997b58df8e" providerId="ADAL" clId="{6B0B9F30-7282-4806-8F4D-55CA47A43217}" dt="2019-10-17T20:01:36.384" v="7734" actId="403"/>
          <ac:spMkLst>
            <pc:docMk/>
            <pc:sldMk cId="2873703734" sldId="274"/>
            <ac:spMk id="8" creationId="{8814603C-90A2-4BB5-B781-57E24DCB7E04}"/>
          </ac:spMkLst>
        </pc:spChg>
        <pc:spChg chg="del">
          <ac:chgData name="Kerine Dobson" userId="40a0a09e-e3ca-4ce3-b9d1-40997b58df8e" providerId="ADAL" clId="{6B0B9F30-7282-4806-8F4D-55CA47A43217}" dt="2019-10-17T19:57:20.406" v="7607" actId="26606"/>
          <ac:spMkLst>
            <pc:docMk/>
            <pc:sldMk cId="2873703734" sldId="274"/>
            <ac:spMk id="36" creationId="{9A87AD7E-457F-4836-8DDE-FFE0F009388A}"/>
          </ac:spMkLst>
        </pc:spChg>
        <pc:spChg chg="del">
          <ac:chgData name="Kerine Dobson" userId="40a0a09e-e3ca-4ce3-b9d1-40997b58df8e" providerId="ADAL" clId="{6B0B9F30-7282-4806-8F4D-55CA47A43217}" dt="2019-10-17T19:57:20.406" v="7607" actId="26606"/>
          <ac:spMkLst>
            <pc:docMk/>
            <pc:sldMk cId="2873703734" sldId="274"/>
            <ac:spMk id="37" creationId="{14A2F755-5219-4C4E-9378-2C80BB08DF8E}"/>
          </ac:spMkLst>
        </pc:spChg>
        <pc:spChg chg="add del">
          <ac:chgData name="Kerine Dobson" userId="40a0a09e-e3ca-4ce3-b9d1-40997b58df8e" providerId="ADAL" clId="{6B0B9F30-7282-4806-8F4D-55CA47A43217}" dt="2019-10-17T19:59:13.255" v="7634" actId="26606"/>
          <ac:spMkLst>
            <pc:docMk/>
            <pc:sldMk cId="2873703734" sldId="274"/>
            <ac:spMk id="47" creationId="{B6C29DB0-17E9-42FF-986E-0B7F493F4D24}"/>
          </ac:spMkLst>
        </pc:spChg>
        <pc:spChg chg="add del">
          <ac:chgData name="Kerine Dobson" userId="40a0a09e-e3ca-4ce3-b9d1-40997b58df8e" providerId="ADAL" clId="{6B0B9F30-7282-4806-8F4D-55CA47A43217}" dt="2019-10-17T19:59:13.255" v="7634" actId="26606"/>
          <ac:spMkLst>
            <pc:docMk/>
            <pc:sldMk cId="2873703734" sldId="274"/>
            <ac:spMk id="49" creationId="{115AD956-A5B6-4760-B8B2-11E2DF6B0212}"/>
          </ac:spMkLst>
        </pc:spChg>
        <pc:spChg chg="add del">
          <ac:chgData name="Kerine Dobson" userId="40a0a09e-e3ca-4ce3-b9d1-40997b58df8e" providerId="ADAL" clId="{6B0B9F30-7282-4806-8F4D-55CA47A43217}" dt="2019-10-17T19:59:13.226" v="7633" actId="26606"/>
          <ac:spMkLst>
            <pc:docMk/>
            <pc:sldMk cId="2873703734" sldId="274"/>
            <ac:spMk id="54" creationId="{A9616D99-AEFB-4C95-84EF-5DEC698D92A7}"/>
          </ac:spMkLst>
        </pc:spChg>
        <pc:spChg chg="add del">
          <ac:chgData name="Kerine Dobson" userId="40a0a09e-e3ca-4ce3-b9d1-40997b58df8e" providerId="ADAL" clId="{6B0B9F30-7282-4806-8F4D-55CA47A43217}" dt="2019-10-17T19:59:13.226" v="7633" actId="26606"/>
          <ac:spMkLst>
            <pc:docMk/>
            <pc:sldMk cId="2873703734" sldId="274"/>
            <ac:spMk id="56" creationId="{D0F97023-F626-4FC5-8C2D-753B5C7F4606}"/>
          </ac:spMkLst>
        </pc:spChg>
        <pc:grpChg chg="add ord">
          <ac:chgData name="Kerine Dobson" userId="40a0a09e-e3ca-4ce3-b9d1-40997b58df8e" providerId="ADAL" clId="{6B0B9F30-7282-4806-8F4D-55CA47A43217}" dt="2019-10-17T22:00:32.301" v="9527" actId="171"/>
          <ac:grpSpMkLst>
            <pc:docMk/>
            <pc:sldMk cId="2873703734" sldId="274"/>
            <ac:grpSpMk id="18" creationId="{801DB2FF-2FA3-43D2-8D4C-AC6CE949D105}"/>
          </ac:grpSpMkLst>
        </pc:grpChg>
        <pc:grpChg chg="del ord">
          <ac:chgData name="Kerine Dobson" userId="40a0a09e-e3ca-4ce3-b9d1-40997b58df8e" providerId="ADAL" clId="{6B0B9F30-7282-4806-8F4D-55CA47A43217}" dt="2019-10-17T19:58:40.427" v="7629"/>
          <ac:grpSpMkLst>
            <pc:docMk/>
            <pc:sldMk cId="2873703734" sldId="274"/>
            <ac:grpSpMk id="23" creationId="{176F1C7A-2BC3-4B49-8CCA-5A6810866FF4}"/>
          </ac:grpSpMkLst>
        </pc:grpChg>
        <pc:picChg chg="mod ord">
          <ac:chgData name="Kerine Dobson" userId="40a0a09e-e3ca-4ce3-b9d1-40997b58df8e" providerId="ADAL" clId="{6B0B9F30-7282-4806-8F4D-55CA47A43217}" dt="2019-10-17T22:00:42.952" v="9529" actId="171"/>
          <ac:picMkLst>
            <pc:docMk/>
            <pc:sldMk cId="2873703734" sldId="274"/>
            <ac:picMk id="10" creationId="{353E6B28-D796-4F83-8D1D-1A5C06CA4ECB}"/>
          </ac:picMkLst>
        </pc:picChg>
        <pc:picChg chg="mod ord">
          <ac:chgData name="Kerine Dobson" userId="40a0a09e-e3ca-4ce3-b9d1-40997b58df8e" providerId="ADAL" clId="{6B0B9F30-7282-4806-8F4D-55CA47A43217}" dt="2019-10-17T22:12:57.458" v="9642" actId="1076"/>
          <ac:picMkLst>
            <pc:docMk/>
            <pc:sldMk cId="2873703734" sldId="274"/>
            <ac:picMk id="20" creationId="{138439EA-3BA2-43C8-B454-7F02951403F6}"/>
          </ac:picMkLst>
        </pc:picChg>
        <pc:cxnChg chg="add del">
          <ac:chgData name="Kerine Dobson" userId="40a0a09e-e3ca-4ce3-b9d1-40997b58df8e" providerId="ADAL" clId="{6B0B9F30-7282-4806-8F4D-55CA47A43217}" dt="2019-10-17T19:58:47.920" v="7630" actId="26606"/>
          <ac:cxnSpMkLst>
            <pc:docMk/>
            <pc:sldMk cId="2873703734" sldId="274"/>
            <ac:cxnSpMk id="42" creationId="{39B7FDC9-F0CE-43A7-9F2A-83DD09DC3453}"/>
          </ac:cxnSpMkLst>
        </pc:cxnChg>
        <pc:cxnChg chg="add del">
          <ac:chgData name="Kerine Dobson" userId="40a0a09e-e3ca-4ce3-b9d1-40997b58df8e" providerId="ADAL" clId="{6B0B9F30-7282-4806-8F4D-55CA47A43217}" dt="2019-10-17T21:14:08.214" v="9085"/>
          <ac:cxnSpMkLst>
            <pc:docMk/>
            <pc:sldMk cId="2873703734" sldId="274"/>
            <ac:cxnSpMk id="58" creationId="{39B7FDC9-F0CE-43A7-9F2A-83DD09DC3453}"/>
          </ac:cxnSpMkLst>
        </pc:cxnChg>
      </pc:sldChg>
      <pc:sldChg chg="modSp add del">
        <pc:chgData name="Kerine Dobson" userId="40a0a09e-e3ca-4ce3-b9d1-40997b58df8e" providerId="ADAL" clId="{6B0B9F30-7282-4806-8F4D-55CA47A43217}" dt="2019-10-17T20:30:51.611" v="8157" actId="2696"/>
        <pc:sldMkLst>
          <pc:docMk/>
          <pc:sldMk cId="3816639392" sldId="275"/>
        </pc:sldMkLst>
        <pc:spChg chg="mod">
          <ac:chgData name="Kerine Dobson" userId="40a0a09e-e3ca-4ce3-b9d1-40997b58df8e" providerId="ADAL" clId="{6B0B9F30-7282-4806-8F4D-55CA47A43217}" dt="2019-10-17T20:27:27.097" v="8071" actId="404"/>
          <ac:spMkLst>
            <pc:docMk/>
            <pc:sldMk cId="3816639392" sldId="275"/>
            <ac:spMk id="2" creationId="{7D25DB73-C6CC-4D91-A167-0C066031D9C6}"/>
          </ac:spMkLst>
        </pc:spChg>
        <pc:spChg chg="mod">
          <ac:chgData name="Kerine Dobson" userId="40a0a09e-e3ca-4ce3-b9d1-40997b58df8e" providerId="ADAL" clId="{6B0B9F30-7282-4806-8F4D-55CA47A43217}" dt="2019-10-17T20:02:05.417" v="7737" actId="27636"/>
          <ac:spMkLst>
            <pc:docMk/>
            <pc:sldMk cId="3816639392" sldId="275"/>
            <ac:spMk id="3" creationId="{7812A0F2-C943-4659-904D-B0FBEBFDDB4B}"/>
          </ac:spMkLst>
        </pc:spChg>
      </pc:sldChg>
      <pc:sldChg chg="addSp delSp modSp add mod setBg setClrOvrMap delDesignElem">
        <pc:chgData name="Kerine Dobson" userId="40a0a09e-e3ca-4ce3-b9d1-40997b58df8e" providerId="ADAL" clId="{6B0B9F30-7282-4806-8F4D-55CA47A43217}" dt="2019-10-17T22:12:31.167" v="9639" actId="1076"/>
        <pc:sldMkLst>
          <pc:docMk/>
          <pc:sldMk cId="1117868760" sldId="276"/>
        </pc:sldMkLst>
        <pc:spChg chg="mod ord">
          <ac:chgData name="Kerine Dobson" userId="40a0a09e-e3ca-4ce3-b9d1-40997b58df8e" providerId="ADAL" clId="{6B0B9F30-7282-4806-8F4D-55CA47A43217}" dt="2019-10-17T22:01:57.925" v="9535" actId="26606"/>
          <ac:spMkLst>
            <pc:docMk/>
            <pc:sldMk cId="1117868760" sldId="276"/>
            <ac:spMk id="2" creationId="{7D25DB73-C6CC-4D91-A167-0C066031D9C6}"/>
          </ac:spMkLst>
        </pc:spChg>
        <pc:spChg chg="mod ord">
          <ac:chgData name="Kerine Dobson" userId="40a0a09e-e3ca-4ce3-b9d1-40997b58df8e" providerId="ADAL" clId="{6B0B9F30-7282-4806-8F4D-55CA47A43217}" dt="2019-10-17T22:02:35.694" v="9542" actId="20577"/>
          <ac:spMkLst>
            <pc:docMk/>
            <pc:sldMk cId="1117868760" sldId="276"/>
            <ac:spMk id="3" creationId="{7812A0F2-C943-4659-904D-B0FBEBFDDB4B}"/>
          </ac:spMkLst>
        </pc:spChg>
        <pc:spChg chg="mod ord">
          <ac:chgData name="Kerine Dobson" userId="40a0a09e-e3ca-4ce3-b9d1-40997b58df8e" providerId="ADAL" clId="{6B0B9F30-7282-4806-8F4D-55CA47A43217}" dt="2019-10-17T22:03:24.877" v="9552" actId="1076"/>
          <ac:spMkLst>
            <pc:docMk/>
            <pc:sldMk cId="1117868760" sldId="276"/>
            <ac:spMk id="7" creationId="{24AB9858-2C62-42CA-8B73-01F7F699947D}"/>
          </ac:spMkLst>
        </pc:spChg>
        <pc:spChg chg="mod">
          <ac:chgData name="Kerine Dobson" userId="40a0a09e-e3ca-4ce3-b9d1-40997b58df8e" providerId="ADAL" clId="{6B0B9F30-7282-4806-8F4D-55CA47A43217}" dt="2019-10-17T22:03:37.247" v="9557" actId="121"/>
          <ac:spMkLst>
            <pc:docMk/>
            <pc:sldMk cId="1117868760" sldId="276"/>
            <ac:spMk id="8" creationId="{8814603C-90A2-4BB5-B781-57E24DCB7E04}"/>
          </ac:spMkLst>
        </pc:spChg>
        <pc:spChg chg="add del">
          <ac:chgData name="Kerine Dobson" userId="40a0a09e-e3ca-4ce3-b9d1-40997b58df8e" providerId="ADAL" clId="{6B0B9F30-7282-4806-8F4D-55CA47A43217}" dt="2019-10-17T20:35:01.947" v="8168" actId="26606"/>
          <ac:spMkLst>
            <pc:docMk/>
            <pc:sldMk cId="1117868760" sldId="276"/>
            <ac:spMk id="25" creationId="{257363FD-7E77-4145-9483-331A807ADF0E}"/>
          </ac:spMkLst>
        </pc:spChg>
        <pc:spChg chg="add del">
          <ac:chgData name="Kerine Dobson" userId="40a0a09e-e3ca-4ce3-b9d1-40997b58df8e" providerId="ADAL" clId="{6B0B9F30-7282-4806-8F4D-55CA47A43217}" dt="2019-10-17T20:36:09.510" v="8181" actId="26606"/>
          <ac:spMkLst>
            <pc:docMk/>
            <pc:sldMk cId="1117868760" sldId="276"/>
            <ac:spMk id="40" creationId="{4F74D28C-3268-4E35-8EE1-D92CB4A85A7D}"/>
          </ac:spMkLst>
        </pc:spChg>
        <pc:spChg chg="add del">
          <ac:chgData name="Kerine Dobson" userId="40a0a09e-e3ca-4ce3-b9d1-40997b58df8e" providerId="ADAL" clId="{6B0B9F30-7282-4806-8F4D-55CA47A43217}" dt="2019-10-17T20:36:09.510" v="8181" actId="26606"/>
          <ac:spMkLst>
            <pc:docMk/>
            <pc:sldMk cId="1117868760" sldId="276"/>
            <ac:spMk id="41" creationId="{58D44E42-C462-4105-BC86-FE75B4E3C4AF}"/>
          </ac:spMkLst>
        </pc:spChg>
        <pc:spChg chg="add del">
          <ac:chgData name="Kerine Dobson" userId="40a0a09e-e3ca-4ce3-b9d1-40997b58df8e" providerId="ADAL" clId="{6B0B9F30-7282-4806-8F4D-55CA47A43217}" dt="2019-10-17T22:01:31.135" v="9532" actId="26606"/>
          <ac:spMkLst>
            <pc:docMk/>
            <pc:sldMk cId="1117868760" sldId="276"/>
            <ac:spMk id="47" creationId="{7AE6B20F-770E-430C-BB31-53E9721BAAD0}"/>
          </ac:spMkLst>
        </pc:spChg>
        <pc:spChg chg="add del">
          <ac:chgData name="Kerine Dobson" userId="40a0a09e-e3ca-4ce3-b9d1-40997b58df8e" providerId="ADAL" clId="{6B0B9F30-7282-4806-8F4D-55CA47A43217}" dt="2019-10-17T22:01:31.135" v="9532" actId="26606"/>
          <ac:spMkLst>
            <pc:docMk/>
            <pc:sldMk cId="1117868760" sldId="276"/>
            <ac:spMk id="49" creationId="{8750D957-6298-455C-B169-BF28D1B57AA1}"/>
          </ac:spMkLst>
        </pc:spChg>
        <pc:spChg chg="add del">
          <ac:chgData name="Kerine Dobson" userId="40a0a09e-e3ca-4ce3-b9d1-40997b58df8e" providerId="ADAL" clId="{6B0B9F30-7282-4806-8F4D-55CA47A43217}" dt="2019-10-17T20:37:02.929" v="8195" actId="26606"/>
          <ac:spMkLst>
            <pc:docMk/>
            <pc:sldMk cId="1117868760" sldId="276"/>
            <ac:spMk id="50" creationId="{86C7B4A1-154A-4DF0-AC46-F88D75A2E0FD}"/>
          </ac:spMkLst>
        </pc:spChg>
        <pc:spChg chg="add del">
          <ac:chgData name="Kerine Dobson" userId="40a0a09e-e3ca-4ce3-b9d1-40997b58df8e" providerId="ADAL" clId="{6B0B9F30-7282-4806-8F4D-55CA47A43217}" dt="2019-10-17T22:01:57.925" v="9535" actId="26606"/>
          <ac:spMkLst>
            <pc:docMk/>
            <pc:sldMk cId="1117868760" sldId="276"/>
            <ac:spMk id="51" creationId="{30992ED3-FA99-4FAD-A3CA-2B9B3BB8B48E}"/>
          </ac:spMkLst>
        </pc:spChg>
        <pc:spChg chg="add">
          <ac:chgData name="Kerine Dobson" userId="40a0a09e-e3ca-4ce3-b9d1-40997b58df8e" providerId="ADAL" clId="{6B0B9F30-7282-4806-8F4D-55CA47A43217}" dt="2019-10-17T22:01:57.925" v="9535" actId="26606"/>
          <ac:spMkLst>
            <pc:docMk/>
            <pc:sldMk cId="1117868760" sldId="276"/>
            <ac:spMk id="53" creationId="{8F235346-20CC-4981-B836-23ECF1F4E2A9}"/>
          </ac:spMkLst>
        </pc:spChg>
        <pc:spChg chg="add del">
          <ac:chgData name="Kerine Dobson" userId="40a0a09e-e3ca-4ce3-b9d1-40997b58df8e" providerId="ADAL" clId="{6B0B9F30-7282-4806-8F4D-55CA47A43217}" dt="2019-10-17T20:36:46.455" v="8190" actId="26606"/>
          <ac:spMkLst>
            <pc:docMk/>
            <pc:sldMk cId="1117868760" sldId="276"/>
            <ac:spMk id="55" creationId="{86C7B4A1-154A-4DF0-AC46-F88D75A2E0FD}"/>
          </ac:spMkLst>
        </pc:spChg>
        <pc:spChg chg="add">
          <ac:chgData name="Kerine Dobson" userId="40a0a09e-e3ca-4ce3-b9d1-40997b58df8e" providerId="ADAL" clId="{6B0B9F30-7282-4806-8F4D-55CA47A43217}" dt="2019-10-17T22:01:57.925" v="9535" actId="26606"/>
          <ac:spMkLst>
            <pc:docMk/>
            <pc:sldMk cId="1117868760" sldId="276"/>
            <ac:spMk id="56" creationId="{2FA7A195-03A4-44AB-A3D8-2507E2C94305}"/>
          </ac:spMkLst>
        </pc:spChg>
        <pc:spChg chg="add del">
          <ac:chgData name="Kerine Dobson" userId="40a0a09e-e3ca-4ce3-b9d1-40997b58df8e" providerId="ADAL" clId="{6B0B9F30-7282-4806-8F4D-55CA47A43217}" dt="2019-10-17T20:36:49.234" v="8192" actId="26606"/>
          <ac:spMkLst>
            <pc:docMk/>
            <pc:sldMk cId="1117868760" sldId="276"/>
            <ac:spMk id="57" creationId="{724CD679-7405-4CD3-A92A-9469F279A59D}"/>
          </ac:spMkLst>
        </pc:spChg>
        <pc:spChg chg="add del">
          <ac:chgData name="Kerine Dobson" userId="40a0a09e-e3ca-4ce3-b9d1-40997b58df8e" providerId="ADAL" clId="{6B0B9F30-7282-4806-8F4D-55CA47A43217}" dt="2019-10-17T20:37:02.613" v="8194" actId="26606"/>
          <ac:spMkLst>
            <pc:docMk/>
            <pc:sldMk cId="1117868760" sldId="276"/>
            <ac:spMk id="60" creationId="{569C1A01-6FB5-43CE-ADCC-936728ACAC0D}"/>
          </ac:spMkLst>
        </pc:spChg>
        <pc:spChg chg="add del">
          <ac:chgData name="Kerine Dobson" userId="40a0a09e-e3ca-4ce3-b9d1-40997b58df8e" providerId="ADAL" clId="{6B0B9F30-7282-4806-8F4D-55CA47A43217}" dt="2019-10-17T20:39:25.154" v="8236" actId="26606"/>
          <ac:spMkLst>
            <pc:docMk/>
            <pc:sldMk cId="1117868760" sldId="276"/>
            <ac:spMk id="62" creationId="{C5E6CFF1-2F42-4E10-9A97-F116F46F53FE}"/>
          </ac:spMkLst>
        </pc:spChg>
        <pc:spChg chg="add del">
          <ac:chgData name="Kerine Dobson" userId="40a0a09e-e3ca-4ce3-b9d1-40997b58df8e" providerId="ADAL" clId="{6B0B9F30-7282-4806-8F4D-55CA47A43217}" dt="2019-10-17T20:31:45.201" v="8160" actId="26606"/>
          <ac:spMkLst>
            <pc:docMk/>
            <pc:sldMk cId="1117868760" sldId="276"/>
            <ac:spMk id="63" creationId="{CEB41C5C-0F34-4DDA-9D7C-5E717F35F60C}"/>
          </ac:spMkLst>
        </pc:spChg>
        <pc:spChg chg="add del">
          <ac:chgData name="Kerine Dobson" userId="40a0a09e-e3ca-4ce3-b9d1-40997b58df8e" providerId="ADAL" clId="{6B0B9F30-7282-4806-8F4D-55CA47A43217}" dt="2019-10-17T20:40:16.903" v="8241" actId="26606"/>
          <ac:spMkLst>
            <pc:docMk/>
            <pc:sldMk cId="1117868760" sldId="276"/>
            <ac:spMk id="69" creationId="{86C7B4A1-154A-4DF0-AC46-F88D75A2E0FD}"/>
          </ac:spMkLst>
        </pc:spChg>
        <pc:spChg chg="add del">
          <ac:chgData name="Kerine Dobson" userId="40a0a09e-e3ca-4ce3-b9d1-40997b58df8e" providerId="ADAL" clId="{6B0B9F30-7282-4806-8F4D-55CA47A43217}" dt="2019-10-17T20:32:27.443" v="8163" actId="26606"/>
          <ac:spMkLst>
            <pc:docMk/>
            <pc:sldMk cId="1117868760" sldId="276"/>
            <ac:spMk id="70" creationId="{85EE8969-963B-4684-B457-EC3E23FEE8C1}"/>
          </ac:spMkLst>
        </pc:spChg>
        <pc:spChg chg="add del">
          <ac:chgData name="Kerine Dobson" userId="40a0a09e-e3ca-4ce3-b9d1-40997b58df8e" providerId="ADAL" clId="{6B0B9F30-7282-4806-8F4D-55CA47A43217}" dt="2019-10-17T21:14:08.214" v="9085"/>
          <ac:spMkLst>
            <pc:docMk/>
            <pc:sldMk cId="1117868760" sldId="276"/>
            <ac:spMk id="71" creationId="{2B1D4F77-A17C-43D7-B7FA-545148E4E93D}"/>
          </ac:spMkLst>
        </pc:spChg>
        <pc:spChg chg="add del">
          <ac:chgData name="Kerine Dobson" userId="40a0a09e-e3ca-4ce3-b9d1-40997b58df8e" providerId="ADAL" clId="{6B0B9F30-7282-4806-8F4D-55CA47A43217}" dt="2019-10-17T20:32:27.443" v="8163" actId="26606"/>
          <ac:spMkLst>
            <pc:docMk/>
            <pc:sldMk cId="1117868760" sldId="276"/>
            <ac:spMk id="72" creationId="{FF6CD192-AEC2-4532-8B04-F0222376472A}"/>
          </ac:spMkLst>
        </pc:spChg>
        <pc:grpChg chg="del ord">
          <ac:chgData name="Kerine Dobson" userId="40a0a09e-e3ca-4ce3-b9d1-40997b58df8e" providerId="ADAL" clId="{6B0B9F30-7282-4806-8F4D-55CA47A43217}" dt="2019-10-17T20:36:18.548" v="8183" actId="478"/>
          <ac:grpSpMkLst>
            <pc:docMk/>
            <pc:sldMk cId="1117868760" sldId="276"/>
            <ac:grpSpMk id="18" creationId="{801DB2FF-2FA3-43D2-8D4C-AC6CE949D105}"/>
          </ac:grpSpMkLst>
        </pc:grpChg>
        <pc:grpChg chg="add mod ord">
          <ac:chgData name="Kerine Dobson" userId="40a0a09e-e3ca-4ce3-b9d1-40997b58df8e" providerId="ADAL" clId="{6B0B9F30-7282-4806-8F4D-55CA47A43217}" dt="2019-10-17T22:02:42.743" v="9544" actId="171"/>
          <ac:grpSpMkLst>
            <pc:docMk/>
            <pc:sldMk cId="1117868760" sldId="276"/>
            <ac:grpSpMk id="37" creationId="{F869F6D3-0BC1-4632-A634-F73B858EB946}"/>
          </ac:grpSpMkLst>
        </pc:grpChg>
        <pc:picChg chg="del">
          <ac:chgData name="Kerine Dobson" userId="40a0a09e-e3ca-4ce3-b9d1-40997b58df8e" providerId="ADAL" clId="{6B0B9F30-7282-4806-8F4D-55CA47A43217}" dt="2019-10-17T20:30:14.927" v="8151" actId="478"/>
          <ac:picMkLst>
            <pc:docMk/>
            <pc:sldMk cId="1117868760" sldId="276"/>
            <ac:picMk id="10" creationId="{353E6B28-D796-4F83-8D1D-1A5C06CA4ECB}"/>
          </ac:picMkLst>
        </pc:picChg>
        <pc:picChg chg="add del mod ord">
          <ac:chgData name="Kerine Dobson" userId="40a0a09e-e3ca-4ce3-b9d1-40997b58df8e" providerId="ADAL" clId="{6B0B9F30-7282-4806-8F4D-55CA47A43217}" dt="2019-10-17T20:32:34.868" v="8165" actId="478"/>
          <ac:picMkLst>
            <pc:docMk/>
            <pc:sldMk cId="1117868760" sldId="276"/>
            <ac:picMk id="11" creationId="{62BE8256-D180-41B5-AEC1-7D4D39C6E265}"/>
          </ac:picMkLst>
        </pc:picChg>
        <pc:picChg chg="add mod ord modCrop">
          <ac:chgData name="Kerine Dobson" userId="40a0a09e-e3ca-4ce3-b9d1-40997b58df8e" providerId="ADAL" clId="{6B0B9F30-7282-4806-8F4D-55CA47A43217}" dt="2019-10-17T22:02:19.106" v="9536" actId="18131"/>
          <ac:picMkLst>
            <pc:docMk/>
            <pc:sldMk cId="1117868760" sldId="276"/>
            <ac:picMk id="17" creationId="{C2B3602D-896C-4E9E-BF0C-5FBBFC447310}"/>
          </ac:picMkLst>
        </pc:picChg>
        <pc:picChg chg="add del">
          <ac:chgData name="Kerine Dobson" userId="40a0a09e-e3ca-4ce3-b9d1-40997b58df8e" providerId="ADAL" clId="{6B0B9F30-7282-4806-8F4D-55CA47A43217}" dt="2019-10-17T20:35:48.203" v="8177" actId="26606"/>
          <ac:picMkLst>
            <pc:docMk/>
            <pc:sldMk cId="1117868760" sldId="276"/>
            <ac:picMk id="36" creationId="{54DDEBDD-D8BD-41A6-8A0D-B00E3768B0F9}"/>
          </ac:picMkLst>
        </pc:picChg>
        <pc:picChg chg="mod">
          <ac:chgData name="Kerine Dobson" userId="40a0a09e-e3ca-4ce3-b9d1-40997b58df8e" providerId="ADAL" clId="{6B0B9F30-7282-4806-8F4D-55CA47A43217}" dt="2019-10-17T22:12:31.167" v="9639" actId="1076"/>
          <ac:picMkLst>
            <pc:docMk/>
            <pc:sldMk cId="1117868760" sldId="276"/>
            <ac:picMk id="42" creationId="{07322F99-07BC-4697-BEFE-33001B6EB638}"/>
          </ac:picMkLst>
        </pc:picChg>
        <pc:picChg chg="add del">
          <ac:chgData name="Kerine Dobson" userId="40a0a09e-e3ca-4ce3-b9d1-40997b58df8e" providerId="ADAL" clId="{6B0B9F30-7282-4806-8F4D-55CA47A43217}" dt="2019-10-17T20:37:02.613" v="8194" actId="26606"/>
          <ac:picMkLst>
            <pc:docMk/>
            <pc:sldMk cId="1117868760" sldId="276"/>
            <ac:picMk id="59" creationId="{EE09A529-E47C-4634-BB98-0A9526C372B4}"/>
          </ac:picMkLst>
        </pc:picChg>
        <pc:cxnChg chg="add del">
          <ac:chgData name="Kerine Dobson" userId="40a0a09e-e3ca-4ce3-b9d1-40997b58df8e" providerId="ADAL" clId="{6B0B9F30-7282-4806-8F4D-55CA47A43217}" dt="2019-10-17T20:35:07.870" v="8170" actId="26606"/>
          <ac:cxnSpMkLst>
            <pc:docMk/>
            <pc:sldMk cId="1117868760" sldId="276"/>
            <ac:cxnSpMk id="27" creationId="{A7F400EE-A8A5-48AF-B4D6-291B52C6F0B0}"/>
          </ac:cxnSpMkLst>
        </pc:cxnChg>
        <pc:cxnChg chg="add del">
          <ac:chgData name="Kerine Dobson" userId="40a0a09e-e3ca-4ce3-b9d1-40997b58df8e" providerId="ADAL" clId="{6B0B9F30-7282-4806-8F4D-55CA47A43217}" dt="2019-10-17T20:36:09.560" v="8182" actId="26606"/>
          <ac:cxnSpMkLst>
            <pc:docMk/>
            <pc:sldMk cId="1117868760" sldId="276"/>
            <ac:cxnSpMk id="29" creationId="{E4A809D5-3600-46D4-A466-67F2349A54FB}"/>
          </ac:cxnSpMkLst>
        </pc:cxnChg>
        <pc:cxnChg chg="add del">
          <ac:chgData name="Kerine Dobson" userId="40a0a09e-e3ca-4ce3-b9d1-40997b58df8e" providerId="ADAL" clId="{6B0B9F30-7282-4806-8F4D-55CA47A43217}" dt="2019-10-17T20:35:42.427" v="8175" actId="26606"/>
          <ac:cxnSpMkLst>
            <pc:docMk/>
            <pc:sldMk cId="1117868760" sldId="276"/>
            <ac:cxnSpMk id="34" creationId="{E4A809D5-3600-46D4-A466-67F2349A54FB}"/>
          </ac:cxnSpMkLst>
        </pc:cxnChg>
        <pc:cxnChg chg="add del">
          <ac:chgData name="Kerine Dobson" userId="40a0a09e-e3ca-4ce3-b9d1-40997b58df8e" providerId="ADAL" clId="{6B0B9F30-7282-4806-8F4D-55CA47A43217}" dt="2019-10-17T20:36:00.413" v="8179" actId="26606"/>
          <ac:cxnSpMkLst>
            <pc:docMk/>
            <pc:sldMk cId="1117868760" sldId="276"/>
            <ac:cxnSpMk id="38" creationId="{A7F400EE-A8A5-48AF-B4D6-291B52C6F0B0}"/>
          </ac:cxnSpMkLst>
        </pc:cxnChg>
        <pc:cxnChg chg="add del">
          <ac:chgData name="Kerine Dobson" userId="40a0a09e-e3ca-4ce3-b9d1-40997b58df8e" providerId="ADAL" clId="{6B0B9F30-7282-4806-8F4D-55CA47A43217}" dt="2019-10-17T20:36:31.157" v="8186" actId="26606"/>
          <ac:cxnSpMkLst>
            <pc:docMk/>
            <pc:sldMk cId="1117868760" sldId="276"/>
            <ac:cxnSpMk id="43" creationId="{39B7FDC9-F0CE-43A7-9F2A-83DD09DC3453}"/>
          </ac:cxnSpMkLst>
        </pc:cxnChg>
        <pc:cxnChg chg="add del">
          <ac:chgData name="Kerine Dobson" userId="40a0a09e-e3ca-4ce3-b9d1-40997b58df8e" providerId="ADAL" clId="{6B0B9F30-7282-4806-8F4D-55CA47A43217}" dt="2019-10-17T20:36:31.073" v="8185" actId="26606"/>
          <ac:cxnSpMkLst>
            <pc:docMk/>
            <pc:sldMk cId="1117868760" sldId="276"/>
            <ac:cxnSpMk id="48" creationId="{E4A809D5-3600-46D4-A466-67F2349A54FB}"/>
          </ac:cxnSpMkLst>
        </pc:cxnChg>
        <pc:cxnChg chg="add del">
          <ac:chgData name="Kerine Dobson" userId="40a0a09e-e3ca-4ce3-b9d1-40997b58df8e" providerId="ADAL" clId="{6B0B9F30-7282-4806-8F4D-55CA47A43217}" dt="2019-10-17T20:31:45.258" v="8161" actId="26606"/>
          <ac:cxnSpMkLst>
            <pc:docMk/>
            <pc:sldMk cId="1117868760" sldId="276"/>
            <ac:cxnSpMk id="58" creationId="{39B7FDC9-F0CE-43A7-9F2A-83DD09DC3453}"/>
          </ac:cxnSpMkLst>
        </pc:cxnChg>
        <pc:cxnChg chg="add del">
          <ac:chgData name="Kerine Dobson" userId="40a0a09e-e3ca-4ce3-b9d1-40997b58df8e" providerId="ADAL" clId="{6B0B9F30-7282-4806-8F4D-55CA47A43217}" dt="2019-10-17T20:39:25.154" v="8236" actId="26606"/>
          <ac:cxnSpMkLst>
            <pc:docMk/>
            <pc:sldMk cId="1117868760" sldId="276"/>
            <ac:cxnSpMk id="64" creationId="{67182200-4859-4C8D-BCBB-55B245C28BA3}"/>
          </ac:cxnSpMkLst>
        </pc:cxnChg>
        <pc:cxnChg chg="add del">
          <ac:chgData name="Kerine Dobson" userId="40a0a09e-e3ca-4ce3-b9d1-40997b58df8e" providerId="ADAL" clId="{6B0B9F30-7282-4806-8F4D-55CA47A43217}" dt="2019-10-17T20:32:27.485" v="8164" actId="26606"/>
          <ac:cxnSpMkLst>
            <pc:docMk/>
            <pc:sldMk cId="1117868760" sldId="276"/>
            <ac:cxnSpMk id="65" creationId="{39B7FDC9-F0CE-43A7-9F2A-83DD09DC3453}"/>
          </ac:cxnSpMkLst>
        </pc:cxnChg>
        <pc:cxnChg chg="add del">
          <ac:chgData name="Kerine Dobson" userId="40a0a09e-e3ca-4ce3-b9d1-40997b58df8e" providerId="ADAL" clId="{6B0B9F30-7282-4806-8F4D-55CA47A43217}" dt="2019-10-17T20:32:27.443" v="8163" actId="26606"/>
          <ac:cxnSpMkLst>
            <pc:docMk/>
            <pc:sldMk cId="1117868760" sldId="276"/>
            <ac:cxnSpMk id="74" creationId="{ED22D97A-9000-40A1-A671-A23DB8BF93C3}"/>
          </ac:cxnSpMkLst>
        </pc:cxnChg>
      </pc:sldChg>
      <pc:sldChg chg="modSp add ord">
        <pc:chgData name="Kerine Dobson" userId="40a0a09e-e3ca-4ce3-b9d1-40997b58df8e" providerId="ADAL" clId="{6B0B9F30-7282-4806-8F4D-55CA47A43217}" dt="2019-10-17T22:12:06.646" v="9637" actId="1076"/>
        <pc:sldMkLst>
          <pc:docMk/>
          <pc:sldMk cId="3304147244" sldId="277"/>
        </pc:sldMkLst>
        <pc:spChg chg="mod">
          <ac:chgData name="Kerine Dobson" userId="40a0a09e-e3ca-4ce3-b9d1-40997b58df8e" providerId="ADAL" clId="{6B0B9F30-7282-4806-8F4D-55CA47A43217}" dt="2019-10-17T21:48:11.300" v="9400" actId="20577"/>
          <ac:spMkLst>
            <pc:docMk/>
            <pc:sldMk cId="3304147244" sldId="277"/>
            <ac:spMk id="2" creationId="{7D25DB73-C6CC-4D91-A167-0C066031D9C6}"/>
          </ac:spMkLst>
        </pc:spChg>
        <pc:spChg chg="mod">
          <ac:chgData name="Kerine Dobson" userId="40a0a09e-e3ca-4ce3-b9d1-40997b58df8e" providerId="ADAL" clId="{6B0B9F30-7282-4806-8F4D-55CA47A43217}" dt="2019-10-17T22:12:06.646" v="9637" actId="1076"/>
          <ac:spMkLst>
            <pc:docMk/>
            <pc:sldMk cId="3304147244" sldId="277"/>
            <ac:spMk id="7" creationId="{24AB9858-2C62-42CA-8B73-01F7F699947D}"/>
          </ac:spMkLst>
        </pc:spChg>
        <pc:spChg chg="mod">
          <ac:chgData name="Kerine Dobson" userId="40a0a09e-e3ca-4ce3-b9d1-40997b58df8e" providerId="ADAL" clId="{6B0B9F30-7282-4806-8F4D-55CA47A43217}" dt="2019-10-17T22:11:07.170" v="9629" actId="1076"/>
          <ac:spMkLst>
            <pc:docMk/>
            <pc:sldMk cId="3304147244" sldId="277"/>
            <ac:spMk id="8" creationId="{8814603C-90A2-4BB5-B781-57E24DCB7E04}"/>
          </ac:spMkLst>
        </pc:spChg>
        <pc:grpChg chg="ord">
          <ac:chgData name="Kerine Dobson" userId="40a0a09e-e3ca-4ce3-b9d1-40997b58df8e" providerId="ADAL" clId="{6B0B9F30-7282-4806-8F4D-55CA47A43217}" dt="2019-10-17T21:07:31.505" v="8761" actId="171"/>
          <ac:grpSpMkLst>
            <pc:docMk/>
            <pc:sldMk cId="3304147244" sldId="277"/>
            <ac:grpSpMk id="28" creationId="{6BD1BEE5-D12D-4B1B-912B-F479141C0123}"/>
          </ac:grpSpMkLst>
        </pc:grpChg>
        <pc:graphicFrameChg chg="add mod modGraphic">
          <ac:chgData name="Kerine Dobson" userId="40a0a09e-e3ca-4ce3-b9d1-40997b58df8e" providerId="ADAL" clId="{6B0B9F30-7282-4806-8F4D-55CA47A43217}" dt="2019-10-17T21:48:48.411" v="9409"/>
          <ac:graphicFrameMkLst>
            <pc:docMk/>
            <pc:sldMk cId="3304147244" sldId="277"/>
            <ac:graphicFrameMk id="39" creationId="{3E5A37C6-83FA-4B24-951D-B3222A069733}"/>
          </ac:graphicFrameMkLst>
        </pc:graphicFrameChg>
        <pc:picChg chg="mod">
          <ac:chgData name="Kerine Dobson" userId="40a0a09e-e3ca-4ce3-b9d1-40997b58df8e" providerId="ADAL" clId="{6B0B9F30-7282-4806-8F4D-55CA47A43217}" dt="2019-10-17T22:12:03.507" v="9636" actId="1076"/>
          <ac:picMkLst>
            <pc:docMk/>
            <pc:sldMk cId="3304147244" sldId="277"/>
            <ac:picMk id="31" creationId="{FDFF1718-CA7A-4E12-ACAE-5A2D85888869}"/>
          </ac:picMkLst>
        </pc:picChg>
      </pc:sldChg>
      <pc:sldChg chg="add del">
        <pc:chgData name="Kerine Dobson" userId="40a0a09e-e3ca-4ce3-b9d1-40997b58df8e" providerId="ADAL" clId="{6B0B9F30-7282-4806-8F4D-55CA47A43217}" dt="2019-10-17T21:20:21.923" v="9246" actId="2696"/>
        <pc:sldMkLst>
          <pc:docMk/>
          <pc:sldMk cId="565762033" sldId="278"/>
        </pc:sldMkLst>
      </pc:sldChg>
      <pc:sldChg chg="addSp delSp modSp add delDesignElem">
        <pc:chgData name="Kerine Dobson" userId="40a0a09e-e3ca-4ce3-b9d1-40997b58df8e" providerId="ADAL" clId="{6B0B9F30-7282-4806-8F4D-55CA47A43217}" dt="2019-10-17T23:25:15.027" v="9919" actId="14100"/>
        <pc:sldMkLst>
          <pc:docMk/>
          <pc:sldMk cId="4052737324" sldId="279"/>
        </pc:sldMkLst>
        <pc:spChg chg="mod">
          <ac:chgData name="Kerine Dobson" userId="40a0a09e-e3ca-4ce3-b9d1-40997b58df8e" providerId="ADAL" clId="{6B0B9F30-7282-4806-8F4D-55CA47A43217}" dt="2019-10-17T23:24:40.828" v="9901" actId="20577"/>
          <ac:spMkLst>
            <pc:docMk/>
            <pc:sldMk cId="4052737324" sldId="279"/>
            <ac:spMk id="2" creationId="{7D25DB73-C6CC-4D91-A167-0C066031D9C6}"/>
          </ac:spMkLst>
        </pc:spChg>
        <pc:spChg chg="mod">
          <ac:chgData name="Kerine Dobson" userId="40a0a09e-e3ca-4ce3-b9d1-40997b58df8e" providerId="ADAL" clId="{6B0B9F30-7282-4806-8F4D-55CA47A43217}" dt="2019-10-17T21:15:23.637" v="9101" actId="403"/>
          <ac:spMkLst>
            <pc:docMk/>
            <pc:sldMk cId="4052737324" sldId="279"/>
            <ac:spMk id="7" creationId="{24AB9858-2C62-42CA-8B73-01F7F699947D}"/>
          </ac:spMkLst>
        </pc:spChg>
        <pc:spChg chg="mod">
          <ac:chgData name="Kerine Dobson" userId="40a0a09e-e3ca-4ce3-b9d1-40997b58df8e" providerId="ADAL" clId="{6B0B9F30-7282-4806-8F4D-55CA47A43217}" dt="2019-10-17T21:15:10.490" v="9096" actId="1076"/>
          <ac:spMkLst>
            <pc:docMk/>
            <pc:sldMk cId="4052737324" sldId="279"/>
            <ac:spMk id="8" creationId="{8814603C-90A2-4BB5-B781-57E24DCB7E04}"/>
          </ac:spMkLst>
        </pc:spChg>
        <pc:spChg chg="add del">
          <ac:chgData name="Kerine Dobson" userId="40a0a09e-e3ca-4ce3-b9d1-40997b58df8e" providerId="ADAL" clId="{6B0B9F30-7282-4806-8F4D-55CA47A43217}" dt="2019-10-17T21:17:31.740" v="9231"/>
          <ac:spMkLst>
            <pc:docMk/>
            <pc:sldMk cId="4052737324" sldId="279"/>
            <ac:spMk id="44" creationId="{A5711A0E-A428-4ED1-96CB-33D69FD842E4}"/>
          </ac:spMkLst>
        </pc:spChg>
        <pc:grpChg chg="ord">
          <ac:chgData name="Kerine Dobson" userId="40a0a09e-e3ca-4ce3-b9d1-40997b58df8e" providerId="ADAL" clId="{6B0B9F30-7282-4806-8F4D-55CA47A43217}" dt="2019-10-17T21:14:57.082" v="9090" actId="171"/>
          <ac:grpSpMkLst>
            <pc:docMk/>
            <pc:sldMk cId="4052737324" sldId="279"/>
            <ac:grpSpMk id="28" creationId="{6BD1BEE5-D12D-4B1B-912B-F479141C0123}"/>
          </ac:grpSpMkLst>
        </pc:grpChg>
        <pc:graphicFrameChg chg="add mod ord modGraphic">
          <ac:chgData name="Kerine Dobson" userId="40a0a09e-e3ca-4ce3-b9d1-40997b58df8e" providerId="ADAL" clId="{6B0B9F30-7282-4806-8F4D-55CA47A43217}" dt="2019-10-17T23:25:15.027" v="9919" actId="14100"/>
          <ac:graphicFrameMkLst>
            <pc:docMk/>
            <pc:sldMk cId="4052737324" sldId="279"/>
            <ac:graphicFrameMk id="39" creationId="{3E5A37C6-83FA-4B24-951D-B3222A069733}"/>
          </ac:graphicFrameMkLst>
        </pc:graphicFrameChg>
        <pc:picChg chg="mod">
          <ac:chgData name="Kerine Dobson" userId="40a0a09e-e3ca-4ce3-b9d1-40997b58df8e" providerId="ADAL" clId="{6B0B9F30-7282-4806-8F4D-55CA47A43217}" dt="2019-10-17T22:11:52.453" v="9635" actId="1076"/>
          <ac:picMkLst>
            <pc:docMk/>
            <pc:sldMk cId="4052737324" sldId="279"/>
            <ac:picMk id="31" creationId="{FDFF1718-CA7A-4E12-ACAE-5A2D85888869}"/>
          </ac:picMkLst>
        </pc:picChg>
      </pc:sldChg>
      <pc:sldChg chg="modSp add modTransition">
        <pc:chgData name="Kerine Dobson" userId="40a0a09e-e3ca-4ce3-b9d1-40997b58df8e" providerId="ADAL" clId="{6B0B9F30-7282-4806-8F4D-55CA47A43217}" dt="2019-10-17T23:32:12.274" v="10011" actId="27349"/>
        <pc:sldMkLst>
          <pc:docMk/>
          <pc:sldMk cId="3346136922" sldId="280"/>
        </pc:sldMkLst>
        <pc:spChg chg="mod">
          <ac:chgData name="Kerine Dobson" userId="40a0a09e-e3ca-4ce3-b9d1-40997b58df8e" providerId="ADAL" clId="{6B0B9F30-7282-4806-8F4D-55CA47A43217}" dt="2019-10-17T23:25:06.617" v="9918" actId="20577"/>
          <ac:spMkLst>
            <pc:docMk/>
            <pc:sldMk cId="3346136922" sldId="280"/>
            <ac:spMk id="2" creationId="{7D25DB73-C6CC-4D91-A167-0C066031D9C6}"/>
          </ac:spMkLst>
        </pc:spChg>
        <pc:spChg chg="mod">
          <ac:chgData name="Kerine Dobson" userId="40a0a09e-e3ca-4ce3-b9d1-40997b58df8e" providerId="ADAL" clId="{6B0B9F30-7282-4806-8F4D-55CA47A43217}" dt="2019-10-17T22:11:28.758" v="9630" actId="1076"/>
          <ac:spMkLst>
            <pc:docMk/>
            <pc:sldMk cId="3346136922" sldId="280"/>
            <ac:spMk id="7" creationId="{24AB9858-2C62-42CA-8B73-01F7F699947D}"/>
          </ac:spMkLst>
        </pc:spChg>
        <pc:graphicFrameChg chg="add mod">
          <ac:chgData name="Kerine Dobson" userId="40a0a09e-e3ca-4ce3-b9d1-40997b58df8e" providerId="ADAL" clId="{6B0B9F30-7282-4806-8F4D-55CA47A43217}" dt="2019-10-17T23:32:12.274" v="10011" actId="27349"/>
          <ac:graphicFrameMkLst>
            <pc:docMk/>
            <pc:sldMk cId="3346136922" sldId="280"/>
            <ac:graphicFrameMk id="39" creationId="{3E5A37C6-83FA-4B24-951D-B3222A069733}"/>
          </ac:graphicFrameMkLst>
        </pc:graphicFrameChg>
        <pc:picChg chg="mod">
          <ac:chgData name="Kerine Dobson" userId="40a0a09e-e3ca-4ce3-b9d1-40997b58df8e" providerId="ADAL" clId="{6B0B9F30-7282-4806-8F4D-55CA47A43217}" dt="2019-10-17T22:11:44.947" v="9634" actId="1076"/>
          <ac:picMkLst>
            <pc:docMk/>
            <pc:sldMk cId="3346136922" sldId="280"/>
            <ac:picMk id="31" creationId="{FDFF1718-CA7A-4E12-ACAE-5A2D85888869}"/>
          </ac:picMkLst>
        </pc:picChg>
      </pc:sldChg>
      <pc:sldChg chg="addSp delSp modSp add ord modNotesTx">
        <pc:chgData name="Kerine Dobson" userId="40a0a09e-e3ca-4ce3-b9d1-40997b58df8e" providerId="ADAL" clId="{6B0B9F30-7282-4806-8F4D-55CA47A43217}" dt="2019-10-17T23:39:51.848" v="10148" actId="20577"/>
        <pc:sldMkLst>
          <pc:docMk/>
          <pc:sldMk cId="1355050010" sldId="281"/>
        </pc:sldMkLst>
        <pc:spChg chg="mod">
          <ac:chgData name="Kerine Dobson" userId="40a0a09e-e3ca-4ce3-b9d1-40997b58df8e" providerId="ADAL" clId="{6B0B9F30-7282-4806-8F4D-55CA47A43217}" dt="2019-10-17T23:39:51.848" v="10148" actId="20577"/>
          <ac:spMkLst>
            <pc:docMk/>
            <pc:sldMk cId="1355050010" sldId="281"/>
            <ac:spMk id="2" creationId="{BEE2E29D-306D-4B88-A7BB-6F305C2D52D1}"/>
          </ac:spMkLst>
        </pc:spChg>
        <pc:spChg chg="mod">
          <ac:chgData name="Kerine Dobson" userId="40a0a09e-e3ca-4ce3-b9d1-40997b58df8e" providerId="ADAL" clId="{6B0B9F30-7282-4806-8F4D-55CA47A43217}" dt="2019-10-17T23:38:37.840" v="10037" actId="404"/>
          <ac:spMkLst>
            <pc:docMk/>
            <pc:sldMk cId="1355050010" sldId="281"/>
            <ac:spMk id="6" creationId="{0CE1F6AC-D55B-4319-99E4-34F0E4643EC2}"/>
          </ac:spMkLst>
        </pc:spChg>
        <pc:spChg chg="mod">
          <ac:chgData name="Kerine Dobson" userId="40a0a09e-e3ca-4ce3-b9d1-40997b58df8e" providerId="ADAL" clId="{6B0B9F30-7282-4806-8F4D-55CA47A43217}" dt="2019-10-17T23:38:54.811" v="10043" actId="403"/>
          <ac:spMkLst>
            <pc:docMk/>
            <pc:sldMk cId="1355050010" sldId="281"/>
            <ac:spMk id="7" creationId="{5442F9B5-FEE3-4344-BDE7-5D11ED3A0A73}"/>
          </ac:spMkLst>
        </pc:spChg>
        <pc:spChg chg="add del">
          <ac:chgData name="Kerine Dobson" userId="40a0a09e-e3ca-4ce3-b9d1-40997b58df8e" providerId="ADAL" clId="{6B0B9F30-7282-4806-8F4D-55CA47A43217}" dt="2019-10-17T23:34:21.570" v="10017" actId="26606"/>
          <ac:spMkLst>
            <pc:docMk/>
            <pc:sldMk cId="1355050010" sldId="281"/>
            <ac:spMk id="49" creationId="{A5711A0E-A428-4ED1-96CB-33D69FD842E4}"/>
          </ac:spMkLst>
        </pc:spChg>
        <pc:spChg chg="add del">
          <ac:chgData name="Kerine Dobson" userId="40a0a09e-e3ca-4ce3-b9d1-40997b58df8e" providerId="ADAL" clId="{6B0B9F30-7282-4806-8F4D-55CA47A43217}" dt="2019-10-17T23:34:51.153" v="10018" actId="26606"/>
          <ac:spMkLst>
            <pc:docMk/>
            <pc:sldMk cId="1355050010" sldId="281"/>
            <ac:spMk id="54" creationId="{A5711A0E-A428-4ED1-96CB-33D69FD842E4}"/>
          </ac:spMkLst>
        </pc:spChg>
        <pc:spChg chg="add">
          <ac:chgData name="Kerine Dobson" userId="40a0a09e-e3ca-4ce3-b9d1-40997b58df8e" providerId="ADAL" clId="{6B0B9F30-7282-4806-8F4D-55CA47A43217}" dt="2019-10-17T23:34:51.153" v="10018" actId="26606"/>
          <ac:spMkLst>
            <pc:docMk/>
            <pc:sldMk cId="1355050010" sldId="281"/>
            <ac:spMk id="59" creationId="{A5711A0E-A428-4ED1-96CB-33D69FD842E4}"/>
          </ac:spMkLst>
        </pc:spChg>
        <pc:grpChg chg="add del ord">
          <ac:chgData name="Kerine Dobson" userId="40a0a09e-e3ca-4ce3-b9d1-40997b58df8e" providerId="ADAL" clId="{6B0B9F30-7282-4806-8F4D-55CA47A43217}" dt="2019-10-17T23:33:50.462" v="10016"/>
          <ac:grpSpMkLst>
            <pc:docMk/>
            <pc:sldMk cId="1355050010" sldId="281"/>
            <ac:grpSpMk id="10" creationId="{CD093367-5364-41BD-BFA3-F26ACEEA5819}"/>
          </ac:grpSpMkLst>
        </pc:grpChg>
        <pc:grpChg chg="add ord">
          <ac:chgData name="Kerine Dobson" userId="40a0a09e-e3ca-4ce3-b9d1-40997b58df8e" providerId="ADAL" clId="{6B0B9F30-7282-4806-8F4D-55CA47A43217}" dt="2019-10-17T23:38:14.435" v="10029" actId="171"/>
          <ac:grpSpMkLst>
            <pc:docMk/>
            <pc:sldMk cId="1355050010" sldId="281"/>
            <ac:grpSpMk id="15" creationId="{4BB0BDC9-0DDD-4121-B865-82A29DEE477A}"/>
          </ac:grpSpMkLst>
        </pc:grpChg>
        <pc:grpChg chg="del">
          <ac:chgData name="Kerine Dobson" userId="40a0a09e-e3ca-4ce3-b9d1-40997b58df8e" providerId="ADAL" clId="{6B0B9F30-7282-4806-8F4D-55CA47A43217}" dt="2019-10-17T23:16:54.490" v="9852"/>
          <ac:grpSpMkLst>
            <pc:docMk/>
            <pc:sldMk cId="1355050010" sldId="281"/>
            <ac:grpSpMk id="16" creationId="{B4169A47-CB62-4C6A-B893-C78BB505D809}"/>
          </ac:grpSpMkLst>
        </pc:grpChg>
        <pc:graphicFrameChg chg="mod ord modGraphic">
          <ac:chgData name="Kerine Dobson" userId="40a0a09e-e3ca-4ce3-b9d1-40997b58df8e" providerId="ADAL" clId="{6B0B9F30-7282-4806-8F4D-55CA47A43217}" dt="2019-10-17T23:37:44.408" v="10025" actId="14100"/>
          <ac:graphicFrameMkLst>
            <pc:docMk/>
            <pc:sldMk cId="1355050010" sldId="281"/>
            <ac:graphicFrameMk id="44" creationId="{524274B1-CB0D-4578-9D0B-46C6D9B6D898}"/>
          </ac:graphicFrameMkLst>
        </pc:graphicFrameChg>
      </pc:sldChg>
      <pc:sldMasterChg chg="modSp modSldLayout">
        <pc:chgData name="Kerine Dobson" userId="40a0a09e-e3ca-4ce3-b9d1-40997b58df8e" providerId="ADAL" clId="{6B0B9F30-7282-4806-8F4D-55CA47A43217}" dt="2019-10-17T18:19:49.498" v="6027"/>
        <pc:sldMasterMkLst>
          <pc:docMk/>
          <pc:sldMasterMk cId="3819369031" sldId="2147483648"/>
        </pc:sldMasterMkLst>
        <pc:spChg chg="mod">
          <ac:chgData name="Kerine Dobson" userId="40a0a09e-e3ca-4ce3-b9d1-40997b58df8e" providerId="ADAL" clId="{6B0B9F30-7282-4806-8F4D-55CA47A43217}" dt="2019-10-17T18:19:49.498" v="6027"/>
          <ac:spMkLst>
            <pc:docMk/>
            <pc:sldMasterMk cId="3819369031" sldId="2147483648"/>
            <ac:spMk id="2" creationId="{0393C4CC-D675-4695-A371-DA28DAE4CFB0}"/>
          </ac:spMkLst>
        </pc:spChg>
        <pc:spChg chg="mod">
          <ac:chgData name="Kerine Dobson" userId="40a0a09e-e3ca-4ce3-b9d1-40997b58df8e" providerId="ADAL" clId="{6B0B9F30-7282-4806-8F4D-55CA47A43217}" dt="2019-10-17T18:19:49.498" v="6027"/>
          <ac:spMkLst>
            <pc:docMk/>
            <pc:sldMasterMk cId="3819369031" sldId="2147483648"/>
            <ac:spMk id="3" creationId="{B173F00C-F3C8-4820-9492-CBA8FA5964BD}"/>
          </ac:spMkLst>
        </pc:spChg>
        <pc:spChg chg="mod">
          <ac:chgData name="Kerine Dobson" userId="40a0a09e-e3ca-4ce3-b9d1-40997b58df8e" providerId="ADAL" clId="{6B0B9F30-7282-4806-8F4D-55CA47A43217}" dt="2019-10-17T18:19:49.498" v="6027"/>
          <ac:spMkLst>
            <pc:docMk/>
            <pc:sldMasterMk cId="3819369031" sldId="2147483648"/>
            <ac:spMk id="4" creationId="{E1D34FB9-8C73-4573-98AD-C7A9DCBE4EAB}"/>
          </ac:spMkLst>
        </pc:spChg>
        <pc:spChg chg="mod">
          <ac:chgData name="Kerine Dobson" userId="40a0a09e-e3ca-4ce3-b9d1-40997b58df8e" providerId="ADAL" clId="{6B0B9F30-7282-4806-8F4D-55CA47A43217}" dt="2019-10-17T18:19:49.498" v="6027"/>
          <ac:spMkLst>
            <pc:docMk/>
            <pc:sldMasterMk cId="3819369031" sldId="2147483648"/>
            <ac:spMk id="5" creationId="{DD561374-4FC7-49E8-BF3B-B139E0143846}"/>
          </ac:spMkLst>
        </pc:spChg>
        <pc:spChg chg="mod">
          <ac:chgData name="Kerine Dobson" userId="40a0a09e-e3ca-4ce3-b9d1-40997b58df8e" providerId="ADAL" clId="{6B0B9F30-7282-4806-8F4D-55CA47A43217}" dt="2019-10-17T18:19:49.498" v="6027"/>
          <ac:spMkLst>
            <pc:docMk/>
            <pc:sldMasterMk cId="3819369031" sldId="2147483648"/>
            <ac:spMk id="6" creationId="{F6949861-3871-4A1F-BF7C-7CDAE95F1870}"/>
          </ac:spMkLst>
        </pc:spChg>
        <pc:sldLayoutChg chg="modSp">
          <pc:chgData name="Kerine Dobson" userId="40a0a09e-e3ca-4ce3-b9d1-40997b58df8e" providerId="ADAL" clId="{6B0B9F30-7282-4806-8F4D-55CA47A43217}" dt="2019-10-17T18:19:49.498" v="6027"/>
          <pc:sldLayoutMkLst>
            <pc:docMk/>
            <pc:sldMasterMk cId="3819369031" sldId="2147483648"/>
            <pc:sldLayoutMk cId="3534462433" sldId="2147483649"/>
          </pc:sldLayoutMkLst>
          <pc:spChg chg="mod">
            <ac:chgData name="Kerine Dobson" userId="40a0a09e-e3ca-4ce3-b9d1-40997b58df8e" providerId="ADAL" clId="{6B0B9F30-7282-4806-8F4D-55CA47A43217}" dt="2019-10-17T18:19:49.498" v="6027"/>
            <ac:spMkLst>
              <pc:docMk/>
              <pc:sldMasterMk cId="3819369031" sldId="2147483648"/>
              <pc:sldLayoutMk cId="3534462433" sldId="2147483649"/>
              <ac:spMk id="2" creationId="{3244BF0D-D91B-4CC9-BBF7-06D688B4258C}"/>
            </ac:spMkLst>
          </pc:spChg>
          <pc:spChg chg="mod">
            <ac:chgData name="Kerine Dobson" userId="40a0a09e-e3ca-4ce3-b9d1-40997b58df8e" providerId="ADAL" clId="{6B0B9F30-7282-4806-8F4D-55CA47A43217}" dt="2019-10-17T18:19:49.498" v="6027"/>
            <ac:spMkLst>
              <pc:docMk/>
              <pc:sldMasterMk cId="3819369031" sldId="2147483648"/>
              <pc:sldLayoutMk cId="3534462433" sldId="2147483649"/>
              <ac:spMk id="3" creationId="{98ABD441-0987-4EA6-914B-D2AB76976884}"/>
            </ac:spMkLst>
          </pc:spChg>
        </pc:sldLayoutChg>
        <pc:sldLayoutChg chg="modSp">
          <pc:chgData name="Kerine Dobson" userId="40a0a09e-e3ca-4ce3-b9d1-40997b58df8e" providerId="ADAL" clId="{6B0B9F30-7282-4806-8F4D-55CA47A43217}" dt="2019-10-17T18:19:49.498" v="6027"/>
          <pc:sldLayoutMkLst>
            <pc:docMk/>
            <pc:sldMasterMk cId="3819369031" sldId="2147483648"/>
            <pc:sldLayoutMk cId="2612396179" sldId="2147483651"/>
          </pc:sldLayoutMkLst>
          <pc:spChg chg="mod">
            <ac:chgData name="Kerine Dobson" userId="40a0a09e-e3ca-4ce3-b9d1-40997b58df8e" providerId="ADAL" clId="{6B0B9F30-7282-4806-8F4D-55CA47A43217}" dt="2019-10-17T18:19:49.498" v="6027"/>
            <ac:spMkLst>
              <pc:docMk/>
              <pc:sldMasterMk cId="3819369031" sldId="2147483648"/>
              <pc:sldLayoutMk cId="2612396179" sldId="2147483651"/>
              <ac:spMk id="2" creationId="{24832BCE-9304-450C-B5FF-2A301241A564}"/>
            </ac:spMkLst>
          </pc:spChg>
          <pc:spChg chg="mod">
            <ac:chgData name="Kerine Dobson" userId="40a0a09e-e3ca-4ce3-b9d1-40997b58df8e" providerId="ADAL" clId="{6B0B9F30-7282-4806-8F4D-55CA47A43217}" dt="2019-10-17T18:19:49.498" v="6027"/>
            <ac:spMkLst>
              <pc:docMk/>
              <pc:sldMasterMk cId="3819369031" sldId="2147483648"/>
              <pc:sldLayoutMk cId="2612396179" sldId="2147483651"/>
              <ac:spMk id="3" creationId="{1524EE4A-44CE-4AC1-A4C3-608C41209249}"/>
            </ac:spMkLst>
          </pc:spChg>
        </pc:sldLayoutChg>
        <pc:sldLayoutChg chg="modSp">
          <pc:chgData name="Kerine Dobson" userId="40a0a09e-e3ca-4ce3-b9d1-40997b58df8e" providerId="ADAL" clId="{6B0B9F30-7282-4806-8F4D-55CA47A43217}" dt="2019-10-17T18:19:49.498" v="6027"/>
          <pc:sldLayoutMkLst>
            <pc:docMk/>
            <pc:sldMasterMk cId="3819369031" sldId="2147483648"/>
            <pc:sldLayoutMk cId="2378582708" sldId="2147483652"/>
          </pc:sldLayoutMkLst>
          <pc:spChg chg="mod">
            <ac:chgData name="Kerine Dobson" userId="40a0a09e-e3ca-4ce3-b9d1-40997b58df8e" providerId="ADAL" clId="{6B0B9F30-7282-4806-8F4D-55CA47A43217}" dt="2019-10-17T18:19:49.498" v="6027"/>
            <ac:spMkLst>
              <pc:docMk/>
              <pc:sldMasterMk cId="3819369031" sldId="2147483648"/>
              <pc:sldLayoutMk cId="2378582708" sldId="2147483652"/>
              <ac:spMk id="3" creationId="{7FF30D59-D289-435F-9E6C-7F2A691DB368}"/>
            </ac:spMkLst>
          </pc:spChg>
          <pc:spChg chg="mod">
            <ac:chgData name="Kerine Dobson" userId="40a0a09e-e3ca-4ce3-b9d1-40997b58df8e" providerId="ADAL" clId="{6B0B9F30-7282-4806-8F4D-55CA47A43217}" dt="2019-10-17T18:19:49.498" v="6027"/>
            <ac:spMkLst>
              <pc:docMk/>
              <pc:sldMasterMk cId="3819369031" sldId="2147483648"/>
              <pc:sldLayoutMk cId="2378582708" sldId="2147483652"/>
              <ac:spMk id="4" creationId="{F3134438-80B0-4FD6-A2DA-0F918709702A}"/>
            </ac:spMkLst>
          </pc:spChg>
        </pc:sldLayoutChg>
        <pc:sldLayoutChg chg="modSp">
          <pc:chgData name="Kerine Dobson" userId="40a0a09e-e3ca-4ce3-b9d1-40997b58df8e" providerId="ADAL" clId="{6B0B9F30-7282-4806-8F4D-55CA47A43217}" dt="2019-10-17T18:19:49.498" v="6027"/>
          <pc:sldLayoutMkLst>
            <pc:docMk/>
            <pc:sldMasterMk cId="3819369031" sldId="2147483648"/>
            <pc:sldLayoutMk cId="653131353" sldId="2147483653"/>
          </pc:sldLayoutMkLst>
          <pc:spChg chg="mod">
            <ac:chgData name="Kerine Dobson" userId="40a0a09e-e3ca-4ce3-b9d1-40997b58df8e" providerId="ADAL" clId="{6B0B9F30-7282-4806-8F4D-55CA47A43217}" dt="2019-10-17T18:19:49.498" v="6027"/>
            <ac:spMkLst>
              <pc:docMk/>
              <pc:sldMasterMk cId="3819369031" sldId="2147483648"/>
              <pc:sldLayoutMk cId="653131353" sldId="2147483653"/>
              <ac:spMk id="2" creationId="{00A5F3EF-2EC9-4341-875F-648B9AEC3A6B}"/>
            </ac:spMkLst>
          </pc:spChg>
          <pc:spChg chg="mod">
            <ac:chgData name="Kerine Dobson" userId="40a0a09e-e3ca-4ce3-b9d1-40997b58df8e" providerId="ADAL" clId="{6B0B9F30-7282-4806-8F4D-55CA47A43217}" dt="2019-10-17T18:19:49.498" v="6027"/>
            <ac:spMkLst>
              <pc:docMk/>
              <pc:sldMasterMk cId="3819369031" sldId="2147483648"/>
              <pc:sldLayoutMk cId="653131353" sldId="2147483653"/>
              <ac:spMk id="3" creationId="{E60B95B2-1722-4580-8704-FC26C2798230}"/>
            </ac:spMkLst>
          </pc:spChg>
          <pc:spChg chg="mod">
            <ac:chgData name="Kerine Dobson" userId="40a0a09e-e3ca-4ce3-b9d1-40997b58df8e" providerId="ADAL" clId="{6B0B9F30-7282-4806-8F4D-55CA47A43217}" dt="2019-10-17T18:19:49.498" v="6027"/>
            <ac:spMkLst>
              <pc:docMk/>
              <pc:sldMasterMk cId="3819369031" sldId="2147483648"/>
              <pc:sldLayoutMk cId="653131353" sldId="2147483653"/>
              <ac:spMk id="4" creationId="{D40AF90F-6F8E-424C-94EA-3E436EE70767}"/>
            </ac:spMkLst>
          </pc:spChg>
          <pc:spChg chg="mod">
            <ac:chgData name="Kerine Dobson" userId="40a0a09e-e3ca-4ce3-b9d1-40997b58df8e" providerId="ADAL" clId="{6B0B9F30-7282-4806-8F4D-55CA47A43217}" dt="2019-10-17T18:19:49.498" v="6027"/>
            <ac:spMkLst>
              <pc:docMk/>
              <pc:sldMasterMk cId="3819369031" sldId="2147483648"/>
              <pc:sldLayoutMk cId="653131353" sldId="2147483653"/>
              <ac:spMk id="5" creationId="{57F51E80-435D-4B5D-A299-ADE3377B0A90}"/>
            </ac:spMkLst>
          </pc:spChg>
          <pc:spChg chg="mod">
            <ac:chgData name="Kerine Dobson" userId="40a0a09e-e3ca-4ce3-b9d1-40997b58df8e" providerId="ADAL" clId="{6B0B9F30-7282-4806-8F4D-55CA47A43217}" dt="2019-10-17T18:19:49.498" v="6027"/>
            <ac:spMkLst>
              <pc:docMk/>
              <pc:sldMasterMk cId="3819369031" sldId="2147483648"/>
              <pc:sldLayoutMk cId="653131353" sldId="2147483653"/>
              <ac:spMk id="6" creationId="{59236146-ED4B-405A-BC53-BD892641D9E5}"/>
            </ac:spMkLst>
          </pc:spChg>
        </pc:sldLayoutChg>
        <pc:sldLayoutChg chg="modSp">
          <pc:chgData name="Kerine Dobson" userId="40a0a09e-e3ca-4ce3-b9d1-40997b58df8e" providerId="ADAL" clId="{6B0B9F30-7282-4806-8F4D-55CA47A43217}" dt="2019-10-17T18:19:49.498" v="6027"/>
          <pc:sldLayoutMkLst>
            <pc:docMk/>
            <pc:sldMasterMk cId="3819369031" sldId="2147483648"/>
            <pc:sldLayoutMk cId="501454810" sldId="2147483656"/>
          </pc:sldLayoutMkLst>
          <pc:spChg chg="mod">
            <ac:chgData name="Kerine Dobson" userId="40a0a09e-e3ca-4ce3-b9d1-40997b58df8e" providerId="ADAL" clId="{6B0B9F30-7282-4806-8F4D-55CA47A43217}" dt="2019-10-17T18:19:49.498" v="6027"/>
            <ac:spMkLst>
              <pc:docMk/>
              <pc:sldMasterMk cId="3819369031" sldId="2147483648"/>
              <pc:sldLayoutMk cId="501454810" sldId="2147483656"/>
              <ac:spMk id="2" creationId="{D196391D-4586-4AD2-8A82-1E328464479B}"/>
            </ac:spMkLst>
          </pc:spChg>
          <pc:spChg chg="mod">
            <ac:chgData name="Kerine Dobson" userId="40a0a09e-e3ca-4ce3-b9d1-40997b58df8e" providerId="ADAL" clId="{6B0B9F30-7282-4806-8F4D-55CA47A43217}" dt="2019-10-17T18:19:49.498" v="6027"/>
            <ac:spMkLst>
              <pc:docMk/>
              <pc:sldMasterMk cId="3819369031" sldId="2147483648"/>
              <pc:sldLayoutMk cId="501454810" sldId="2147483656"/>
              <ac:spMk id="3" creationId="{EBF18585-881A-44EC-B61F-8AA1C54D2C47}"/>
            </ac:spMkLst>
          </pc:spChg>
          <pc:spChg chg="mod">
            <ac:chgData name="Kerine Dobson" userId="40a0a09e-e3ca-4ce3-b9d1-40997b58df8e" providerId="ADAL" clId="{6B0B9F30-7282-4806-8F4D-55CA47A43217}" dt="2019-10-17T18:19:49.498" v="6027"/>
            <ac:spMkLst>
              <pc:docMk/>
              <pc:sldMasterMk cId="3819369031" sldId="2147483648"/>
              <pc:sldLayoutMk cId="501454810" sldId="2147483656"/>
              <ac:spMk id="4" creationId="{B951EB1B-8E88-4B0A-AB3B-9114923D3CAC}"/>
            </ac:spMkLst>
          </pc:spChg>
        </pc:sldLayoutChg>
        <pc:sldLayoutChg chg="modSp">
          <pc:chgData name="Kerine Dobson" userId="40a0a09e-e3ca-4ce3-b9d1-40997b58df8e" providerId="ADAL" clId="{6B0B9F30-7282-4806-8F4D-55CA47A43217}" dt="2019-10-17T18:19:49.498" v="6027"/>
          <pc:sldLayoutMkLst>
            <pc:docMk/>
            <pc:sldMasterMk cId="3819369031" sldId="2147483648"/>
            <pc:sldLayoutMk cId="2859331799" sldId="2147483657"/>
          </pc:sldLayoutMkLst>
          <pc:spChg chg="mod">
            <ac:chgData name="Kerine Dobson" userId="40a0a09e-e3ca-4ce3-b9d1-40997b58df8e" providerId="ADAL" clId="{6B0B9F30-7282-4806-8F4D-55CA47A43217}" dt="2019-10-17T18:19:49.498" v="6027"/>
            <ac:spMkLst>
              <pc:docMk/>
              <pc:sldMasterMk cId="3819369031" sldId="2147483648"/>
              <pc:sldLayoutMk cId="2859331799" sldId="2147483657"/>
              <ac:spMk id="2" creationId="{31BABCBF-339E-4AB4-AC88-5C7F52924D87}"/>
            </ac:spMkLst>
          </pc:spChg>
          <pc:spChg chg="mod">
            <ac:chgData name="Kerine Dobson" userId="40a0a09e-e3ca-4ce3-b9d1-40997b58df8e" providerId="ADAL" clId="{6B0B9F30-7282-4806-8F4D-55CA47A43217}" dt="2019-10-17T18:19:49.498" v="6027"/>
            <ac:spMkLst>
              <pc:docMk/>
              <pc:sldMasterMk cId="3819369031" sldId="2147483648"/>
              <pc:sldLayoutMk cId="2859331799" sldId="2147483657"/>
              <ac:spMk id="3" creationId="{CD8F32D8-B894-40F0-8823-ADD9357DF2A4}"/>
            </ac:spMkLst>
          </pc:spChg>
          <pc:spChg chg="mod">
            <ac:chgData name="Kerine Dobson" userId="40a0a09e-e3ca-4ce3-b9d1-40997b58df8e" providerId="ADAL" clId="{6B0B9F30-7282-4806-8F4D-55CA47A43217}" dt="2019-10-17T18:19:49.498" v="6027"/>
            <ac:spMkLst>
              <pc:docMk/>
              <pc:sldMasterMk cId="3819369031" sldId="2147483648"/>
              <pc:sldLayoutMk cId="2859331799" sldId="2147483657"/>
              <ac:spMk id="4" creationId="{26D03909-A15C-448C-9E5B-BDB01430EBB1}"/>
            </ac:spMkLst>
          </pc:spChg>
        </pc:sldLayoutChg>
        <pc:sldLayoutChg chg="modSp">
          <pc:chgData name="Kerine Dobson" userId="40a0a09e-e3ca-4ce3-b9d1-40997b58df8e" providerId="ADAL" clId="{6B0B9F30-7282-4806-8F4D-55CA47A43217}" dt="2019-10-17T18:19:49.498" v="6027"/>
          <pc:sldLayoutMkLst>
            <pc:docMk/>
            <pc:sldMasterMk cId="3819369031" sldId="2147483648"/>
            <pc:sldLayoutMk cId="3894252113" sldId="2147483659"/>
          </pc:sldLayoutMkLst>
          <pc:spChg chg="mod">
            <ac:chgData name="Kerine Dobson" userId="40a0a09e-e3ca-4ce3-b9d1-40997b58df8e" providerId="ADAL" clId="{6B0B9F30-7282-4806-8F4D-55CA47A43217}" dt="2019-10-17T18:19:49.498" v="6027"/>
            <ac:spMkLst>
              <pc:docMk/>
              <pc:sldMasterMk cId="3819369031" sldId="2147483648"/>
              <pc:sldLayoutMk cId="3894252113" sldId="2147483659"/>
              <ac:spMk id="2" creationId="{C64C4ED5-70F1-4E10-9B5A-15CC302F9C84}"/>
            </ac:spMkLst>
          </pc:spChg>
          <pc:spChg chg="mod">
            <ac:chgData name="Kerine Dobson" userId="40a0a09e-e3ca-4ce3-b9d1-40997b58df8e" providerId="ADAL" clId="{6B0B9F30-7282-4806-8F4D-55CA47A43217}" dt="2019-10-17T18:19:49.498" v="6027"/>
            <ac:spMkLst>
              <pc:docMk/>
              <pc:sldMasterMk cId="3819369031" sldId="2147483648"/>
              <pc:sldLayoutMk cId="3894252113" sldId="2147483659"/>
              <ac:spMk id="3" creationId="{0FC9CA43-FB7F-4AD5-9C06-F6E8D8A86F06}"/>
            </ac:spMkLst>
          </pc:spChg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F4007-BC72-4CC1-AD5D-154B067C1EFE}" type="doc">
      <dgm:prSet loTypeId="urn:microsoft.com/office/officeart/2011/layout/CircleProcess" loCatId="officeonlin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TT"/>
        </a:p>
      </dgm:t>
    </dgm:pt>
    <dgm:pt modelId="{F216511D-B28C-4CA5-B8EE-EBA8F82B39BE}">
      <dgm:prSet phldrT="[Text]"/>
      <dgm:spPr/>
      <dgm:t>
        <a:bodyPr/>
        <a:lstStyle/>
        <a:p>
          <a:pPr>
            <a:buNone/>
          </a:pPr>
          <a:r>
            <a:rPr lang="en-TT" b="1" dirty="0"/>
            <a:t>ORIGINAL JURISDICTION</a:t>
          </a:r>
        </a:p>
        <a:p>
          <a:pPr>
            <a:buNone/>
          </a:pPr>
          <a:r>
            <a:rPr lang="en-TT" b="0" dirty="0"/>
            <a:t>(interprets/</a:t>
          </a:r>
        </a:p>
        <a:p>
          <a:pPr>
            <a:buNone/>
          </a:pPr>
          <a:r>
            <a:rPr lang="en-TT" b="0" dirty="0"/>
            <a:t>applies RTC)</a:t>
          </a:r>
          <a:endParaRPr lang="en-TT" dirty="0"/>
        </a:p>
      </dgm:t>
    </dgm:pt>
    <dgm:pt modelId="{02BAD967-A2B8-409B-A66C-CB98FAD654F3}" type="parTrans" cxnId="{C7F41620-583D-4B31-B7FB-7A3099861E2D}">
      <dgm:prSet/>
      <dgm:spPr/>
      <dgm:t>
        <a:bodyPr/>
        <a:lstStyle/>
        <a:p>
          <a:endParaRPr lang="en-TT"/>
        </a:p>
      </dgm:t>
    </dgm:pt>
    <dgm:pt modelId="{BF6E4D23-1C83-4CB0-B082-A1BFCB6ECAD3}" type="sibTrans" cxnId="{C7F41620-583D-4B31-B7FB-7A3099861E2D}">
      <dgm:prSet/>
      <dgm:spPr/>
      <dgm:t>
        <a:bodyPr/>
        <a:lstStyle/>
        <a:p>
          <a:endParaRPr lang="en-TT"/>
        </a:p>
      </dgm:t>
    </dgm:pt>
    <dgm:pt modelId="{2A57BAD6-45DA-4AFF-86D8-E68DF34B5CEC}">
      <dgm:prSet phldrT="[Text]"/>
      <dgm:spPr/>
      <dgm:t>
        <a:bodyPr/>
        <a:lstStyle/>
        <a:p>
          <a:pPr>
            <a:buNone/>
          </a:pPr>
          <a:r>
            <a:rPr lang="en-TT" b="1" dirty="0"/>
            <a:t>APPELLATE JURISDICTION </a:t>
          </a:r>
          <a:r>
            <a:rPr lang="en-TT" dirty="0"/>
            <a:t>(Barbados, Guyana, Belize and Dominica)</a:t>
          </a:r>
        </a:p>
      </dgm:t>
    </dgm:pt>
    <dgm:pt modelId="{19E8FD52-88C1-4408-B484-C562F16C2F2F}" type="parTrans" cxnId="{1E0A372D-FD0B-4133-B4AF-F77A775EB407}">
      <dgm:prSet/>
      <dgm:spPr/>
      <dgm:t>
        <a:bodyPr/>
        <a:lstStyle/>
        <a:p>
          <a:endParaRPr lang="en-TT"/>
        </a:p>
      </dgm:t>
    </dgm:pt>
    <dgm:pt modelId="{0C1741B7-432C-4F34-A53A-E497F5BCC4C2}" type="sibTrans" cxnId="{1E0A372D-FD0B-4133-B4AF-F77A775EB407}">
      <dgm:prSet/>
      <dgm:spPr/>
      <dgm:t>
        <a:bodyPr/>
        <a:lstStyle/>
        <a:p>
          <a:endParaRPr lang="en-TT"/>
        </a:p>
      </dgm:t>
    </dgm:pt>
    <dgm:pt modelId="{F5989074-211D-4958-A3EF-3F0742343BCF}">
      <dgm:prSet phldrT="[Text]"/>
      <dgm:spPr/>
      <dgm:t>
        <a:bodyPr/>
        <a:lstStyle/>
        <a:p>
          <a:r>
            <a:rPr lang="en-TT" b="1" dirty="0"/>
            <a:t>APEX COURT </a:t>
          </a:r>
          <a:r>
            <a:rPr lang="en-TT" dirty="0"/>
            <a:t>(Justice Sector Reform &amp; Education)</a:t>
          </a:r>
        </a:p>
      </dgm:t>
    </dgm:pt>
    <dgm:pt modelId="{13135F17-877F-4407-B8C6-192B857CF64D}" type="parTrans" cxnId="{0CCE0F30-D6EB-4316-AAB5-A1DAAB6EB1BA}">
      <dgm:prSet/>
      <dgm:spPr/>
      <dgm:t>
        <a:bodyPr/>
        <a:lstStyle/>
        <a:p>
          <a:endParaRPr lang="en-TT"/>
        </a:p>
      </dgm:t>
    </dgm:pt>
    <dgm:pt modelId="{07D6AF07-67E8-4FA7-842C-420F8DD87F6D}" type="sibTrans" cxnId="{0CCE0F30-D6EB-4316-AAB5-A1DAAB6EB1BA}">
      <dgm:prSet/>
      <dgm:spPr/>
      <dgm:t>
        <a:bodyPr/>
        <a:lstStyle/>
        <a:p>
          <a:endParaRPr lang="en-TT"/>
        </a:p>
      </dgm:t>
    </dgm:pt>
    <dgm:pt modelId="{A1E8B609-062D-4E02-B2A0-6A277672C6D7}">
      <dgm:prSet phldrT="[Text]"/>
      <dgm:spPr/>
      <dgm:t>
        <a:bodyPr/>
        <a:lstStyle/>
        <a:p>
          <a:endParaRPr lang="en-TT" dirty="0"/>
        </a:p>
      </dgm:t>
    </dgm:pt>
    <dgm:pt modelId="{A2D0F92E-CC55-4753-8D05-716D3A2A3D49}" type="parTrans" cxnId="{183066C1-5A6D-4263-AA5B-2C000B1768EE}">
      <dgm:prSet/>
      <dgm:spPr/>
      <dgm:t>
        <a:bodyPr/>
        <a:lstStyle/>
        <a:p>
          <a:endParaRPr lang="en-TT"/>
        </a:p>
      </dgm:t>
    </dgm:pt>
    <dgm:pt modelId="{B80E94DF-FB19-4962-A047-4744FB90DCAD}" type="sibTrans" cxnId="{183066C1-5A6D-4263-AA5B-2C000B1768EE}">
      <dgm:prSet/>
      <dgm:spPr/>
      <dgm:t>
        <a:bodyPr/>
        <a:lstStyle/>
        <a:p>
          <a:endParaRPr lang="en-TT"/>
        </a:p>
      </dgm:t>
    </dgm:pt>
    <dgm:pt modelId="{5C8742A6-0346-4DCC-82E0-8495FF35DDEF}" type="pres">
      <dgm:prSet presAssocID="{D6FF4007-BC72-4CC1-AD5D-154B067C1EFE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755502A-751C-414A-A3A6-435B3474BF22}" type="pres">
      <dgm:prSet presAssocID="{A1E8B609-062D-4E02-B2A0-6A277672C6D7}" presName="Accent4" presStyleCnt="0"/>
      <dgm:spPr/>
    </dgm:pt>
    <dgm:pt modelId="{E66D40B7-1804-4E47-B8BF-B870638A173E}" type="pres">
      <dgm:prSet presAssocID="{A1E8B609-062D-4E02-B2A0-6A277672C6D7}" presName="Accent" presStyleLbl="node1" presStyleIdx="0" presStyleCnt="4"/>
      <dgm:spPr/>
    </dgm:pt>
    <dgm:pt modelId="{87D4A4C6-5DB6-4DBF-A65E-B529AB08BA6F}" type="pres">
      <dgm:prSet presAssocID="{A1E8B609-062D-4E02-B2A0-6A277672C6D7}" presName="ParentBackground4" presStyleCnt="0"/>
      <dgm:spPr/>
    </dgm:pt>
    <dgm:pt modelId="{31E99A38-B7C7-4ED7-92D7-C42A9AF71B6C}" type="pres">
      <dgm:prSet presAssocID="{A1E8B609-062D-4E02-B2A0-6A277672C6D7}" presName="ParentBackground" presStyleLbl="fgAcc1" presStyleIdx="0" presStyleCnt="4"/>
      <dgm:spPr/>
    </dgm:pt>
    <dgm:pt modelId="{488D2B99-2F20-4114-B8DF-938AB45141C5}" type="pres">
      <dgm:prSet presAssocID="{A1E8B609-062D-4E02-B2A0-6A277672C6D7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9A02B36-69FF-45CB-9F93-71CDDE5DFB87}" type="pres">
      <dgm:prSet presAssocID="{F5989074-211D-4958-A3EF-3F0742343BCF}" presName="Accent3" presStyleCnt="0"/>
      <dgm:spPr/>
    </dgm:pt>
    <dgm:pt modelId="{0DA657F6-8021-483C-AD00-A0DD2319E6BD}" type="pres">
      <dgm:prSet presAssocID="{F5989074-211D-4958-A3EF-3F0742343BCF}" presName="Accent" presStyleLbl="node1" presStyleIdx="1" presStyleCnt="4"/>
      <dgm:spPr/>
    </dgm:pt>
    <dgm:pt modelId="{E9DEC81F-FAB2-4750-813A-F2DDDB36230A}" type="pres">
      <dgm:prSet presAssocID="{F5989074-211D-4958-A3EF-3F0742343BCF}" presName="ParentBackground3" presStyleCnt="0"/>
      <dgm:spPr/>
    </dgm:pt>
    <dgm:pt modelId="{FDDEF799-99BA-45D2-92F8-B87DE24DA86D}" type="pres">
      <dgm:prSet presAssocID="{F5989074-211D-4958-A3EF-3F0742343BCF}" presName="ParentBackground" presStyleLbl="fgAcc1" presStyleIdx="1" presStyleCnt="4"/>
      <dgm:spPr/>
    </dgm:pt>
    <dgm:pt modelId="{BB33ABD8-218C-48FE-8ABF-3EB3B34221EB}" type="pres">
      <dgm:prSet presAssocID="{F5989074-211D-4958-A3EF-3F0742343BC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F333C05-A41F-4173-AFE9-E0835C7D5D7A}" type="pres">
      <dgm:prSet presAssocID="{2A57BAD6-45DA-4AFF-86D8-E68DF34B5CEC}" presName="Accent2" presStyleCnt="0"/>
      <dgm:spPr/>
    </dgm:pt>
    <dgm:pt modelId="{2D1394DA-2758-419E-8903-09CE1008D882}" type="pres">
      <dgm:prSet presAssocID="{2A57BAD6-45DA-4AFF-86D8-E68DF34B5CEC}" presName="Accent" presStyleLbl="node1" presStyleIdx="2" presStyleCnt="4"/>
      <dgm:spPr/>
    </dgm:pt>
    <dgm:pt modelId="{C4961682-495C-4C74-BF71-0326CC3838E7}" type="pres">
      <dgm:prSet presAssocID="{2A57BAD6-45DA-4AFF-86D8-E68DF34B5CEC}" presName="ParentBackground2" presStyleCnt="0"/>
      <dgm:spPr/>
    </dgm:pt>
    <dgm:pt modelId="{681437F6-B548-4AA7-93F5-B8683DCEB9FA}" type="pres">
      <dgm:prSet presAssocID="{2A57BAD6-45DA-4AFF-86D8-E68DF34B5CEC}" presName="ParentBackground" presStyleLbl="fgAcc1" presStyleIdx="2" presStyleCnt="4"/>
      <dgm:spPr/>
    </dgm:pt>
    <dgm:pt modelId="{49134A8E-87FC-459B-B61E-1B3FEF22C206}" type="pres">
      <dgm:prSet presAssocID="{2A57BAD6-45DA-4AFF-86D8-E68DF34B5CE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230B966-4000-4EC8-91F1-4674DA0E51DD}" type="pres">
      <dgm:prSet presAssocID="{F216511D-B28C-4CA5-B8EE-EBA8F82B39BE}" presName="Accent1" presStyleCnt="0"/>
      <dgm:spPr/>
    </dgm:pt>
    <dgm:pt modelId="{C441221D-988E-4596-A093-FDA8B793F6DC}" type="pres">
      <dgm:prSet presAssocID="{F216511D-B28C-4CA5-B8EE-EBA8F82B39BE}" presName="Accent" presStyleLbl="node1" presStyleIdx="3" presStyleCnt="4"/>
      <dgm:spPr/>
    </dgm:pt>
    <dgm:pt modelId="{0B69D254-80DF-42A2-8642-60F0C122AF69}" type="pres">
      <dgm:prSet presAssocID="{F216511D-B28C-4CA5-B8EE-EBA8F82B39BE}" presName="ParentBackground1" presStyleCnt="0"/>
      <dgm:spPr/>
    </dgm:pt>
    <dgm:pt modelId="{9AA8FF94-4A77-45AB-861B-D0C3B122A477}" type="pres">
      <dgm:prSet presAssocID="{F216511D-B28C-4CA5-B8EE-EBA8F82B39BE}" presName="ParentBackground" presStyleLbl="fgAcc1" presStyleIdx="3" presStyleCnt="4"/>
      <dgm:spPr/>
    </dgm:pt>
    <dgm:pt modelId="{27A8FB14-E816-4A11-8966-B0C7A4A3CBED}" type="pres">
      <dgm:prSet presAssocID="{F216511D-B28C-4CA5-B8EE-EBA8F82B39B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E789FE13-D262-494D-AF4C-0A98AB577B05}" type="presOf" srcId="{A1E8B609-062D-4E02-B2A0-6A277672C6D7}" destId="{488D2B99-2F20-4114-B8DF-938AB45141C5}" srcOrd="1" destOrd="0" presId="urn:microsoft.com/office/officeart/2011/layout/CircleProcess"/>
    <dgm:cxn modelId="{C7F41620-583D-4B31-B7FB-7A3099861E2D}" srcId="{D6FF4007-BC72-4CC1-AD5D-154B067C1EFE}" destId="{F216511D-B28C-4CA5-B8EE-EBA8F82B39BE}" srcOrd="0" destOrd="0" parTransId="{02BAD967-A2B8-409B-A66C-CB98FAD654F3}" sibTransId="{BF6E4D23-1C83-4CB0-B082-A1BFCB6ECAD3}"/>
    <dgm:cxn modelId="{52E8D625-3100-4089-A6D9-C4A12EC81947}" type="presOf" srcId="{2A57BAD6-45DA-4AFF-86D8-E68DF34B5CEC}" destId="{49134A8E-87FC-459B-B61E-1B3FEF22C206}" srcOrd="1" destOrd="0" presId="urn:microsoft.com/office/officeart/2011/layout/CircleProcess"/>
    <dgm:cxn modelId="{1E0A372D-FD0B-4133-B4AF-F77A775EB407}" srcId="{D6FF4007-BC72-4CC1-AD5D-154B067C1EFE}" destId="{2A57BAD6-45DA-4AFF-86D8-E68DF34B5CEC}" srcOrd="1" destOrd="0" parTransId="{19E8FD52-88C1-4408-B484-C562F16C2F2F}" sibTransId="{0C1741B7-432C-4F34-A53A-E497F5BCC4C2}"/>
    <dgm:cxn modelId="{0CCE0F30-D6EB-4316-AAB5-A1DAAB6EB1BA}" srcId="{D6FF4007-BC72-4CC1-AD5D-154B067C1EFE}" destId="{F5989074-211D-4958-A3EF-3F0742343BCF}" srcOrd="2" destOrd="0" parTransId="{13135F17-877F-4407-B8C6-192B857CF64D}" sibTransId="{07D6AF07-67E8-4FA7-842C-420F8DD87F6D}"/>
    <dgm:cxn modelId="{8BC16534-8CE5-4CA5-81E4-77FD09F83A3C}" type="presOf" srcId="{F5989074-211D-4958-A3EF-3F0742343BCF}" destId="{BB33ABD8-218C-48FE-8ABF-3EB3B34221EB}" srcOrd="1" destOrd="0" presId="urn:microsoft.com/office/officeart/2011/layout/CircleProcess"/>
    <dgm:cxn modelId="{A1788360-C422-4A2B-B75F-E1749055C1E7}" type="presOf" srcId="{D6FF4007-BC72-4CC1-AD5D-154B067C1EFE}" destId="{5C8742A6-0346-4DCC-82E0-8495FF35DDEF}" srcOrd="0" destOrd="0" presId="urn:microsoft.com/office/officeart/2011/layout/CircleProcess"/>
    <dgm:cxn modelId="{94F87846-AB0D-485E-BD8F-3805FE9E983E}" type="presOf" srcId="{F216511D-B28C-4CA5-B8EE-EBA8F82B39BE}" destId="{9AA8FF94-4A77-45AB-861B-D0C3B122A477}" srcOrd="0" destOrd="0" presId="urn:microsoft.com/office/officeart/2011/layout/CircleProcess"/>
    <dgm:cxn modelId="{CCD2C455-CCAE-4696-BD02-A0FDF6C4A998}" type="presOf" srcId="{A1E8B609-062D-4E02-B2A0-6A277672C6D7}" destId="{31E99A38-B7C7-4ED7-92D7-C42A9AF71B6C}" srcOrd="0" destOrd="0" presId="urn:microsoft.com/office/officeart/2011/layout/CircleProcess"/>
    <dgm:cxn modelId="{05FAB9B1-DE94-42F2-B58B-CAA8843D139B}" type="presOf" srcId="{F216511D-B28C-4CA5-B8EE-EBA8F82B39BE}" destId="{27A8FB14-E816-4A11-8966-B0C7A4A3CBED}" srcOrd="1" destOrd="0" presId="urn:microsoft.com/office/officeart/2011/layout/CircleProcess"/>
    <dgm:cxn modelId="{183066C1-5A6D-4263-AA5B-2C000B1768EE}" srcId="{D6FF4007-BC72-4CC1-AD5D-154B067C1EFE}" destId="{A1E8B609-062D-4E02-B2A0-6A277672C6D7}" srcOrd="3" destOrd="0" parTransId="{A2D0F92E-CC55-4753-8D05-716D3A2A3D49}" sibTransId="{B80E94DF-FB19-4962-A047-4744FB90DCAD}"/>
    <dgm:cxn modelId="{658494E0-372A-4F51-A59F-22225F5722C3}" type="presOf" srcId="{2A57BAD6-45DA-4AFF-86D8-E68DF34B5CEC}" destId="{681437F6-B548-4AA7-93F5-B8683DCEB9FA}" srcOrd="0" destOrd="0" presId="urn:microsoft.com/office/officeart/2011/layout/CircleProcess"/>
    <dgm:cxn modelId="{911DA0E9-E197-40E2-85E9-098367087312}" type="presOf" srcId="{F5989074-211D-4958-A3EF-3F0742343BCF}" destId="{FDDEF799-99BA-45D2-92F8-B87DE24DA86D}" srcOrd="0" destOrd="0" presId="urn:microsoft.com/office/officeart/2011/layout/CircleProcess"/>
    <dgm:cxn modelId="{0A45F410-25B8-4901-B1C4-7EB96EB849D1}" type="presParOf" srcId="{5C8742A6-0346-4DCC-82E0-8495FF35DDEF}" destId="{5755502A-751C-414A-A3A6-435B3474BF22}" srcOrd="0" destOrd="0" presId="urn:microsoft.com/office/officeart/2011/layout/CircleProcess"/>
    <dgm:cxn modelId="{79943133-6F07-43EA-9BC4-43B0CC5896AD}" type="presParOf" srcId="{5755502A-751C-414A-A3A6-435B3474BF22}" destId="{E66D40B7-1804-4E47-B8BF-B870638A173E}" srcOrd="0" destOrd="0" presId="urn:microsoft.com/office/officeart/2011/layout/CircleProcess"/>
    <dgm:cxn modelId="{698DD783-9F8B-42F9-9484-3893F9D0D963}" type="presParOf" srcId="{5C8742A6-0346-4DCC-82E0-8495FF35DDEF}" destId="{87D4A4C6-5DB6-4DBF-A65E-B529AB08BA6F}" srcOrd="1" destOrd="0" presId="urn:microsoft.com/office/officeart/2011/layout/CircleProcess"/>
    <dgm:cxn modelId="{49737680-8E4E-45EC-BA81-3B5851FA7A73}" type="presParOf" srcId="{87D4A4C6-5DB6-4DBF-A65E-B529AB08BA6F}" destId="{31E99A38-B7C7-4ED7-92D7-C42A9AF71B6C}" srcOrd="0" destOrd="0" presId="urn:microsoft.com/office/officeart/2011/layout/CircleProcess"/>
    <dgm:cxn modelId="{8EB19AF6-0E3C-4EC2-8B1E-A210BAED4E45}" type="presParOf" srcId="{5C8742A6-0346-4DCC-82E0-8495FF35DDEF}" destId="{488D2B99-2F20-4114-B8DF-938AB45141C5}" srcOrd="2" destOrd="0" presId="urn:microsoft.com/office/officeart/2011/layout/CircleProcess"/>
    <dgm:cxn modelId="{EF656025-EBF3-4C29-A6DD-17B149F185A5}" type="presParOf" srcId="{5C8742A6-0346-4DCC-82E0-8495FF35DDEF}" destId="{B9A02B36-69FF-45CB-9F93-71CDDE5DFB87}" srcOrd="3" destOrd="0" presId="urn:microsoft.com/office/officeart/2011/layout/CircleProcess"/>
    <dgm:cxn modelId="{D0C1A651-BACC-4E25-A9FE-D01C36E08F21}" type="presParOf" srcId="{B9A02B36-69FF-45CB-9F93-71CDDE5DFB87}" destId="{0DA657F6-8021-483C-AD00-A0DD2319E6BD}" srcOrd="0" destOrd="0" presId="urn:microsoft.com/office/officeart/2011/layout/CircleProcess"/>
    <dgm:cxn modelId="{1A7E6F74-ED40-48C3-87A7-758B70367458}" type="presParOf" srcId="{5C8742A6-0346-4DCC-82E0-8495FF35DDEF}" destId="{E9DEC81F-FAB2-4750-813A-F2DDDB36230A}" srcOrd="4" destOrd="0" presId="urn:microsoft.com/office/officeart/2011/layout/CircleProcess"/>
    <dgm:cxn modelId="{19FD9262-2A66-43B5-9281-D0F415C9976B}" type="presParOf" srcId="{E9DEC81F-FAB2-4750-813A-F2DDDB36230A}" destId="{FDDEF799-99BA-45D2-92F8-B87DE24DA86D}" srcOrd="0" destOrd="0" presId="urn:microsoft.com/office/officeart/2011/layout/CircleProcess"/>
    <dgm:cxn modelId="{ED6F848D-D089-4A54-80A6-D57856E63682}" type="presParOf" srcId="{5C8742A6-0346-4DCC-82E0-8495FF35DDEF}" destId="{BB33ABD8-218C-48FE-8ABF-3EB3B34221EB}" srcOrd="5" destOrd="0" presId="urn:microsoft.com/office/officeart/2011/layout/CircleProcess"/>
    <dgm:cxn modelId="{35AF656C-6BE2-443C-82EB-C788ABC89F3E}" type="presParOf" srcId="{5C8742A6-0346-4DCC-82E0-8495FF35DDEF}" destId="{2F333C05-A41F-4173-AFE9-E0835C7D5D7A}" srcOrd="6" destOrd="0" presId="urn:microsoft.com/office/officeart/2011/layout/CircleProcess"/>
    <dgm:cxn modelId="{98CAA459-19EA-4436-8628-5C5DF1F1691B}" type="presParOf" srcId="{2F333C05-A41F-4173-AFE9-E0835C7D5D7A}" destId="{2D1394DA-2758-419E-8903-09CE1008D882}" srcOrd="0" destOrd="0" presId="urn:microsoft.com/office/officeart/2011/layout/CircleProcess"/>
    <dgm:cxn modelId="{2C741B21-A671-4C7F-8C19-3C10E896091B}" type="presParOf" srcId="{5C8742A6-0346-4DCC-82E0-8495FF35DDEF}" destId="{C4961682-495C-4C74-BF71-0326CC3838E7}" srcOrd="7" destOrd="0" presId="urn:microsoft.com/office/officeart/2011/layout/CircleProcess"/>
    <dgm:cxn modelId="{FBCC3266-8C58-4C08-817D-9E2D3B3F134F}" type="presParOf" srcId="{C4961682-495C-4C74-BF71-0326CC3838E7}" destId="{681437F6-B548-4AA7-93F5-B8683DCEB9FA}" srcOrd="0" destOrd="0" presId="urn:microsoft.com/office/officeart/2011/layout/CircleProcess"/>
    <dgm:cxn modelId="{2358CF45-5904-42BB-A3B6-D12EC92D3BE1}" type="presParOf" srcId="{5C8742A6-0346-4DCC-82E0-8495FF35DDEF}" destId="{49134A8E-87FC-459B-B61E-1B3FEF22C206}" srcOrd="8" destOrd="0" presId="urn:microsoft.com/office/officeart/2011/layout/CircleProcess"/>
    <dgm:cxn modelId="{DB18DB2F-8AD3-431D-8800-9C974429DEA8}" type="presParOf" srcId="{5C8742A6-0346-4DCC-82E0-8495FF35DDEF}" destId="{3230B966-4000-4EC8-91F1-4674DA0E51DD}" srcOrd="9" destOrd="0" presId="urn:microsoft.com/office/officeart/2011/layout/CircleProcess"/>
    <dgm:cxn modelId="{810E63B7-D879-493F-9332-AFF69A840AD2}" type="presParOf" srcId="{3230B966-4000-4EC8-91F1-4674DA0E51DD}" destId="{C441221D-988E-4596-A093-FDA8B793F6DC}" srcOrd="0" destOrd="0" presId="urn:microsoft.com/office/officeart/2011/layout/CircleProcess"/>
    <dgm:cxn modelId="{555C3425-8D07-4582-B83D-E3946E8244A9}" type="presParOf" srcId="{5C8742A6-0346-4DCC-82E0-8495FF35DDEF}" destId="{0B69D254-80DF-42A2-8642-60F0C122AF69}" srcOrd="10" destOrd="0" presId="urn:microsoft.com/office/officeart/2011/layout/CircleProcess"/>
    <dgm:cxn modelId="{0714BD75-B0C5-483F-AE5E-B29CC1B5A215}" type="presParOf" srcId="{0B69D254-80DF-42A2-8642-60F0C122AF69}" destId="{9AA8FF94-4A77-45AB-861B-D0C3B122A477}" srcOrd="0" destOrd="0" presId="urn:microsoft.com/office/officeart/2011/layout/CircleProcess"/>
    <dgm:cxn modelId="{55FA9DCA-0B51-4C21-87DC-DE4B4605A3BD}" type="presParOf" srcId="{5C8742A6-0346-4DCC-82E0-8495FF35DDEF}" destId="{27A8FB14-E816-4A11-8966-B0C7A4A3CBED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E5E899-CA3D-42E6-9589-B3D4D517D7C5}" type="doc">
      <dgm:prSet loTypeId="urn:microsoft.com/office/officeart/2018/5/layout/IconLeaf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861049A-7335-4624-8BC9-67D89DDD5AC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TT" sz="1900" dirty="0"/>
            <a:t>Racism, racial discrimination, xenophobia and related intolerance complex &amp; subtle</a:t>
          </a:r>
          <a:endParaRPr lang="en-US" sz="1900" dirty="0"/>
        </a:p>
      </dgm:t>
    </dgm:pt>
    <dgm:pt modelId="{4C2F13E0-3E2E-4454-A952-AE54A7DE3DE5}" type="parTrans" cxnId="{580F7CAE-A17C-42F7-84B8-DCD6B03BFF34}">
      <dgm:prSet/>
      <dgm:spPr/>
      <dgm:t>
        <a:bodyPr/>
        <a:lstStyle/>
        <a:p>
          <a:endParaRPr lang="en-US" sz="1100"/>
        </a:p>
      </dgm:t>
    </dgm:pt>
    <dgm:pt modelId="{7D6BABED-1DB9-47F9-A45F-A781CE6967CF}" type="sibTrans" cxnId="{580F7CAE-A17C-42F7-84B8-DCD6B03BFF34}">
      <dgm:prSet/>
      <dgm:spPr/>
      <dgm:t>
        <a:bodyPr/>
        <a:lstStyle/>
        <a:p>
          <a:endParaRPr lang="en-US"/>
        </a:p>
      </dgm:t>
    </dgm:pt>
    <dgm:pt modelId="{C9FC0521-9AE0-4642-88EC-D9187C6B823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TT"/>
            <a:t>Other intersectional components such as gender</a:t>
          </a:r>
          <a:endParaRPr lang="en-US"/>
        </a:p>
      </dgm:t>
    </dgm:pt>
    <dgm:pt modelId="{7AC15329-C09F-4240-8ACF-3D13BF9008A5}" type="parTrans" cxnId="{E92615F3-8162-471A-8318-1BE9C4925FB5}">
      <dgm:prSet/>
      <dgm:spPr/>
      <dgm:t>
        <a:bodyPr/>
        <a:lstStyle/>
        <a:p>
          <a:endParaRPr lang="en-US" sz="1100"/>
        </a:p>
      </dgm:t>
    </dgm:pt>
    <dgm:pt modelId="{EFBACE78-78A0-48E5-AE6C-A7B594AC6B98}" type="sibTrans" cxnId="{E92615F3-8162-471A-8318-1BE9C4925FB5}">
      <dgm:prSet/>
      <dgm:spPr/>
      <dgm:t>
        <a:bodyPr/>
        <a:lstStyle/>
        <a:p>
          <a:endParaRPr lang="en-US"/>
        </a:p>
      </dgm:t>
    </dgm:pt>
    <dgm:pt modelId="{7AB339E8-5E36-4687-AD75-FAB183AA84FF}" type="pres">
      <dgm:prSet presAssocID="{97E5E899-CA3D-42E6-9589-B3D4D517D7C5}" presName="root" presStyleCnt="0">
        <dgm:presLayoutVars>
          <dgm:dir/>
          <dgm:resizeHandles val="exact"/>
        </dgm:presLayoutVars>
      </dgm:prSet>
      <dgm:spPr/>
    </dgm:pt>
    <dgm:pt modelId="{D8BEFEF7-A4F3-42CD-8E25-369BAB04FBF9}" type="pres">
      <dgm:prSet presAssocID="{9861049A-7335-4624-8BC9-67D89DDD5ACB}" presName="compNode" presStyleCnt="0"/>
      <dgm:spPr/>
    </dgm:pt>
    <dgm:pt modelId="{F58D8B0C-CAF1-4E54-812C-95F3460B99DA}" type="pres">
      <dgm:prSet presAssocID="{9861049A-7335-4624-8BC9-67D89DDD5ACB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0C69E24F-77AB-4EB0-B1C0-B462BC7C5EF8}" type="pres">
      <dgm:prSet presAssocID="{9861049A-7335-4624-8BC9-67D89DDD5AC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C8C4E70D-BBAA-431E-93C0-AC05E317F033}" type="pres">
      <dgm:prSet presAssocID="{9861049A-7335-4624-8BC9-67D89DDD5ACB}" presName="spaceRect" presStyleCnt="0"/>
      <dgm:spPr/>
    </dgm:pt>
    <dgm:pt modelId="{2881A0E9-0B83-437F-A53E-2CD919461FBA}" type="pres">
      <dgm:prSet presAssocID="{9861049A-7335-4624-8BC9-67D89DDD5ACB}" presName="textRect" presStyleLbl="revTx" presStyleIdx="0" presStyleCnt="2" custScaleX="99718" custScaleY="103174">
        <dgm:presLayoutVars>
          <dgm:chMax val="1"/>
          <dgm:chPref val="1"/>
        </dgm:presLayoutVars>
      </dgm:prSet>
      <dgm:spPr/>
    </dgm:pt>
    <dgm:pt modelId="{CC6C776A-A6D6-436E-B684-4C75E0C36530}" type="pres">
      <dgm:prSet presAssocID="{7D6BABED-1DB9-47F9-A45F-A781CE6967CF}" presName="sibTrans" presStyleCnt="0"/>
      <dgm:spPr/>
    </dgm:pt>
    <dgm:pt modelId="{7671CA45-D7EC-48A0-B402-C63289A288A1}" type="pres">
      <dgm:prSet presAssocID="{C9FC0521-9AE0-4642-88EC-D9187C6B823D}" presName="compNode" presStyleCnt="0"/>
      <dgm:spPr/>
    </dgm:pt>
    <dgm:pt modelId="{C108BA53-1C0F-4D8D-A8B2-92E07D239D55}" type="pres">
      <dgm:prSet presAssocID="{C9FC0521-9AE0-4642-88EC-D9187C6B823D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A3132FDE-CCC5-435F-838C-30B442AFB98C}" type="pres">
      <dgm:prSet presAssocID="{C9FC0521-9AE0-4642-88EC-D9187C6B823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DD3485E7-9898-4923-9783-DAA98A5167AB}" type="pres">
      <dgm:prSet presAssocID="{C9FC0521-9AE0-4642-88EC-D9187C6B823D}" presName="spaceRect" presStyleCnt="0"/>
      <dgm:spPr/>
    </dgm:pt>
    <dgm:pt modelId="{E0A5B738-6235-49BF-BA4D-5C590A8F26D5}" type="pres">
      <dgm:prSet presAssocID="{C9FC0521-9AE0-4642-88EC-D9187C6B823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F430A8A-0466-4FF0-90F9-182090580307}" type="presOf" srcId="{97E5E899-CA3D-42E6-9589-B3D4D517D7C5}" destId="{7AB339E8-5E36-4687-AD75-FAB183AA84FF}" srcOrd="0" destOrd="0" presId="urn:microsoft.com/office/officeart/2018/5/layout/IconLeafLabelList"/>
    <dgm:cxn modelId="{F298649F-61DB-4E33-AAAD-A265E995B682}" type="presOf" srcId="{C9FC0521-9AE0-4642-88EC-D9187C6B823D}" destId="{E0A5B738-6235-49BF-BA4D-5C590A8F26D5}" srcOrd="0" destOrd="0" presId="urn:microsoft.com/office/officeart/2018/5/layout/IconLeafLabelList"/>
    <dgm:cxn modelId="{580F7CAE-A17C-42F7-84B8-DCD6B03BFF34}" srcId="{97E5E899-CA3D-42E6-9589-B3D4D517D7C5}" destId="{9861049A-7335-4624-8BC9-67D89DDD5ACB}" srcOrd="0" destOrd="0" parTransId="{4C2F13E0-3E2E-4454-A952-AE54A7DE3DE5}" sibTransId="{7D6BABED-1DB9-47F9-A45F-A781CE6967CF}"/>
    <dgm:cxn modelId="{DAB5CCBC-66AD-4E84-960A-7231099007CC}" type="presOf" srcId="{9861049A-7335-4624-8BC9-67D89DDD5ACB}" destId="{2881A0E9-0B83-437F-A53E-2CD919461FBA}" srcOrd="0" destOrd="0" presId="urn:microsoft.com/office/officeart/2018/5/layout/IconLeafLabelList"/>
    <dgm:cxn modelId="{E92615F3-8162-471A-8318-1BE9C4925FB5}" srcId="{97E5E899-CA3D-42E6-9589-B3D4D517D7C5}" destId="{C9FC0521-9AE0-4642-88EC-D9187C6B823D}" srcOrd="1" destOrd="0" parTransId="{7AC15329-C09F-4240-8ACF-3D13BF9008A5}" sibTransId="{EFBACE78-78A0-48E5-AE6C-A7B594AC6B98}"/>
    <dgm:cxn modelId="{E10BF4C8-4335-4442-AD00-60CD619ADE6E}" type="presParOf" srcId="{7AB339E8-5E36-4687-AD75-FAB183AA84FF}" destId="{D8BEFEF7-A4F3-42CD-8E25-369BAB04FBF9}" srcOrd="0" destOrd="0" presId="urn:microsoft.com/office/officeart/2018/5/layout/IconLeafLabelList"/>
    <dgm:cxn modelId="{2DF854FF-F289-45D5-B5F3-455171D92880}" type="presParOf" srcId="{D8BEFEF7-A4F3-42CD-8E25-369BAB04FBF9}" destId="{F58D8B0C-CAF1-4E54-812C-95F3460B99DA}" srcOrd="0" destOrd="0" presId="urn:microsoft.com/office/officeart/2018/5/layout/IconLeafLabelList"/>
    <dgm:cxn modelId="{C96EBC8E-2E36-4C19-A6E6-C327ED585ABF}" type="presParOf" srcId="{D8BEFEF7-A4F3-42CD-8E25-369BAB04FBF9}" destId="{0C69E24F-77AB-4EB0-B1C0-B462BC7C5EF8}" srcOrd="1" destOrd="0" presId="urn:microsoft.com/office/officeart/2018/5/layout/IconLeafLabelList"/>
    <dgm:cxn modelId="{A17196DA-8CBF-4E3C-A2AA-FE260F0A6BC9}" type="presParOf" srcId="{D8BEFEF7-A4F3-42CD-8E25-369BAB04FBF9}" destId="{C8C4E70D-BBAA-431E-93C0-AC05E317F033}" srcOrd="2" destOrd="0" presId="urn:microsoft.com/office/officeart/2018/5/layout/IconLeafLabelList"/>
    <dgm:cxn modelId="{19E3331A-9F05-45C5-9CDD-E4AF65FA31F0}" type="presParOf" srcId="{D8BEFEF7-A4F3-42CD-8E25-369BAB04FBF9}" destId="{2881A0E9-0B83-437F-A53E-2CD919461FBA}" srcOrd="3" destOrd="0" presId="urn:microsoft.com/office/officeart/2018/5/layout/IconLeafLabelList"/>
    <dgm:cxn modelId="{29FD5DF7-1296-47CB-8C57-3D2A39DE6B39}" type="presParOf" srcId="{7AB339E8-5E36-4687-AD75-FAB183AA84FF}" destId="{CC6C776A-A6D6-436E-B684-4C75E0C36530}" srcOrd="1" destOrd="0" presId="urn:microsoft.com/office/officeart/2018/5/layout/IconLeafLabelList"/>
    <dgm:cxn modelId="{6BB47128-9117-40C0-9D07-32D3D9F6512B}" type="presParOf" srcId="{7AB339E8-5E36-4687-AD75-FAB183AA84FF}" destId="{7671CA45-D7EC-48A0-B402-C63289A288A1}" srcOrd="2" destOrd="0" presId="urn:microsoft.com/office/officeart/2018/5/layout/IconLeafLabelList"/>
    <dgm:cxn modelId="{6E0CBDC2-4320-48D6-B2B8-71BE54383E54}" type="presParOf" srcId="{7671CA45-D7EC-48A0-B402-C63289A288A1}" destId="{C108BA53-1C0F-4D8D-A8B2-92E07D239D55}" srcOrd="0" destOrd="0" presId="urn:microsoft.com/office/officeart/2018/5/layout/IconLeafLabelList"/>
    <dgm:cxn modelId="{C207FFF3-A68C-4B1D-AC09-BB3FB12E6F73}" type="presParOf" srcId="{7671CA45-D7EC-48A0-B402-C63289A288A1}" destId="{A3132FDE-CCC5-435F-838C-30B442AFB98C}" srcOrd="1" destOrd="0" presId="urn:microsoft.com/office/officeart/2018/5/layout/IconLeafLabelList"/>
    <dgm:cxn modelId="{9168D1C3-FE53-4B4D-9B14-EAAED61D29F5}" type="presParOf" srcId="{7671CA45-D7EC-48A0-B402-C63289A288A1}" destId="{DD3485E7-9898-4923-9783-DAA98A5167AB}" srcOrd="2" destOrd="0" presId="urn:microsoft.com/office/officeart/2018/5/layout/IconLeafLabelList"/>
    <dgm:cxn modelId="{18693261-4471-4504-8C0E-5439B84FEF5C}" type="presParOf" srcId="{7671CA45-D7EC-48A0-B402-C63289A288A1}" destId="{E0A5B738-6235-49BF-BA4D-5C590A8F26D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AF6502-47E0-4DE7-8191-6A74466FD6A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3B85C9-1A21-4306-9956-1C5938A3B7BF}">
      <dgm:prSet/>
      <dgm:spPr/>
      <dgm:t>
        <a:bodyPr/>
        <a:lstStyle/>
        <a:p>
          <a:r>
            <a:rPr lang="en-TT"/>
            <a:t>special measures/positive actions </a:t>
          </a:r>
          <a:endParaRPr lang="en-US"/>
        </a:p>
      </dgm:t>
    </dgm:pt>
    <dgm:pt modelId="{53AA6791-2DD2-4DA7-A6A3-E7D32276D4A4}" type="parTrans" cxnId="{53DFEDA2-489A-4237-8A27-C32A0C7B4644}">
      <dgm:prSet/>
      <dgm:spPr/>
      <dgm:t>
        <a:bodyPr/>
        <a:lstStyle/>
        <a:p>
          <a:endParaRPr lang="en-US"/>
        </a:p>
      </dgm:t>
    </dgm:pt>
    <dgm:pt modelId="{94EC8A81-330F-44C7-89A0-E9AC1623BE8A}" type="sibTrans" cxnId="{53DFEDA2-489A-4237-8A27-C32A0C7B4644}">
      <dgm:prSet/>
      <dgm:spPr/>
      <dgm:t>
        <a:bodyPr/>
        <a:lstStyle/>
        <a:p>
          <a:endParaRPr lang="en-US"/>
        </a:p>
      </dgm:t>
    </dgm:pt>
    <dgm:pt modelId="{307FD4C0-2FE3-4A54-A8DC-633B1A6E82D5}">
      <dgm:prSet/>
      <dgm:spPr/>
      <dgm:t>
        <a:bodyPr/>
        <a:lstStyle/>
        <a:p>
          <a:r>
            <a:rPr lang="en-TT"/>
            <a:t>rights of indigenous peoples</a:t>
          </a:r>
          <a:endParaRPr lang="en-US"/>
        </a:p>
      </dgm:t>
    </dgm:pt>
    <dgm:pt modelId="{291F5AC8-EB58-4FB1-A214-4CADDD315AB6}" type="parTrans" cxnId="{6A567871-200D-4979-A1B2-B5C35668E6D4}">
      <dgm:prSet/>
      <dgm:spPr/>
      <dgm:t>
        <a:bodyPr/>
        <a:lstStyle/>
        <a:p>
          <a:endParaRPr lang="en-US"/>
        </a:p>
      </dgm:t>
    </dgm:pt>
    <dgm:pt modelId="{EB0D064A-42EF-40FC-8359-E91B97FA2088}" type="sibTrans" cxnId="{6A567871-200D-4979-A1B2-B5C35668E6D4}">
      <dgm:prSet/>
      <dgm:spPr/>
      <dgm:t>
        <a:bodyPr/>
        <a:lstStyle/>
        <a:p>
          <a:endParaRPr lang="en-US"/>
        </a:p>
      </dgm:t>
    </dgm:pt>
    <dgm:pt modelId="{0C17272B-FE1E-4E22-AEE3-1D6C8D32D7AF}">
      <dgm:prSet/>
      <dgm:spPr/>
      <dgm:t>
        <a:bodyPr/>
        <a:lstStyle/>
        <a:p>
          <a:r>
            <a:rPr lang="en-TT"/>
            <a:t>capacity development </a:t>
          </a:r>
          <a:endParaRPr lang="en-US"/>
        </a:p>
      </dgm:t>
    </dgm:pt>
    <dgm:pt modelId="{E665F0D1-B8AA-40F3-879E-1C609D8B1EC0}" type="parTrans" cxnId="{D350212D-E177-43C8-8CD9-0CD477479318}">
      <dgm:prSet/>
      <dgm:spPr/>
      <dgm:t>
        <a:bodyPr/>
        <a:lstStyle/>
        <a:p>
          <a:endParaRPr lang="en-US"/>
        </a:p>
      </dgm:t>
    </dgm:pt>
    <dgm:pt modelId="{38C5C7E7-4854-4395-802E-9559F16E496A}" type="sibTrans" cxnId="{D350212D-E177-43C8-8CD9-0CD477479318}">
      <dgm:prSet/>
      <dgm:spPr/>
      <dgm:t>
        <a:bodyPr/>
        <a:lstStyle/>
        <a:p>
          <a:endParaRPr lang="en-US"/>
        </a:p>
      </dgm:t>
    </dgm:pt>
    <dgm:pt modelId="{071422D2-A18B-472B-AD69-33B1AB4DE6AC}">
      <dgm:prSet/>
      <dgm:spPr/>
      <dgm:t>
        <a:bodyPr/>
        <a:lstStyle/>
        <a:p>
          <a:r>
            <a:rPr lang="en-TT"/>
            <a:t>mainstreaming of gender perspectives</a:t>
          </a:r>
          <a:endParaRPr lang="en-US"/>
        </a:p>
      </dgm:t>
    </dgm:pt>
    <dgm:pt modelId="{FB1FFDA7-0618-48D4-916D-EDAC1B258F49}" type="parTrans" cxnId="{1ED1D70F-44FC-48E9-8A1F-0A9310955CC1}">
      <dgm:prSet/>
      <dgm:spPr/>
      <dgm:t>
        <a:bodyPr/>
        <a:lstStyle/>
        <a:p>
          <a:endParaRPr lang="en-US"/>
        </a:p>
      </dgm:t>
    </dgm:pt>
    <dgm:pt modelId="{9FAB0E8A-8B05-482B-BE87-ACE77937CEA9}" type="sibTrans" cxnId="{1ED1D70F-44FC-48E9-8A1F-0A9310955CC1}">
      <dgm:prSet/>
      <dgm:spPr/>
      <dgm:t>
        <a:bodyPr/>
        <a:lstStyle/>
        <a:p>
          <a:endParaRPr lang="en-US"/>
        </a:p>
      </dgm:t>
    </dgm:pt>
    <dgm:pt modelId="{30B47921-5CB0-4C98-9D23-1A231B56DDDF}" type="pres">
      <dgm:prSet presAssocID="{64AF6502-47E0-4DE7-8191-6A74466FD6AF}" presName="diagram" presStyleCnt="0">
        <dgm:presLayoutVars>
          <dgm:dir/>
          <dgm:resizeHandles val="exact"/>
        </dgm:presLayoutVars>
      </dgm:prSet>
      <dgm:spPr/>
    </dgm:pt>
    <dgm:pt modelId="{07D43BB7-8899-4A5E-B2CE-AB8F1990E357}" type="pres">
      <dgm:prSet presAssocID="{2B3B85C9-1A21-4306-9956-1C5938A3B7BF}" presName="node" presStyleLbl="node1" presStyleIdx="0" presStyleCnt="4">
        <dgm:presLayoutVars>
          <dgm:bulletEnabled val="1"/>
        </dgm:presLayoutVars>
      </dgm:prSet>
      <dgm:spPr/>
    </dgm:pt>
    <dgm:pt modelId="{EBCC42B7-B8C5-4618-BD57-60285FC33884}" type="pres">
      <dgm:prSet presAssocID="{94EC8A81-330F-44C7-89A0-E9AC1623BE8A}" presName="sibTrans" presStyleCnt="0"/>
      <dgm:spPr/>
    </dgm:pt>
    <dgm:pt modelId="{D82910EF-58EC-4EB3-B22D-E72ECD5CE42A}" type="pres">
      <dgm:prSet presAssocID="{307FD4C0-2FE3-4A54-A8DC-633B1A6E82D5}" presName="node" presStyleLbl="node1" presStyleIdx="1" presStyleCnt="4">
        <dgm:presLayoutVars>
          <dgm:bulletEnabled val="1"/>
        </dgm:presLayoutVars>
      </dgm:prSet>
      <dgm:spPr/>
    </dgm:pt>
    <dgm:pt modelId="{56F286C9-D77E-4504-9924-4B0F67C7B491}" type="pres">
      <dgm:prSet presAssocID="{EB0D064A-42EF-40FC-8359-E91B97FA2088}" presName="sibTrans" presStyleCnt="0"/>
      <dgm:spPr/>
    </dgm:pt>
    <dgm:pt modelId="{EA301533-5BC7-43AA-ACF2-CF316B03B2F7}" type="pres">
      <dgm:prSet presAssocID="{0C17272B-FE1E-4E22-AEE3-1D6C8D32D7AF}" presName="node" presStyleLbl="node1" presStyleIdx="2" presStyleCnt="4">
        <dgm:presLayoutVars>
          <dgm:bulletEnabled val="1"/>
        </dgm:presLayoutVars>
      </dgm:prSet>
      <dgm:spPr/>
    </dgm:pt>
    <dgm:pt modelId="{1F0C19E9-064B-43E5-AD6A-04A66F740426}" type="pres">
      <dgm:prSet presAssocID="{38C5C7E7-4854-4395-802E-9559F16E496A}" presName="sibTrans" presStyleCnt="0"/>
      <dgm:spPr/>
    </dgm:pt>
    <dgm:pt modelId="{D9430DE8-48E7-4B20-BF9B-391646A78CF9}" type="pres">
      <dgm:prSet presAssocID="{071422D2-A18B-472B-AD69-33B1AB4DE6AC}" presName="node" presStyleLbl="node1" presStyleIdx="3" presStyleCnt="4">
        <dgm:presLayoutVars>
          <dgm:bulletEnabled val="1"/>
        </dgm:presLayoutVars>
      </dgm:prSet>
      <dgm:spPr/>
    </dgm:pt>
  </dgm:ptLst>
  <dgm:cxnLst>
    <dgm:cxn modelId="{99D8BA02-7E5D-4267-9640-C9DE31678176}" type="presOf" srcId="{64AF6502-47E0-4DE7-8191-6A74466FD6AF}" destId="{30B47921-5CB0-4C98-9D23-1A231B56DDDF}" srcOrd="0" destOrd="0" presId="urn:microsoft.com/office/officeart/2005/8/layout/default"/>
    <dgm:cxn modelId="{1ED1D70F-44FC-48E9-8A1F-0A9310955CC1}" srcId="{64AF6502-47E0-4DE7-8191-6A74466FD6AF}" destId="{071422D2-A18B-472B-AD69-33B1AB4DE6AC}" srcOrd="3" destOrd="0" parTransId="{FB1FFDA7-0618-48D4-916D-EDAC1B258F49}" sibTransId="{9FAB0E8A-8B05-482B-BE87-ACE77937CEA9}"/>
    <dgm:cxn modelId="{D350212D-E177-43C8-8CD9-0CD477479318}" srcId="{64AF6502-47E0-4DE7-8191-6A74466FD6AF}" destId="{0C17272B-FE1E-4E22-AEE3-1D6C8D32D7AF}" srcOrd="2" destOrd="0" parTransId="{E665F0D1-B8AA-40F3-879E-1C609D8B1EC0}" sibTransId="{38C5C7E7-4854-4395-802E-9559F16E496A}"/>
    <dgm:cxn modelId="{140C6C66-D003-4F30-9409-FD0A4E5F6816}" type="presOf" srcId="{0C17272B-FE1E-4E22-AEE3-1D6C8D32D7AF}" destId="{EA301533-5BC7-43AA-ACF2-CF316B03B2F7}" srcOrd="0" destOrd="0" presId="urn:microsoft.com/office/officeart/2005/8/layout/default"/>
    <dgm:cxn modelId="{6A567871-200D-4979-A1B2-B5C35668E6D4}" srcId="{64AF6502-47E0-4DE7-8191-6A74466FD6AF}" destId="{307FD4C0-2FE3-4A54-A8DC-633B1A6E82D5}" srcOrd="1" destOrd="0" parTransId="{291F5AC8-EB58-4FB1-A214-4CADDD315AB6}" sibTransId="{EB0D064A-42EF-40FC-8359-E91B97FA2088}"/>
    <dgm:cxn modelId="{568B7A7C-86DE-47CB-A1B6-BDCCB2B1F9B7}" type="presOf" srcId="{307FD4C0-2FE3-4A54-A8DC-633B1A6E82D5}" destId="{D82910EF-58EC-4EB3-B22D-E72ECD5CE42A}" srcOrd="0" destOrd="0" presId="urn:microsoft.com/office/officeart/2005/8/layout/default"/>
    <dgm:cxn modelId="{53DFEDA2-489A-4237-8A27-C32A0C7B4644}" srcId="{64AF6502-47E0-4DE7-8191-6A74466FD6AF}" destId="{2B3B85C9-1A21-4306-9956-1C5938A3B7BF}" srcOrd="0" destOrd="0" parTransId="{53AA6791-2DD2-4DA7-A6A3-E7D32276D4A4}" sibTransId="{94EC8A81-330F-44C7-89A0-E9AC1623BE8A}"/>
    <dgm:cxn modelId="{1F0D0CBD-41E9-4308-8847-CC07EA93D00A}" type="presOf" srcId="{2B3B85C9-1A21-4306-9956-1C5938A3B7BF}" destId="{07D43BB7-8899-4A5E-B2CE-AB8F1990E357}" srcOrd="0" destOrd="0" presId="urn:microsoft.com/office/officeart/2005/8/layout/default"/>
    <dgm:cxn modelId="{969E17C0-D288-45BF-8042-40522D4E3962}" type="presOf" srcId="{071422D2-A18B-472B-AD69-33B1AB4DE6AC}" destId="{D9430DE8-48E7-4B20-BF9B-391646A78CF9}" srcOrd="0" destOrd="0" presId="urn:microsoft.com/office/officeart/2005/8/layout/default"/>
    <dgm:cxn modelId="{B3A1D431-5361-4B6C-AD17-CD546D843062}" type="presParOf" srcId="{30B47921-5CB0-4C98-9D23-1A231B56DDDF}" destId="{07D43BB7-8899-4A5E-B2CE-AB8F1990E357}" srcOrd="0" destOrd="0" presId="urn:microsoft.com/office/officeart/2005/8/layout/default"/>
    <dgm:cxn modelId="{38BEE8D3-6910-4C76-92EF-137C2A79DEE9}" type="presParOf" srcId="{30B47921-5CB0-4C98-9D23-1A231B56DDDF}" destId="{EBCC42B7-B8C5-4618-BD57-60285FC33884}" srcOrd="1" destOrd="0" presId="urn:microsoft.com/office/officeart/2005/8/layout/default"/>
    <dgm:cxn modelId="{1CCB9404-4DFC-452C-8CED-BAE1033A5341}" type="presParOf" srcId="{30B47921-5CB0-4C98-9D23-1A231B56DDDF}" destId="{D82910EF-58EC-4EB3-B22D-E72ECD5CE42A}" srcOrd="2" destOrd="0" presId="urn:microsoft.com/office/officeart/2005/8/layout/default"/>
    <dgm:cxn modelId="{B23D5FDF-A165-4B7A-90F6-DD0B8A7A4223}" type="presParOf" srcId="{30B47921-5CB0-4C98-9D23-1A231B56DDDF}" destId="{56F286C9-D77E-4504-9924-4B0F67C7B491}" srcOrd="3" destOrd="0" presId="urn:microsoft.com/office/officeart/2005/8/layout/default"/>
    <dgm:cxn modelId="{D0EE7171-BE0E-4A41-A824-99E315FE2059}" type="presParOf" srcId="{30B47921-5CB0-4C98-9D23-1A231B56DDDF}" destId="{EA301533-5BC7-43AA-ACF2-CF316B03B2F7}" srcOrd="4" destOrd="0" presId="urn:microsoft.com/office/officeart/2005/8/layout/default"/>
    <dgm:cxn modelId="{F7492D96-2A25-4B7C-8B06-ECD4CCD17B46}" type="presParOf" srcId="{30B47921-5CB0-4C98-9D23-1A231B56DDDF}" destId="{1F0C19E9-064B-43E5-AD6A-04A66F740426}" srcOrd="5" destOrd="0" presId="urn:microsoft.com/office/officeart/2005/8/layout/default"/>
    <dgm:cxn modelId="{DB8AE2A3-7443-4176-9344-D825E5337A09}" type="presParOf" srcId="{30B47921-5CB0-4C98-9D23-1A231B56DDDF}" destId="{D9430DE8-48E7-4B20-BF9B-391646A78CF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528B33-1CF7-46B5-92C4-E0891DDF36A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BCE750B-7B5F-4DDB-918D-500EB8D2A23A}">
      <dgm:prSet/>
      <dgm:spPr/>
      <dgm:t>
        <a:bodyPr/>
        <a:lstStyle/>
        <a:p>
          <a:pPr>
            <a:lnSpc>
              <a:spcPct val="100000"/>
            </a:lnSpc>
          </a:pPr>
          <a:r>
            <a:rPr lang="en-TT"/>
            <a:t>Gender equality protocols &amp; gender-sensitive adjudication training</a:t>
          </a:r>
          <a:endParaRPr lang="en-US"/>
        </a:p>
      </dgm:t>
    </dgm:pt>
    <dgm:pt modelId="{0F07623A-2C0D-4D7E-B933-A8ACB1F1A190}" type="parTrans" cxnId="{0BEDA1B1-02AF-48B5-9CF6-F8667CE00CAF}">
      <dgm:prSet/>
      <dgm:spPr/>
      <dgm:t>
        <a:bodyPr/>
        <a:lstStyle/>
        <a:p>
          <a:endParaRPr lang="en-US"/>
        </a:p>
      </dgm:t>
    </dgm:pt>
    <dgm:pt modelId="{51C6365A-60F6-4935-AAB3-6359B13B6EA1}" type="sibTrans" cxnId="{0BEDA1B1-02AF-48B5-9CF6-F8667CE00CAF}">
      <dgm:prSet/>
      <dgm:spPr/>
      <dgm:t>
        <a:bodyPr/>
        <a:lstStyle/>
        <a:p>
          <a:endParaRPr lang="en-US"/>
        </a:p>
      </dgm:t>
    </dgm:pt>
    <dgm:pt modelId="{6A799A1C-3ED8-4702-AD27-4BEF822DD51C}">
      <dgm:prSet/>
      <dgm:spPr/>
      <dgm:t>
        <a:bodyPr/>
        <a:lstStyle/>
        <a:p>
          <a:pPr>
            <a:lnSpc>
              <a:spcPct val="100000"/>
            </a:lnSpc>
          </a:pPr>
          <a:r>
            <a:rPr lang="en-TT"/>
            <a:t>South-South (Caribbean/South Africa) knowledge exchange/tour</a:t>
          </a:r>
          <a:endParaRPr lang="en-US"/>
        </a:p>
      </dgm:t>
    </dgm:pt>
    <dgm:pt modelId="{90DB2D01-1798-44E8-84E3-BD58750CCF8F}" type="parTrans" cxnId="{E23CD533-A699-4B16-B75F-C9EFC30CF254}">
      <dgm:prSet/>
      <dgm:spPr/>
      <dgm:t>
        <a:bodyPr/>
        <a:lstStyle/>
        <a:p>
          <a:endParaRPr lang="en-US"/>
        </a:p>
      </dgm:t>
    </dgm:pt>
    <dgm:pt modelId="{F6EAB85C-DD59-4B1E-915B-F7001DD54836}" type="sibTrans" cxnId="{E23CD533-A699-4B16-B75F-C9EFC30CF254}">
      <dgm:prSet/>
      <dgm:spPr/>
      <dgm:t>
        <a:bodyPr/>
        <a:lstStyle/>
        <a:p>
          <a:endParaRPr lang="en-US"/>
        </a:p>
      </dgm:t>
    </dgm:pt>
    <dgm:pt modelId="{AF6971C3-559B-48D4-B9F6-DE4525873523}">
      <dgm:prSet/>
      <dgm:spPr/>
      <dgm:t>
        <a:bodyPr/>
        <a:lstStyle/>
        <a:p>
          <a:pPr>
            <a:lnSpc>
              <a:spcPct val="100000"/>
            </a:lnSpc>
          </a:pPr>
          <a:r>
            <a:rPr lang="en-TT"/>
            <a:t>Training &amp; CAJO Conference Sessions addressing gender bias in adjudication</a:t>
          </a:r>
          <a:endParaRPr lang="en-US"/>
        </a:p>
      </dgm:t>
    </dgm:pt>
    <dgm:pt modelId="{AB57D83A-51FA-48B8-ACA5-1135FE4F96F2}" type="parTrans" cxnId="{24E1C8BC-B65F-459E-A272-89AFC3309B6E}">
      <dgm:prSet/>
      <dgm:spPr/>
      <dgm:t>
        <a:bodyPr/>
        <a:lstStyle/>
        <a:p>
          <a:endParaRPr lang="en-US"/>
        </a:p>
      </dgm:t>
    </dgm:pt>
    <dgm:pt modelId="{C1D83156-5978-41A2-9410-1F9AD888BE34}" type="sibTrans" cxnId="{24E1C8BC-B65F-459E-A272-89AFC3309B6E}">
      <dgm:prSet/>
      <dgm:spPr/>
      <dgm:t>
        <a:bodyPr/>
        <a:lstStyle/>
        <a:p>
          <a:endParaRPr lang="en-US"/>
        </a:p>
      </dgm:t>
    </dgm:pt>
    <dgm:pt modelId="{94F77C6D-9A18-4E67-8760-3FEC7FF33605}" type="pres">
      <dgm:prSet presAssocID="{55528B33-1CF7-46B5-92C4-E0891DDF36A7}" presName="root" presStyleCnt="0">
        <dgm:presLayoutVars>
          <dgm:dir/>
          <dgm:resizeHandles val="exact"/>
        </dgm:presLayoutVars>
      </dgm:prSet>
      <dgm:spPr/>
    </dgm:pt>
    <dgm:pt modelId="{D942C86F-ADEE-4406-BD8F-6718DE515981}" type="pres">
      <dgm:prSet presAssocID="{DBCE750B-7B5F-4DDB-918D-500EB8D2A23A}" presName="compNode" presStyleCnt="0"/>
      <dgm:spPr/>
    </dgm:pt>
    <dgm:pt modelId="{66647BC4-DC8E-47A5-8163-B02F0CCCCA43}" type="pres">
      <dgm:prSet presAssocID="{DBCE750B-7B5F-4DDB-918D-500EB8D2A23A}" presName="bgRect" presStyleLbl="bgShp" presStyleIdx="0" presStyleCnt="3"/>
      <dgm:spPr/>
    </dgm:pt>
    <dgm:pt modelId="{3506CC88-2B9B-46EE-994A-86A05648D8B6}" type="pres">
      <dgm:prSet presAssocID="{DBCE750B-7B5F-4DDB-918D-500EB8D2A23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A2EAE914-E455-472E-B218-FB97FB50534E}" type="pres">
      <dgm:prSet presAssocID="{DBCE750B-7B5F-4DDB-918D-500EB8D2A23A}" presName="spaceRect" presStyleCnt="0"/>
      <dgm:spPr/>
    </dgm:pt>
    <dgm:pt modelId="{E26FE20F-78EC-4477-93E9-816F4C14F867}" type="pres">
      <dgm:prSet presAssocID="{DBCE750B-7B5F-4DDB-918D-500EB8D2A23A}" presName="parTx" presStyleLbl="revTx" presStyleIdx="0" presStyleCnt="3">
        <dgm:presLayoutVars>
          <dgm:chMax val="0"/>
          <dgm:chPref val="0"/>
        </dgm:presLayoutVars>
      </dgm:prSet>
      <dgm:spPr/>
    </dgm:pt>
    <dgm:pt modelId="{87AAC94A-B8C6-4A4F-8853-82226878C354}" type="pres">
      <dgm:prSet presAssocID="{51C6365A-60F6-4935-AAB3-6359B13B6EA1}" presName="sibTrans" presStyleCnt="0"/>
      <dgm:spPr/>
    </dgm:pt>
    <dgm:pt modelId="{18302557-5051-4D21-99B0-26D326FC286A}" type="pres">
      <dgm:prSet presAssocID="{6A799A1C-3ED8-4702-AD27-4BEF822DD51C}" presName="compNode" presStyleCnt="0"/>
      <dgm:spPr/>
    </dgm:pt>
    <dgm:pt modelId="{F5C8AC4B-669F-45CB-82A1-143EF2DD9584}" type="pres">
      <dgm:prSet presAssocID="{6A799A1C-3ED8-4702-AD27-4BEF822DD51C}" presName="bgRect" presStyleLbl="bgShp" presStyleIdx="1" presStyleCnt="3"/>
      <dgm:spPr/>
    </dgm:pt>
    <dgm:pt modelId="{AD901245-795D-4DC7-8C54-FEAFB5B5D539}" type="pres">
      <dgm:prSet presAssocID="{6A799A1C-3ED8-4702-AD27-4BEF822DD51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185A3CEE-EB74-4C11-A484-AFB689F21A84}" type="pres">
      <dgm:prSet presAssocID="{6A799A1C-3ED8-4702-AD27-4BEF822DD51C}" presName="spaceRect" presStyleCnt="0"/>
      <dgm:spPr/>
    </dgm:pt>
    <dgm:pt modelId="{6B8244E4-821D-4DE1-A18F-352CC0A160BE}" type="pres">
      <dgm:prSet presAssocID="{6A799A1C-3ED8-4702-AD27-4BEF822DD51C}" presName="parTx" presStyleLbl="revTx" presStyleIdx="1" presStyleCnt="3">
        <dgm:presLayoutVars>
          <dgm:chMax val="0"/>
          <dgm:chPref val="0"/>
        </dgm:presLayoutVars>
      </dgm:prSet>
      <dgm:spPr/>
    </dgm:pt>
    <dgm:pt modelId="{4A7BC13A-B318-4764-9BA2-9BE084654DA5}" type="pres">
      <dgm:prSet presAssocID="{F6EAB85C-DD59-4B1E-915B-F7001DD54836}" presName="sibTrans" presStyleCnt="0"/>
      <dgm:spPr/>
    </dgm:pt>
    <dgm:pt modelId="{C77CD5FC-05A2-479A-B5E6-CA5A118864E8}" type="pres">
      <dgm:prSet presAssocID="{AF6971C3-559B-48D4-B9F6-DE4525873523}" presName="compNode" presStyleCnt="0"/>
      <dgm:spPr/>
    </dgm:pt>
    <dgm:pt modelId="{51097D37-1175-4A02-849F-FA148764E5D0}" type="pres">
      <dgm:prSet presAssocID="{AF6971C3-559B-48D4-B9F6-DE4525873523}" presName="bgRect" presStyleLbl="bgShp" presStyleIdx="2" presStyleCnt="3"/>
      <dgm:spPr/>
    </dgm:pt>
    <dgm:pt modelId="{6253D8C2-79A9-4B5E-8E1E-10CDB1907C01}" type="pres">
      <dgm:prSet presAssocID="{AF6971C3-559B-48D4-B9F6-DE452587352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894E7B12-2792-46C9-8331-77CC35DC75DA}" type="pres">
      <dgm:prSet presAssocID="{AF6971C3-559B-48D4-B9F6-DE4525873523}" presName="spaceRect" presStyleCnt="0"/>
      <dgm:spPr/>
    </dgm:pt>
    <dgm:pt modelId="{5DDEF0C1-334E-4CE8-B61D-97E6323D4182}" type="pres">
      <dgm:prSet presAssocID="{AF6971C3-559B-48D4-B9F6-DE452587352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87BAE00-BA3A-467E-BD78-40BE1206E8EA}" type="presOf" srcId="{6A799A1C-3ED8-4702-AD27-4BEF822DD51C}" destId="{6B8244E4-821D-4DE1-A18F-352CC0A160BE}" srcOrd="0" destOrd="0" presId="urn:microsoft.com/office/officeart/2018/2/layout/IconVerticalSolidList"/>
    <dgm:cxn modelId="{E23CD533-A699-4B16-B75F-C9EFC30CF254}" srcId="{55528B33-1CF7-46B5-92C4-E0891DDF36A7}" destId="{6A799A1C-3ED8-4702-AD27-4BEF822DD51C}" srcOrd="1" destOrd="0" parTransId="{90DB2D01-1798-44E8-84E3-BD58750CCF8F}" sibTransId="{F6EAB85C-DD59-4B1E-915B-F7001DD54836}"/>
    <dgm:cxn modelId="{978863AE-FF2A-420F-9D4E-BAA846AF2304}" type="presOf" srcId="{55528B33-1CF7-46B5-92C4-E0891DDF36A7}" destId="{94F77C6D-9A18-4E67-8760-3FEC7FF33605}" srcOrd="0" destOrd="0" presId="urn:microsoft.com/office/officeart/2018/2/layout/IconVerticalSolidList"/>
    <dgm:cxn modelId="{B60D27B1-0793-4882-B08F-F84344403474}" type="presOf" srcId="{DBCE750B-7B5F-4DDB-918D-500EB8D2A23A}" destId="{E26FE20F-78EC-4477-93E9-816F4C14F867}" srcOrd="0" destOrd="0" presId="urn:microsoft.com/office/officeart/2018/2/layout/IconVerticalSolidList"/>
    <dgm:cxn modelId="{0BEDA1B1-02AF-48B5-9CF6-F8667CE00CAF}" srcId="{55528B33-1CF7-46B5-92C4-E0891DDF36A7}" destId="{DBCE750B-7B5F-4DDB-918D-500EB8D2A23A}" srcOrd="0" destOrd="0" parTransId="{0F07623A-2C0D-4D7E-B933-A8ACB1F1A190}" sibTransId="{51C6365A-60F6-4935-AAB3-6359B13B6EA1}"/>
    <dgm:cxn modelId="{24E1C8BC-B65F-459E-A272-89AFC3309B6E}" srcId="{55528B33-1CF7-46B5-92C4-E0891DDF36A7}" destId="{AF6971C3-559B-48D4-B9F6-DE4525873523}" srcOrd="2" destOrd="0" parTransId="{AB57D83A-51FA-48B8-ACA5-1135FE4F96F2}" sibTransId="{C1D83156-5978-41A2-9410-1F9AD888BE34}"/>
    <dgm:cxn modelId="{96A153E0-BCF6-4212-8863-184DC24B1A73}" type="presOf" srcId="{AF6971C3-559B-48D4-B9F6-DE4525873523}" destId="{5DDEF0C1-334E-4CE8-B61D-97E6323D4182}" srcOrd="0" destOrd="0" presId="urn:microsoft.com/office/officeart/2018/2/layout/IconVerticalSolidList"/>
    <dgm:cxn modelId="{E9CC8C0D-1862-4199-AFA0-CDE2EBCACFC6}" type="presParOf" srcId="{94F77C6D-9A18-4E67-8760-3FEC7FF33605}" destId="{D942C86F-ADEE-4406-BD8F-6718DE515981}" srcOrd="0" destOrd="0" presId="urn:microsoft.com/office/officeart/2018/2/layout/IconVerticalSolidList"/>
    <dgm:cxn modelId="{3BD536E4-CEC6-43FB-B88A-36BB438CA04E}" type="presParOf" srcId="{D942C86F-ADEE-4406-BD8F-6718DE515981}" destId="{66647BC4-DC8E-47A5-8163-B02F0CCCCA43}" srcOrd="0" destOrd="0" presId="urn:microsoft.com/office/officeart/2018/2/layout/IconVerticalSolidList"/>
    <dgm:cxn modelId="{F90866EA-7E5C-4945-AFF7-ADF2B3752D6A}" type="presParOf" srcId="{D942C86F-ADEE-4406-BD8F-6718DE515981}" destId="{3506CC88-2B9B-46EE-994A-86A05648D8B6}" srcOrd="1" destOrd="0" presId="urn:microsoft.com/office/officeart/2018/2/layout/IconVerticalSolidList"/>
    <dgm:cxn modelId="{D725FAE9-497B-4DAA-9D7A-9767412ADE3B}" type="presParOf" srcId="{D942C86F-ADEE-4406-BD8F-6718DE515981}" destId="{A2EAE914-E455-472E-B218-FB97FB50534E}" srcOrd="2" destOrd="0" presId="urn:microsoft.com/office/officeart/2018/2/layout/IconVerticalSolidList"/>
    <dgm:cxn modelId="{AA1BCFAB-0702-4784-921B-1759E04354CA}" type="presParOf" srcId="{D942C86F-ADEE-4406-BD8F-6718DE515981}" destId="{E26FE20F-78EC-4477-93E9-816F4C14F867}" srcOrd="3" destOrd="0" presId="urn:microsoft.com/office/officeart/2018/2/layout/IconVerticalSolidList"/>
    <dgm:cxn modelId="{045AF23F-55B6-4330-A085-05B448558270}" type="presParOf" srcId="{94F77C6D-9A18-4E67-8760-3FEC7FF33605}" destId="{87AAC94A-B8C6-4A4F-8853-82226878C354}" srcOrd="1" destOrd="0" presId="urn:microsoft.com/office/officeart/2018/2/layout/IconVerticalSolidList"/>
    <dgm:cxn modelId="{EA2935D4-6B33-45D9-8599-69BB8BCC4EAE}" type="presParOf" srcId="{94F77C6D-9A18-4E67-8760-3FEC7FF33605}" destId="{18302557-5051-4D21-99B0-26D326FC286A}" srcOrd="2" destOrd="0" presId="urn:microsoft.com/office/officeart/2018/2/layout/IconVerticalSolidList"/>
    <dgm:cxn modelId="{3DB6655E-EC27-42A9-9C0A-C9FD91F81DCD}" type="presParOf" srcId="{18302557-5051-4D21-99B0-26D326FC286A}" destId="{F5C8AC4B-669F-45CB-82A1-143EF2DD9584}" srcOrd="0" destOrd="0" presId="urn:microsoft.com/office/officeart/2018/2/layout/IconVerticalSolidList"/>
    <dgm:cxn modelId="{1092334A-425A-4FFF-8FB1-F39AE98F628B}" type="presParOf" srcId="{18302557-5051-4D21-99B0-26D326FC286A}" destId="{AD901245-795D-4DC7-8C54-FEAFB5B5D539}" srcOrd="1" destOrd="0" presId="urn:microsoft.com/office/officeart/2018/2/layout/IconVerticalSolidList"/>
    <dgm:cxn modelId="{9E0FC386-4BCC-4EF0-9FE5-2F54A820BAED}" type="presParOf" srcId="{18302557-5051-4D21-99B0-26D326FC286A}" destId="{185A3CEE-EB74-4C11-A484-AFB689F21A84}" srcOrd="2" destOrd="0" presId="urn:microsoft.com/office/officeart/2018/2/layout/IconVerticalSolidList"/>
    <dgm:cxn modelId="{91713F25-F883-498B-A1E2-B476CD1F4500}" type="presParOf" srcId="{18302557-5051-4D21-99B0-26D326FC286A}" destId="{6B8244E4-821D-4DE1-A18F-352CC0A160BE}" srcOrd="3" destOrd="0" presId="urn:microsoft.com/office/officeart/2018/2/layout/IconVerticalSolidList"/>
    <dgm:cxn modelId="{710E8231-705A-4166-A9D7-D057B76E54F4}" type="presParOf" srcId="{94F77C6D-9A18-4E67-8760-3FEC7FF33605}" destId="{4A7BC13A-B318-4764-9BA2-9BE084654DA5}" srcOrd="3" destOrd="0" presId="urn:microsoft.com/office/officeart/2018/2/layout/IconVerticalSolidList"/>
    <dgm:cxn modelId="{3243119A-4BEE-48FB-9B7F-55F138BC5990}" type="presParOf" srcId="{94F77C6D-9A18-4E67-8760-3FEC7FF33605}" destId="{C77CD5FC-05A2-479A-B5E6-CA5A118864E8}" srcOrd="4" destOrd="0" presId="urn:microsoft.com/office/officeart/2018/2/layout/IconVerticalSolidList"/>
    <dgm:cxn modelId="{939FD08A-E8D2-4078-96A3-1A94BE0C2923}" type="presParOf" srcId="{C77CD5FC-05A2-479A-B5E6-CA5A118864E8}" destId="{51097D37-1175-4A02-849F-FA148764E5D0}" srcOrd="0" destOrd="0" presId="urn:microsoft.com/office/officeart/2018/2/layout/IconVerticalSolidList"/>
    <dgm:cxn modelId="{D4F734AE-DD5F-45AF-B69B-0D4B4A7E1507}" type="presParOf" srcId="{C77CD5FC-05A2-479A-B5E6-CA5A118864E8}" destId="{6253D8C2-79A9-4B5E-8E1E-10CDB1907C01}" srcOrd="1" destOrd="0" presId="urn:microsoft.com/office/officeart/2018/2/layout/IconVerticalSolidList"/>
    <dgm:cxn modelId="{5C3E7290-F4CD-4809-BDEC-F8666C7C7AE6}" type="presParOf" srcId="{C77CD5FC-05A2-479A-B5E6-CA5A118864E8}" destId="{894E7B12-2792-46C9-8331-77CC35DC75DA}" srcOrd="2" destOrd="0" presId="urn:microsoft.com/office/officeart/2018/2/layout/IconVerticalSolidList"/>
    <dgm:cxn modelId="{B51F24C3-3EEB-4D55-91FC-267215CA700C}" type="presParOf" srcId="{C77CD5FC-05A2-479A-B5E6-CA5A118864E8}" destId="{5DDEF0C1-334E-4CE8-B61D-97E6323D418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AF6502-47E0-4DE7-8191-6A74466FD6A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B3B85C9-1A21-4306-9956-1C5938A3B7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TT" sz="2400" dirty="0"/>
            <a:t>International best practices</a:t>
          </a:r>
          <a:endParaRPr lang="en-US" sz="2400" dirty="0"/>
        </a:p>
      </dgm:t>
    </dgm:pt>
    <dgm:pt modelId="{53AA6791-2DD2-4DA7-A6A3-E7D32276D4A4}" type="parTrans" cxnId="{53DFEDA2-489A-4237-8A27-C32A0C7B4644}">
      <dgm:prSet/>
      <dgm:spPr/>
      <dgm:t>
        <a:bodyPr/>
        <a:lstStyle/>
        <a:p>
          <a:endParaRPr lang="en-US" sz="2400"/>
        </a:p>
      </dgm:t>
    </dgm:pt>
    <dgm:pt modelId="{94EC8A81-330F-44C7-89A0-E9AC1623BE8A}" type="sibTrans" cxnId="{53DFEDA2-489A-4237-8A27-C32A0C7B4644}">
      <dgm:prSet/>
      <dgm:spPr/>
      <dgm:t>
        <a:bodyPr/>
        <a:lstStyle/>
        <a:p>
          <a:endParaRPr lang="en-US" sz="2400"/>
        </a:p>
      </dgm:t>
    </dgm:pt>
    <dgm:pt modelId="{307FD4C0-2FE3-4A54-A8DC-633B1A6E82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TT" sz="2400"/>
            <a:t>Fit for purpose</a:t>
          </a:r>
          <a:endParaRPr lang="en-US" sz="2400"/>
        </a:p>
      </dgm:t>
    </dgm:pt>
    <dgm:pt modelId="{291F5AC8-EB58-4FB1-A214-4CADDD315AB6}" type="parTrans" cxnId="{6A567871-200D-4979-A1B2-B5C35668E6D4}">
      <dgm:prSet/>
      <dgm:spPr/>
      <dgm:t>
        <a:bodyPr/>
        <a:lstStyle/>
        <a:p>
          <a:endParaRPr lang="en-US" sz="2400"/>
        </a:p>
      </dgm:t>
    </dgm:pt>
    <dgm:pt modelId="{EB0D064A-42EF-40FC-8359-E91B97FA2088}" type="sibTrans" cxnId="{6A567871-200D-4979-A1B2-B5C35668E6D4}">
      <dgm:prSet/>
      <dgm:spPr/>
      <dgm:t>
        <a:bodyPr/>
        <a:lstStyle/>
        <a:p>
          <a:endParaRPr lang="en-US" sz="2400"/>
        </a:p>
      </dgm:t>
    </dgm:pt>
    <dgm:pt modelId="{0C17272B-FE1E-4E22-AEE3-1D6C8D32D7A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TT" sz="2400" dirty="0"/>
            <a:t>Harmonization/ uniformity</a:t>
          </a:r>
          <a:endParaRPr lang="en-US" sz="2400" dirty="0"/>
        </a:p>
      </dgm:t>
    </dgm:pt>
    <dgm:pt modelId="{E665F0D1-B8AA-40F3-879E-1C609D8B1EC0}" type="parTrans" cxnId="{D350212D-E177-43C8-8CD9-0CD477479318}">
      <dgm:prSet/>
      <dgm:spPr/>
      <dgm:t>
        <a:bodyPr/>
        <a:lstStyle/>
        <a:p>
          <a:endParaRPr lang="en-US" sz="2400"/>
        </a:p>
      </dgm:t>
    </dgm:pt>
    <dgm:pt modelId="{38C5C7E7-4854-4395-802E-9559F16E496A}" type="sibTrans" cxnId="{D350212D-E177-43C8-8CD9-0CD477479318}">
      <dgm:prSet/>
      <dgm:spPr/>
      <dgm:t>
        <a:bodyPr/>
        <a:lstStyle/>
        <a:p>
          <a:endParaRPr lang="en-US" sz="2400"/>
        </a:p>
      </dgm:t>
    </dgm:pt>
    <dgm:pt modelId="{071422D2-A18B-472B-AD69-33B1AB4DE6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TT" sz="2400"/>
            <a:t>Resource </a:t>
          </a:r>
          <a:r>
            <a:rPr lang="en-TT" sz="2400" err="1"/>
            <a:t>mazimization</a:t>
          </a:r>
          <a:endParaRPr lang="en-US" sz="2400"/>
        </a:p>
      </dgm:t>
    </dgm:pt>
    <dgm:pt modelId="{FB1FFDA7-0618-48D4-916D-EDAC1B258F49}" type="parTrans" cxnId="{1ED1D70F-44FC-48E9-8A1F-0A9310955CC1}">
      <dgm:prSet/>
      <dgm:spPr/>
      <dgm:t>
        <a:bodyPr/>
        <a:lstStyle/>
        <a:p>
          <a:endParaRPr lang="en-US" sz="2400"/>
        </a:p>
      </dgm:t>
    </dgm:pt>
    <dgm:pt modelId="{9FAB0E8A-8B05-482B-BE87-ACE77937CEA9}" type="sibTrans" cxnId="{1ED1D70F-44FC-48E9-8A1F-0A9310955CC1}">
      <dgm:prSet/>
      <dgm:spPr/>
      <dgm:t>
        <a:bodyPr/>
        <a:lstStyle/>
        <a:p>
          <a:endParaRPr lang="en-US" sz="2400"/>
        </a:p>
      </dgm:t>
    </dgm:pt>
    <dgm:pt modelId="{4399CD5A-3E12-4621-B510-7FAA674A0DAF}" type="pres">
      <dgm:prSet presAssocID="{64AF6502-47E0-4DE7-8191-6A74466FD6AF}" presName="root" presStyleCnt="0">
        <dgm:presLayoutVars>
          <dgm:dir/>
          <dgm:resizeHandles val="exact"/>
        </dgm:presLayoutVars>
      </dgm:prSet>
      <dgm:spPr/>
    </dgm:pt>
    <dgm:pt modelId="{CFA9DF1B-565D-426D-A514-8D84616BFA96}" type="pres">
      <dgm:prSet presAssocID="{2B3B85C9-1A21-4306-9956-1C5938A3B7BF}" presName="compNode" presStyleCnt="0"/>
      <dgm:spPr/>
    </dgm:pt>
    <dgm:pt modelId="{C324B864-728E-4C30-B19E-7FC36B303135}" type="pres">
      <dgm:prSet presAssocID="{2B3B85C9-1A21-4306-9956-1C5938A3B7BF}" presName="iconRect" presStyleLbl="node1" presStyleIdx="0" presStyleCnt="4" custScaleX="172078" custScaleY="17207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38F7B7C6-961D-472C-85C8-13F6696A9CC2}" type="pres">
      <dgm:prSet presAssocID="{2B3B85C9-1A21-4306-9956-1C5938A3B7BF}" presName="spaceRect" presStyleCnt="0"/>
      <dgm:spPr/>
    </dgm:pt>
    <dgm:pt modelId="{F624E826-E9CF-483B-B427-1C1F064637F6}" type="pres">
      <dgm:prSet presAssocID="{2B3B85C9-1A21-4306-9956-1C5938A3B7BF}" presName="textRect" presStyleLbl="revTx" presStyleIdx="0" presStyleCnt="4">
        <dgm:presLayoutVars>
          <dgm:chMax val="1"/>
          <dgm:chPref val="1"/>
        </dgm:presLayoutVars>
      </dgm:prSet>
      <dgm:spPr/>
    </dgm:pt>
    <dgm:pt modelId="{3BBFD97D-E676-458D-969C-E525E61FACB1}" type="pres">
      <dgm:prSet presAssocID="{94EC8A81-330F-44C7-89A0-E9AC1623BE8A}" presName="sibTrans" presStyleCnt="0"/>
      <dgm:spPr/>
    </dgm:pt>
    <dgm:pt modelId="{76713A0A-CA81-48C9-8AB6-5260B904E4B5}" type="pres">
      <dgm:prSet presAssocID="{307FD4C0-2FE3-4A54-A8DC-633B1A6E82D5}" presName="compNode" presStyleCnt="0"/>
      <dgm:spPr/>
    </dgm:pt>
    <dgm:pt modelId="{3CFAF1E3-B981-4D76-88E7-9C0B9775A079}" type="pres">
      <dgm:prSet presAssocID="{307FD4C0-2FE3-4A54-A8DC-633B1A6E82D5}" presName="iconRect" presStyleLbl="node1" presStyleIdx="1" presStyleCnt="4" custScaleX="172078" custScaleY="172078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49137E16-3C97-4B01-A803-6D3BF2E84ED1}" type="pres">
      <dgm:prSet presAssocID="{307FD4C0-2FE3-4A54-A8DC-633B1A6E82D5}" presName="spaceRect" presStyleCnt="0"/>
      <dgm:spPr/>
    </dgm:pt>
    <dgm:pt modelId="{77DBEE90-8AC8-49E6-A3D2-9FCF424C5784}" type="pres">
      <dgm:prSet presAssocID="{307FD4C0-2FE3-4A54-A8DC-633B1A6E82D5}" presName="textRect" presStyleLbl="revTx" presStyleIdx="1" presStyleCnt="4">
        <dgm:presLayoutVars>
          <dgm:chMax val="1"/>
          <dgm:chPref val="1"/>
        </dgm:presLayoutVars>
      </dgm:prSet>
      <dgm:spPr/>
    </dgm:pt>
    <dgm:pt modelId="{22E3FAFD-B4ED-4A24-9A1F-BBD396AB4796}" type="pres">
      <dgm:prSet presAssocID="{EB0D064A-42EF-40FC-8359-E91B97FA2088}" presName="sibTrans" presStyleCnt="0"/>
      <dgm:spPr/>
    </dgm:pt>
    <dgm:pt modelId="{29FCC437-30DA-4396-A46A-B2883F706267}" type="pres">
      <dgm:prSet presAssocID="{0C17272B-FE1E-4E22-AEE3-1D6C8D32D7AF}" presName="compNode" presStyleCnt="0"/>
      <dgm:spPr/>
    </dgm:pt>
    <dgm:pt modelId="{C19FC416-FA3C-47A0-9DA6-C69D2D16A4C1}" type="pres">
      <dgm:prSet presAssocID="{0C17272B-FE1E-4E22-AEE3-1D6C8D32D7AF}" presName="iconRect" presStyleLbl="node1" presStyleIdx="2" presStyleCnt="4" custScaleX="172078" custScaleY="17207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AC5B9D2C-8F55-42FB-8D9F-5584722B9AB5}" type="pres">
      <dgm:prSet presAssocID="{0C17272B-FE1E-4E22-AEE3-1D6C8D32D7AF}" presName="spaceRect" presStyleCnt="0"/>
      <dgm:spPr/>
    </dgm:pt>
    <dgm:pt modelId="{6BA3BD85-D352-4CF7-BC9E-4C2341015509}" type="pres">
      <dgm:prSet presAssocID="{0C17272B-FE1E-4E22-AEE3-1D6C8D32D7AF}" presName="textRect" presStyleLbl="revTx" presStyleIdx="2" presStyleCnt="4" custScaleX="113267">
        <dgm:presLayoutVars>
          <dgm:chMax val="1"/>
          <dgm:chPref val="1"/>
        </dgm:presLayoutVars>
      </dgm:prSet>
      <dgm:spPr/>
    </dgm:pt>
    <dgm:pt modelId="{8021F5E4-D088-4E3A-B7D0-3B0E21A7A65A}" type="pres">
      <dgm:prSet presAssocID="{38C5C7E7-4854-4395-802E-9559F16E496A}" presName="sibTrans" presStyleCnt="0"/>
      <dgm:spPr/>
    </dgm:pt>
    <dgm:pt modelId="{911A0251-D915-4E00-8DCE-E65FA6875ED6}" type="pres">
      <dgm:prSet presAssocID="{071422D2-A18B-472B-AD69-33B1AB4DE6AC}" presName="compNode" presStyleCnt="0"/>
      <dgm:spPr/>
    </dgm:pt>
    <dgm:pt modelId="{6BF1910A-83D0-460A-9831-E64D6931E699}" type="pres">
      <dgm:prSet presAssocID="{071422D2-A18B-472B-AD69-33B1AB4DE6AC}" presName="iconRect" presStyleLbl="node1" presStyleIdx="3" presStyleCnt="4" custScaleX="172078" custScaleY="17207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DEBE712E-223D-4800-BCD4-5EE61A8EF0AF}" type="pres">
      <dgm:prSet presAssocID="{071422D2-A18B-472B-AD69-33B1AB4DE6AC}" presName="spaceRect" presStyleCnt="0"/>
      <dgm:spPr/>
    </dgm:pt>
    <dgm:pt modelId="{71DD6690-6C74-48F7-A9CF-CD0E237D308E}" type="pres">
      <dgm:prSet presAssocID="{071422D2-A18B-472B-AD69-33B1AB4DE6A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ED1D70F-44FC-48E9-8A1F-0A9310955CC1}" srcId="{64AF6502-47E0-4DE7-8191-6A74466FD6AF}" destId="{071422D2-A18B-472B-AD69-33B1AB4DE6AC}" srcOrd="3" destOrd="0" parTransId="{FB1FFDA7-0618-48D4-916D-EDAC1B258F49}" sibTransId="{9FAB0E8A-8B05-482B-BE87-ACE77937CEA9}"/>
    <dgm:cxn modelId="{D350212D-E177-43C8-8CD9-0CD477479318}" srcId="{64AF6502-47E0-4DE7-8191-6A74466FD6AF}" destId="{0C17272B-FE1E-4E22-AEE3-1D6C8D32D7AF}" srcOrd="2" destOrd="0" parTransId="{E665F0D1-B8AA-40F3-879E-1C609D8B1EC0}" sibTransId="{38C5C7E7-4854-4395-802E-9559F16E496A}"/>
    <dgm:cxn modelId="{6A567871-200D-4979-A1B2-B5C35668E6D4}" srcId="{64AF6502-47E0-4DE7-8191-6A74466FD6AF}" destId="{307FD4C0-2FE3-4A54-A8DC-633B1A6E82D5}" srcOrd="1" destOrd="0" parTransId="{291F5AC8-EB58-4FB1-A214-4CADDD315AB6}" sibTransId="{EB0D064A-42EF-40FC-8359-E91B97FA2088}"/>
    <dgm:cxn modelId="{75B6EA98-91F6-408C-B7D9-DA72FC30FC5C}" type="presOf" srcId="{307FD4C0-2FE3-4A54-A8DC-633B1A6E82D5}" destId="{77DBEE90-8AC8-49E6-A3D2-9FCF424C5784}" srcOrd="0" destOrd="0" presId="urn:microsoft.com/office/officeart/2018/2/layout/IconLabelList"/>
    <dgm:cxn modelId="{53DFEDA2-489A-4237-8A27-C32A0C7B4644}" srcId="{64AF6502-47E0-4DE7-8191-6A74466FD6AF}" destId="{2B3B85C9-1A21-4306-9956-1C5938A3B7BF}" srcOrd="0" destOrd="0" parTransId="{53AA6791-2DD2-4DA7-A6A3-E7D32276D4A4}" sibTransId="{94EC8A81-330F-44C7-89A0-E9AC1623BE8A}"/>
    <dgm:cxn modelId="{31310DC1-A50A-4327-BEF4-2A4F5315139D}" type="presOf" srcId="{2B3B85C9-1A21-4306-9956-1C5938A3B7BF}" destId="{F624E826-E9CF-483B-B427-1C1F064637F6}" srcOrd="0" destOrd="0" presId="urn:microsoft.com/office/officeart/2018/2/layout/IconLabelList"/>
    <dgm:cxn modelId="{8FCE72D3-DEF7-4489-885C-8F1DE359CE85}" type="presOf" srcId="{071422D2-A18B-472B-AD69-33B1AB4DE6AC}" destId="{71DD6690-6C74-48F7-A9CF-CD0E237D308E}" srcOrd="0" destOrd="0" presId="urn:microsoft.com/office/officeart/2018/2/layout/IconLabelList"/>
    <dgm:cxn modelId="{2CD4B0D7-0F2B-4032-870F-093F21316B0B}" type="presOf" srcId="{64AF6502-47E0-4DE7-8191-6A74466FD6AF}" destId="{4399CD5A-3E12-4621-B510-7FAA674A0DAF}" srcOrd="0" destOrd="0" presId="urn:microsoft.com/office/officeart/2018/2/layout/IconLabelList"/>
    <dgm:cxn modelId="{EBEECBF8-EEE1-4200-A028-1E6907656F10}" type="presOf" srcId="{0C17272B-FE1E-4E22-AEE3-1D6C8D32D7AF}" destId="{6BA3BD85-D352-4CF7-BC9E-4C2341015509}" srcOrd="0" destOrd="0" presId="urn:microsoft.com/office/officeart/2018/2/layout/IconLabelList"/>
    <dgm:cxn modelId="{0870A382-08DE-4B12-A8F5-3936C12A9CB5}" type="presParOf" srcId="{4399CD5A-3E12-4621-B510-7FAA674A0DAF}" destId="{CFA9DF1B-565D-426D-A514-8D84616BFA96}" srcOrd="0" destOrd="0" presId="urn:microsoft.com/office/officeart/2018/2/layout/IconLabelList"/>
    <dgm:cxn modelId="{6704FC44-B97E-4187-AFF6-4EF9DDCEA9F3}" type="presParOf" srcId="{CFA9DF1B-565D-426D-A514-8D84616BFA96}" destId="{C324B864-728E-4C30-B19E-7FC36B303135}" srcOrd="0" destOrd="0" presId="urn:microsoft.com/office/officeart/2018/2/layout/IconLabelList"/>
    <dgm:cxn modelId="{C8C7A6D6-EBB2-40FE-840A-2DF76D996FB2}" type="presParOf" srcId="{CFA9DF1B-565D-426D-A514-8D84616BFA96}" destId="{38F7B7C6-961D-472C-85C8-13F6696A9CC2}" srcOrd="1" destOrd="0" presId="urn:microsoft.com/office/officeart/2018/2/layout/IconLabelList"/>
    <dgm:cxn modelId="{D1D9BD3A-8878-4551-A910-0806D8709C42}" type="presParOf" srcId="{CFA9DF1B-565D-426D-A514-8D84616BFA96}" destId="{F624E826-E9CF-483B-B427-1C1F064637F6}" srcOrd="2" destOrd="0" presId="urn:microsoft.com/office/officeart/2018/2/layout/IconLabelList"/>
    <dgm:cxn modelId="{FD1E691F-CFD2-4E93-8A69-7D3FA0EBA000}" type="presParOf" srcId="{4399CD5A-3E12-4621-B510-7FAA674A0DAF}" destId="{3BBFD97D-E676-458D-969C-E525E61FACB1}" srcOrd="1" destOrd="0" presId="urn:microsoft.com/office/officeart/2018/2/layout/IconLabelList"/>
    <dgm:cxn modelId="{BC80E1C9-8B5C-4FFE-8919-8442B6E3D82E}" type="presParOf" srcId="{4399CD5A-3E12-4621-B510-7FAA674A0DAF}" destId="{76713A0A-CA81-48C9-8AB6-5260B904E4B5}" srcOrd="2" destOrd="0" presId="urn:microsoft.com/office/officeart/2018/2/layout/IconLabelList"/>
    <dgm:cxn modelId="{56B3DDE7-E6C6-465B-AA5A-F4E711C29AC4}" type="presParOf" srcId="{76713A0A-CA81-48C9-8AB6-5260B904E4B5}" destId="{3CFAF1E3-B981-4D76-88E7-9C0B9775A079}" srcOrd="0" destOrd="0" presId="urn:microsoft.com/office/officeart/2018/2/layout/IconLabelList"/>
    <dgm:cxn modelId="{A4D8DCD4-FC8D-41D4-856E-EA10EF6A6CE7}" type="presParOf" srcId="{76713A0A-CA81-48C9-8AB6-5260B904E4B5}" destId="{49137E16-3C97-4B01-A803-6D3BF2E84ED1}" srcOrd="1" destOrd="0" presId="urn:microsoft.com/office/officeart/2018/2/layout/IconLabelList"/>
    <dgm:cxn modelId="{9633275D-1EC9-4153-A23F-03B7A5AC5BF4}" type="presParOf" srcId="{76713A0A-CA81-48C9-8AB6-5260B904E4B5}" destId="{77DBEE90-8AC8-49E6-A3D2-9FCF424C5784}" srcOrd="2" destOrd="0" presId="urn:microsoft.com/office/officeart/2018/2/layout/IconLabelList"/>
    <dgm:cxn modelId="{CC524B28-42AA-4FC0-AE5B-580D1A6A59E4}" type="presParOf" srcId="{4399CD5A-3E12-4621-B510-7FAA674A0DAF}" destId="{22E3FAFD-B4ED-4A24-9A1F-BBD396AB4796}" srcOrd="3" destOrd="0" presId="urn:microsoft.com/office/officeart/2018/2/layout/IconLabelList"/>
    <dgm:cxn modelId="{BE015AD3-378D-40E7-A999-CE6CB5361948}" type="presParOf" srcId="{4399CD5A-3E12-4621-B510-7FAA674A0DAF}" destId="{29FCC437-30DA-4396-A46A-B2883F706267}" srcOrd="4" destOrd="0" presId="urn:microsoft.com/office/officeart/2018/2/layout/IconLabelList"/>
    <dgm:cxn modelId="{228C70CD-A17A-444B-873F-9F8482B82473}" type="presParOf" srcId="{29FCC437-30DA-4396-A46A-B2883F706267}" destId="{C19FC416-FA3C-47A0-9DA6-C69D2D16A4C1}" srcOrd="0" destOrd="0" presId="urn:microsoft.com/office/officeart/2018/2/layout/IconLabelList"/>
    <dgm:cxn modelId="{EB607E50-2775-496F-B987-7E6EE6F8165B}" type="presParOf" srcId="{29FCC437-30DA-4396-A46A-B2883F706267}" destId="{AC5B9D2C-8F55-42FB-8D9F-5584722B9AB5}" srcOrd="1" destOrd="0" presId="urn:microsoft.com/office/officeart/2018/2/layout/IconLabelList"/>
    <dgm:cxn modelId="{6536C54F-E615-4CB9-81D0-5B55763745F7}" type="presParOf" srcId="{29FCC437-30DA-4396-A46A-B2883F706267}" destId="{6BA3BD85-D352-4CF7-BC9E-4C2341015509}" srcOrd="2" destOrd="0" presId="urn:microsoft.com/office/officeart/2018/2/layout/IconLabelList"/>
    <dgm:cxn modelId="{C39517DB-A14B-4FC2-BD16-6087553017EF}" type="presParOf" srcId="{4399CD5A-3E12-4621-B510-7FAA674A0DAF}" destId="{8021F5E4-D088-4E3A-B7D0-3B0E21A7A65A}" srcOrd="5" destOrd="0" presId="urn:microsoft.com/office/officeart/2018/2/layout/IconLabelList"/>
    <dgm:cxn modelId="{606E27E0-B664-49C8-B7D4-FA6A6F945BBB}" type="presParOf" srcId="{4399CD5A-3E12-4621-B510-7FAA674A0DAF}" destId="{911A0251-D915-4E00-8DCE-E65FA6875ED6}" srcOrd="6" destOrd="0" presId="urn:microsoft.com/office/officeart/2018/2/layout/IconLabelList"/>
    <dgm:cxn modelId="{39D2D578-5125-458F-87E7-391013184F82}" type="presParOf" srcId="{911A0251-D915-4E00-8DCE-E65FA6875ED6}" destId="{6BF1910A-83D0-460A-9831-E64D6931E699}" srcOrd="0" destOrd="0" presId="urn:microsoft.com/office/officeart/2018/2/layout/IconLabelList"/>
    <dgm:cxn modelId="{E75871D2-7D1C-4D2D-A0AA-918A3A8E6F65}" type="presParOf" srcId="{911A0251-D915-4E00-8DCE-E65FA6875ED6}" destId="{DEBE712E-223D-4800-BCD4-5EE61A8EF0AF}" srcOrd="1" destOrd="0" presId="urn:microsoft.com/office/officeart/2018/2/layout/IconLabelList"/>
    <dgm:cxn modelId="{F22325E9-CC6C-4E2A-A223-21E82DE9300C}" type="presParOf" srcId="{911A0251-D915-4E00-8DCE-E65FA6875ED6}" destId="{71DD6690-6C74-48F7-A9CF-CD0E237D308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AF6502-47E0-4DE7-8191-6A74466FD6AF}" type="doc">
      <dgm:prSet loTypeId="urn:microsoft.com/office/officeart/2018/2/layout/IconCircle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3B85C9-1A21-4306-9956-1C5938A3B7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TT" sz="2800" dirty="0"/>
            <a:t>Resources</a:t>
          </a:r>
          <a:endParaRPr lang="en-US" sz="2800" dirty="0"/>
        </a:p>
      </dgm:t>
    </dgm:pt>
    <dgm:pt modelId="{53AA6791-2DD2-4DA7-A6A3-E7D32276D4A4}" type="parTrans" cxnId="{53DFEDA2-489A-4237-8A27-C32A0C7B4644}">
      <dgm:prSet/>
      <dgm:spPr/>
      <dgm:t>
        <a:bodyPr/>
        <a:lstStyle/>
        <a:p>
          <a:endParaRPr lang="en-US" sz="4000"/>
        </a:p>
      </dgm:t>
    </dgm:pt>
    <dgm:pt modelId="{94EC8A81-330F-44C7-89A0-E9AC1623BE8A}" type="sibTrans" cxnId="{53DFEDA2-489A-4237-8A27-C32A0C7B4644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307FD4C0-2FE3-4A54-A8DC-633B1A6E82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Effective training/roll-out mechanisms</a:t>
          </a:r>
        </a:p>
      </dgm:t>
    </dgm:pt>
    <dgm:pt modelId="{291F5AC8-EB58-4FB1-A214-4CADDD315AB6}" type="parTrans" cxnId="{6A567871-200D-4979-A1B2-B5C35668E6D4}">
      <dgm:prSet/>
      <dgm:spPr/>
      <dgm:t>
        <a:bodyPr/>
        <a:lstStyle/>
        <a:p>
          <a:endParaRPr lang="en-US" sz="4000"/>
        </a:p>
      </dgm:t>
    </dgm:pt>
    <dgm:pt modelId="{EB0D064A-42EF-40FC-8359-E91B97FA2088}" type="sibTrans" cxnId="{6A567871-200D-4979-A1B2-B5C35668E6D4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0C17272B-FE1E-4E22-AEE3-1D6C8D32D7A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TT" sz="2800"/>
            <a:t>Measurement</a:t>
          </a:r>
          <a:endParaRPr lang="en-US" sz="2800"/>
        </a:p>
      </dgm:t>
    </dgm:pt>
    <dgm:pt modelId="{E665F0D1-B8AA-40F3-879E-1C609D8B1EC0}" type="parTrans" cxnId="{D350212D-E177-43C8-8CD9-0CD477479318}">
      <dgm:prSet/>
      <dgm:spPr/>
      <dgm:t>
        <a:bodyPr/>
        <a:lstStyle/>
        <a:p>
          <a:endParaRPr lang="en-US" sz="4000"/>
        </a:p>
      </dgm:t>
    </dgm:pt>
    <dgm:pt modelId="{38C5C7E7-4854-4395-802E-9559F16E496A}" type="sibTrans" cxnId="{D350212D-E177-43C8-8CD9-0CD477479318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071422D2-A18B-472B-AD69-33B1AB4DE6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TT" sz="2800"/>
            <a:t>Attitudes/   Awareness</a:t>
          </a:r>
          <a:endParaRPr lang="en-US" sz="2800"/>
        </a:p>
      </dgm:t>
    </dgm:pt>
    <dgm:pt modelId="{FB1FFDA7-0618-48D4-916D-EDAC1B258F49}" type="parTrans" cxnId="{1ED1D70F-44FC-48E9-8A1F-0A9310955CC1}">
      <dgm:prSet/>
      <dgm:spPr/>
      <dgm:t>
        <a:bodyPr/>
        <a:lstStyle/>
        <a:p>
          <a:endParaRPr lang="en-US" sz="4000"/>
        </a:p>
      </dgm:t>
    </dgm:pt>
    <dgm:pt modelId="{9FAB0E8A-8B05-482B-BE87-ACE77937CEA9}" type="sibTrans" cxnId="{1ED1D70F-44FC-48E9-8A1F-0A9310955CC1}">
      <dgm:prSet/>
      <dgm:spPr/>
      <dgm:t>
        <a:bodyPr/>
        <a:lstStyle/>
        <a:p>
          <a:endParaRPr lang="en-US" sz="2400"/>
        </a:p>
      </dgm:t>
    </dgm:pt>
    <dgm:pt modelId="{8D7B9FA7-F75C-4D13-BF45-87C2E1F36843}" type="pres">
      <dgm:prSet presAssocID="{64AF6502-47E0-4DE7-8191-6A74466FD6AF}" presName="root" presStyleCnt="0">
        <dgm:presLayoutVars>
          <dgm:dir/>
          <dgm:resizeHandles val="exact"/>
        </dgm:presLayoutVars>
      </dgm:prSet>
      <dgm:spPr/>
    </dgm:pt>
    <dgm:pt modelId="{580183C1-63D0-42E2-A3A5-3FC894A24876}" type="pres">
      <dgm:prSet presAssocID="{64AF6502-47E0-4DE7-8191-6A74466FD6AF}" presName="container" presStyleCnt="0">
        <dgm:presLayoutVars>
          <dgm:dir/>
          <dgm:resizeHandles val="exact"/>
        </dgm:presLayoutVars>
      </dgm:prSet>
      <dgm:spPr/>
    </dgm:pt>
    <dgm:pt modelId="{ABE599C2-AE57-40DC-B7E3-644923DCF136}" type="pres">
      <dgm:prSet presAssocID="{2B3B85C9-1A21-4306-9956-1C5938A3B7BF}" presName="compNode" presStyleCnt="0"/>
      <dgm:spPr/>
    </dgm:pt>
    <dgm:pt modelId="{35A0132A-4E0B-4052-B4B7-A132DCB051AF}" type="pres">
      <dgm:prSet presAssocID="{2B3B85C9-1A21-4306-9956-1C5938A3B7BF}" presName="iconBgRect" presStyleLbl="bgShp" presStyleIdx="0" presStyleCnt="4"/>
      <dgm:spPr/>
    </dgm:pt>
    <dgm:pt modelId="{D8E39F95-06EA-40A9-9287-0A07ECBC3AAA}" type="pres">
      <dgm:prSet presAssocID="{2B3B85C9-1A21-4306-9956-1C5938A3B7B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90D600F-A63D-4677-A3C2-2403F229B73B}" type="pres">
      <dgm:prSet presAssocID="{2B3B85C9-1A21-4306-9956-1C5938A3B7BF}" presName="spaceRect" presStyleCnt="0"/>
      <dgm:spPr/>
    </dgm:pt>
    <dgm:pt modelId="{EDAE56BE-C186-4BAB-94F8-5BA1BD1FF917}" type="pres">
      <dgm:prSet presAssocID="{2B3B85C9-1A21-4306-9956-1C5938A3B7BF}" presName="textRect" presStyleLbl="revTx" presStyleIdx="0" presStyleCnt="4">
        <dgm:presLayoutVars>
          <dgm:chMax val="1"/>
          <dgm:chPref val="1"/>
        </dgm:presLayoutVars>
      </dgm:prSet>
      <dgm:spPr/>
    </dgm:pt>
    <dgm:pt modelId="{3AA5404C-599D-491A-8B9F-8D314FF650D3}" type="pres">
      <dgm:prSet presAssocID="{94EC8A81-330F-44C7-89A0-E9AC1623BE8A}" presName="sibTrans" presStyleLbl="sibTrans2D1" presStyleIdx="0" presStyleCnt="0"/>
      <dgm:spPr/>
    </dgm:pt>
    <dgm:pt modelId="{079A21EC-B8D4-4ADC-B6E3-6303A9547A26}" type="pres">
      <dgm:prSet presAssocID="{307FD4C0-2FE3-4A54-A8DC-633B1A6E82D5}" presName="compNode" presStyleCnt="0"/>
      <dgm:spPr/>
    </dgm:pt>
    <dgm:pt modelId="{645895B1-AD28-43A0-8FDE-71D39976B157}" type="pres">
      <dgm:prSet presAssocID="{307FD4C0-2FE3-4A54-A8DC-633B1A6E82D5}" presName="iconBgRect" presStyleLbl="bgShp" presStyleIdx="1" presStyleCnt="4"/>
      <dgm:spPr/>
    </dgm:pt>
    <dgm:pt modelId="{276F229D-1FC5-4423-9C64-756096E7FC71}" type="pres">
      <dgm:prSet presAssocID="{307FD4C0-2FE3-4A54-A8DC-633B1A6E82D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51EDC7A0-078A-409C-9E16-5D4A6ADB3C19}" type="pres">
      <dgm:prSet presAssocID="{307FD4C0-2FE3-4A54-A8DC-633B1A6E82D5}" presName="spaceRect" presStyleCnt="0"/>
      <dgm:spPr/>
    </dgm:pt>
    <dgm:pt modelId="{1525A8C7-373E-4EF3-8A9F-C66971F5D2C6}" type="pres">
      <dgm:prSet presAssocID="{307FD4C0-2FE3-4A54-A8DC-633B1A6E82D5}" presName="textRect" presStyleLbl="revTx" presStyleIdx="1" presStyleCnt="4">
        <dgm:presLayoutVars>
          <dgm:chMax val="1"/>
          <dgm:chPref val="1"/>
        </dgm:presLayoutVars>
      </dgm:prSet>
      <dgm:spPr/>
    </dgm:pt>
    <dgm:pt modelId="{30B3A615-D81C-4ADF-9268-2EA210B0D50F}" type="pres">
      <dgm:prSet presAssocID="{EB0D064A-42EF-40FC-8359-E91B97FA2088}" presName="sibTrans" presStyleLbl="sibTrans2D1" presStyleIdx="0" presStyleCnt="0"/>
      <dgm:spPr/>
    </dgm:pt>
    <dgm:pt modelId="{5B93E5F2-16E9-435C-BBE2-06A6242E3C8D}" type="pres">
      <dgm:prSet presAssocID="{0C17272B-FE1E-4E22-AEE3-1D6C8D32D7AF}" presName="compNode" presStyleCnt="0"/>
      <dgm:spPr/>
    </dgm:pt>
    <dgm:pt modelId="{FDA9DA1E-2002-4409-9376-4319B1CE5B42}" type="pres">
      <dgm:prSet presAssocID="{0C17272B-FE1E-4E22-AEE3-1D6C8D32D7AF}" presName="iconBgRect" presStyleLbl="bgShp" presStyleIdx="2" presStyleCnt="4"/>
      <dgm:spPr/>
    </dgm:pt>
    <dgm:pt modelId="{F150B477-0A9D-49A1-839D-48CCF177A022}" type="pres">
      <dgm:prSet presAssocID="{0C17272B-FE1E-4E22-AEE3-1D6C8D32D7A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CC2D9B9C-D45E-4C1A-A524-114357C3FC02}" type="pres">
      <dgm:prSet presAssocID="{0C17272B-FE1E-4E22-AEE3-1D6C8D32D7AF}" presName="spaceRect" presStyleCnt="0"/>
      <dgm:spPr/>
    </dgm:pt>
    <dgm:pt modelId="{AB97418D-7801-478B-9F17-F7ADEE414A87}" type="pres">
      <dgm:prSet presAssocID="{0C17272B-FE1E-4E22-AEE3-1D6C8D32D7AF}" presName="textRect" presStyleLbl="revTx" presStyleIdx="2" presStyleCnt="4">
        <dgm:presLayoutVars>
          <dgm:chMax val="1"/>
          <dgm:chPref val="1"/>
        </dgm:presLayoutVars>
      </dgm:prSet>
      <dgm:spPr/>
    </dgm:pt>
    <dgm:pt modelId="{5D5DF457-F8CF-493F-B29F-E1DB247220DF}" type="pres">
      <dgm:prSet presAssocID="{38C5C7E7-4854-4395-802E-9559F16E496A}" presName="sibTrans" presStyleLbl="sibTrans2D1" presStyleIdx="0" presStyleCnt="0"/>
      <dgm:spPr/>
    </dgm:pt>
    <dgm:pt modelId="{1E696451-B91A-4B9D-A600-983D31C6D14C}" type="pres">
      <dgm:prSet presAssocID="{071422D2-A18B-472B-AD69-33B1AB4DE6AC}" presName="compNode" presStyleCnt="0"/>
      <dgm:spPr/>
    </dgm:pt>
    <dgm:pt modelId="{2831E8BE-9D7C-4C65-848B-54191B58AD00}" type="pres">
      <dgm:prSet presAssocID="{071422D2-A18B-472B-AD69-33B1AB4DE6AC}" presName="iconBgRect" presStyleLbl="bgShp" presStyleIdx="3" presStyleCnt="4"/>
      <dgm:spPr/>
    </dgm:pt>
    <dgm:pt modelId="{F14F509A-4C9C-4291-9A14-834F4256E35F}" type="pres">
      <dgm:prSet presAssocID="{071422D2-A18B-472B-AD69-33B1AB4DE6A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814BEA3-5D74-4C9E-BD51-63A1BED5A497}" type="pres">
      <dgm:prSet presAssocID="{071422D2-A18B-472B-AD69-33B1AB4DE6AC}" presName="spaceRect" presStyleCnt="0"/>
      <dgm:spPr/>
    </dgm:pt>
    <dgm:pt modelId="{5989A96E-2711-4AED-A233-C56B41FE8396}" type="pres">
      <dgm:prSet presAssocID="{071422D2-A18B-472B-AD69-33B1AB4DE6A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905190D-24D3-4071-8278-08CD0EAC205A}" type="presOf" srcId="{071422D2-A18B-472B-AD69-33B1AB4DE6AC}" destId="{5989A96E-2711-4AED-A233-C56B41FE8396}" srcOrd="0" destOrd="0" presId="urn:microsoft.com/office/officeart/2018/2/layout/IconCircleList"/>
    <dgm:cxn modelId="{1ED1D70F-44FC-48E9-8A1F-0A9310955CC1}" srcId="{64AF6502-47E0-4DE7-8191-6A74466FD6AF}" destId="{071422D2-A18B-472B-AD69-33B1AB4DE6AC}" srcOrd="3" destOrd="0" parTransId="{FB1FFDA7-0618-48D4-916D-EDAC1B258F49}" sibTransId="{9FAB0E8A-8B05-482B-BE87-ACE77937CEA9}"/>
    <dgm:cxn modelId="{D350212D-E177-43C8-8CD9-0CD477479318}" srcId="{64AF6502-47E0-4DE7-8191-6A74466FD6AF}" destId="{0C17272B-FE1E-4E22-AEE3-1D6C8D32D7AF}" srcOrd="2" destOrd="0" parTransId="{E665F0D1-B8AA-40F3-879E-1C609D8B1EC0}" sibTransId="{38C5C7E7-4854-4395-802E-9559F16E496A}"/>
    <dgm:cxn modelId="{139A9B61-92F8-451A-BCDF-7389A7E35199}" type="presOf" srcId="{EB0D064A-42EF-40FC-8359-E91B97FA2088}" destId="{30B3A615-D81C-4ADF-9268-2EA210B0D50F}" srcOrd="0" destOrd="0" presId="urn:microsoft.com/office/officeart/2018/2/layout/IconCircleList"/>
    <dgm:cxn modelId="{2A916371-7229-416C-910D-6A6342055D2E}" type="presOf" srcId="{38C5C7E7-4854-4395-802E-9559F16E496A}" destId="{5D5DF457-F8CF-493F-B29F-E1DB247220DF}" srcOrd="0" destOrd="0" presId="urn:microsoft.com/office/officeart/2018/2/layout/IconCircleList"/>
    <dgm:cxn modelId="{6A567871-200D-4979-A1B2-B5C35668E6D4}" srcId="{64AF6502-47E0-4DE7-8191-6A74466FD6AF}" destId="{307FD4C0-2FE3-4A54-A8DC-633B1A6E82D5}" srcOrd="1" destOrd="0" parTransId="{291F5AC8-EB58-4FB1-A214-4CADDD315AB6}" sibTransId="{EB0D064A-42EF-40FC-8359-E91B97FA2088}"/>
    <dgm:cxn modelId="{91EF9F57-FF50-4F92-B47D-541919BB69DD}" type="presOf" srcId="{2B3B85C9-1A21-4306-9956-1C5938A3B7BF}" destId="{EDAE56BE-C186-4BAB-94F8-5BA1BD1FF917}" srcOrd="0" destOrd="0" presId="urn:microsoft.com/office/officeart/2018/2/layout/IconCircleList"/>
    <dgm:cxn modelId="{F50BB982-C9BF-4476-8A1B-FD104C724BB6}" type="presOf" srcId="{64AF6502-47E0-4DE7-8191-6A74466FD6AF}" destId="{8D7B9FA7-F75C-4D13-BF45-87C2E1F36843}" srcOrd="0" destOrd="0" presId="urn:microsoft.com/office/officeart/2018/2/layout/IconCircleList"/>
    <dgm:cxn modelId="{9891DDA1-E03D-4FCF-A9FF-6F64C254DC68}" type="presOf" srcId="{0C17272B-FE1E-4E22-AEE3-1D6C8D32D7AF}" destId="{AB97418D-7801-478B-9F17-F7ADEE414A87}" srcOrd="0" destOrd="0" presId="urn:microsoft.com/office/officeart/2018/2/layout/IconCircleList"/>
    <dgm:cxn modelId="{53DFEDA2-489A-4237-8A27-C32A0C7B4644}" srcId="{64AF6502-47E0-4DE7-8191-6A74466FD6AF}" destId="{2B3B85C9-1A21-4306-9956-1C5938A3B7BF}" srcOrd="0" destOrd="0" parTransId="{53AA6791-2DD2-4DA7-A6A3-E7D32276D4A4}" sibTransId="{94EC8A81-330F-44C7-89A0-E9AC1623BE8A}"/>
    <dgm:cxn modelId="{9C3DEBE7-C020-4D9D-9179-D5AC4CE2C6B1}" type="presOf" srcId="{94EC8A81-330F-44C7-89A0-E9AC1623BE8A}" destId="{3AA5404C-599D-491A-8B9F-8D314FF650D3}" srcOrd="0" destOrd="0" presId="urn:microsoft.com/office/officeart/2018/2/layout/IconCircleList"/>
    <dgm:cxn modelId="{814B8BF7-9D3A-4F60-AFD6-BC8FF58FF242}" type="presOf" srcId="{307FD4C0-2FE3-4A54-A8DC-633B1A6E82D5}" destId="{1525A8C7-373E-4EF3-8A9F-C66971F5D2C6}" srcOrd="0" destOrd="0" presId="urn:microsoft.com/office/officeart/2018/2/layout/IconCircleList"/>
    <dgm:cxn modelId="{31826C12-2D5E-4E32-9A6C-70A45C13B79A}" type="presParOf" srcId="{8D7B9FA7-F75C-4D13-BF45-87C2E1F36843}" destId="{580183C1-63D0-42E2-A3A5-3FC894A24876}" srcOrd="0" destOrd="0" presId="urn:microsoft.com/office/officeart/2018/2/layout/IconCircleList"/>
    <dgm:cxn modelId="{EE859F4D-9E71-4944-BF12-7FFA484B95B0}" type="presParOf" srcId="{580183C1-63D0-42E2-A3A5-3FC894A24876}" destId="{ABE599C2-AE57-40DC-B7E3-644923DCF136}" srcOrd="0" destOrd="0" presId="urn:microsoft.com/office/officeart/2018/2/layout/IconCircleList"/>
    <dgm:cxn modelId="{AA4571F1-D7C2-4B63-8388-B00575A5797C}" type="presParOf" srcId="{ABE599C2-AE57-40DC-B7E3-644923DCF136}" destId="{35A0132A-4E0B-4052-B4B7-A132DCB051AF}" srcOrd="0" destOrd="0" presId="urn:microsoft.com/office/officeart/2018/2/layout/IconCircleList"/>
    <dgm:cxn modelId="{8B8199A9-D674-48C6-814F-DBD2C7235C92}" type="presParOf" srcId="{ABE599C2-AE57-40DC-B7E3-644923DCF136}" destId="{D8E39F95-06EA-40A9-9287-0A07ECBC3AAA}" srcOrd="1" destOrd="0" presId="urn:microsoft.com/office/officeart/2018/2/layout/IconCircleList"/>
    <dgm:cxn modelId="{E0AC8B77-4BB8-4536-BAF7-732401453EA6}" type="presParOf" srcId="{ABE599C2-AE57-40DC-B7E3-644923DCF136}" destId="{D90D600F-A63D-4677-A3C2-2403F229B73B}" srcOrd="2" destOrd="0" presId="urn:microsoft.com/office/officeart/2018/2/layout/IconCircleList"/>
    <dgm:cxn modelId="{DFD82DE7-6FFE-4628-BA64-D8DB54B1B563}" type="presParOf" srcId="{ABE599C2-AE57-40DC-B7E3-644923DCF136}" destId="{EDAE56BE-C186-4BAB-94F8-5BA1BD1FF917}" srcOrd="3" destOrd="0" presId="urn:microsoft.com/office/officeart/2018/2/layout/IconCircleList"/>
    <dgm:cxn modelId="{7EBEF475-289E-4D8C-B612-2DEE74A2FB7F}" type="presParOf" srcId="{580183C1-63D0-42E2-A3A5-3FC894A24876}" destId="{3AA5404C-599D-491A-8B9F-8D314FF650D3}" srcOrd="1" destOrd="0" presId="urn:microsoft.com/office/officeart/2018/2/layout/IconCircleList"/>
    <dgm:cxn modelId="{71E0F6AB-532D-40E6-B3AD-7EE88AF9794B}" type="presParOf" srcId="{580183C1-63D0-42E2-A3A5-3FC894A24876}" destId="{079A21EC-B8D4-4ADC-B6E3-6303A9547A26}" srcOrd="2" destOrd="0" presId="urn:microsoft.com/office/officeart/2018/2/layout/IconCircleList"/>
    <dgm:cxn modelId="{468031D9-8B9C-4C4D-BB95-3D1C1A940DFA}" type="presParOf" srcId="{079A21EC-B8D4-4ADC-B6E3-6303A9547A26}" destId="{645895B1-AD28-43A0-8FDE-71D39976B157}" srcOrd="0" destOrd="0" presId="urn:microsoft.com/office/officeart/2018/2/layout/IconCircleList"/>
    <dgm:cxn modelId="{6EED39BE-03BF-46DE-BF2A-13B85A7F02A2}" type="presParOf" srcId="{079A21EC-B8D4-4ADC-B6E3-6303A9547A26}" destId="{276F229D-1FC5-4423-9C64-756096E7FC71}" srcOrd="1" destOrd="0" presId="urn:microsoft.com/office/officeart/2018/2/layout/IconCircleList"/>
    <dgm:cxn modelId="{40BA3F06-DC98-4245-9AE0-7BA37B0CEE80}" type="presParOf" srcId="{079A21EC-B8D4-4ADC-B6E3-6303A9547A26}" destId="{51EDC7A0-078A-409C-9E16-5D4A6ADB3C19}" srcOrd="2" destOrd="0" presId="urn:microsoft.com/office/officeart/2018/2/layout/IconCircleList"/>
    <dgm:cxn modelId="{CB5098C9-6DDC-4694-96CA-AFCD41434A3B}" type="presParOf" srcId="{079A21EC-B8D4-4ADC-B6E3-6303A9547A26}" destId="{1525A8C7-373E-4EF3-8A9F-C66971F5D2C6}" srcOrd="3" destOrd="0" presId="urn:microsoft.com/office/officeart/2018/2/layout/IconCircleList"/>
    <dgm:cxn modelId="{23EC90F9-7D47-4239-AEDF-80739328666C}" type="presParOf" srcId="{580183C1-63D0-42E2-A3A5-3FC894A24876}" destId="{30B3A615-D81C-4ADF-9268-2EA210B0D50F}" srcOrd="3" destOrd="0" presId="urn:microsoft.com/office/officeart/2018/2/layout/IconCircleList"/>
    <dgm:cxn modelId="{D956A5BE-8E2F-4ABC-A9C5-DEB9BD03BF55}" type="presParOf" srcId="{580183C1-63D0-42E2-A3A5-3FC894A24876}" destId="{5B93E5F2-16E9-435C-BBE2-06A6242E3C8D}" srcOrd="4" destOrd="0" presId="urn:microsoft.com/office/officeart/2018/2/layout/IconCircleList"/>
    <dgm:cxn modelId="{84D45E53-E504-4EAE-BDA0-EC790592D294}" type="presParOf" srcId="{5B93E5F2-16E9-435C-BBE2-06A6242E3C8D}" destId="{FDA9DA1E-2002-4409-9376-4319B1CE5B42}" srcOrd="0" destOrd="0" presId="urn:microsoft.com/office/officeart/2018/2/layout/IconCircleList"/>
    <dgm:cxn modelId="{9DC1B345-D717-44EB-AD0C-885BBCB4AA95}" type="presParOf" srcId="{5B93E5F2-16E9-435C-BBE2-06A6242E3C8D}" destId="{F150B477-0A9D-49A1-839D-48CCF177A022}" srcOrd="1" destOrd="0" presId="urn:microsoft.com/office/officeart/2018/2/layout/IconCircleList"/>
    <dgm:cxn modelId="{7BD3D014-AE40-4DE6-9340-5A013304F51C}" type="presParOf" srcId="{5B93E5F2-16E9-435C-BBE2-06A6242E3C8D}" destId="{CC2D9B9C-D45E-4C1A-A524-114357C3FC02}" srcOrd="2" destOrd="0" presId="urn:microsoft.com/office/officeart/2018/2/layout/IconCircleList"/>
    <dgm:cxn modelId="{B8997780-6480-4599-98B2-F4C4487B5C33}" type="presParOf" srcId="{5B93E5F2-16E9-435C-BBE2-06A6242E3C8D}" destId="{AB97418D-7801-478B-9F17-F7ADEE414A87}" srcOrd="3" destOrd="0" presId="urn:microsoft.com/office/officeart/2018/2/layout/IconCircleList"/>
    <dgm:cxn modelId="{1E578664-B2A0-4F0E-8B1D-1A92FBA500BC}" type="presParOf" srcId="{580183C1-63D0-42E2-A3A5-3FC894A24876}" destId="{5D5DF457-F8CF-493F-B29F-E1DB247220DF}" srcOrd="5" destOrd="0" presId="urn:microsoft.com/office/officeart/2018/2/layout/IconCircleList"/>
    <dgm:cxn modelId="{65CF31A5-EB27-44CD-AC6D-A8AAEB819B15}" type="presParOf" srcId="{580183C1-63D0-42E2-A3A5-3FC894A24876}" destId="{1E696451-B91A-4B9D-A600-983D31C6D14C}" srcOrd="6" destOrd="0" presId="urn:microsoft.com/office/officeart/2018/2/layout/IconCircleList"/>
    <dgm:cxn modelId="{F10FD692-53B2-464A-AB44-A8E4D424B4A8}" type="presParOf" srcId="{1E696451-B91A-4B9D-A600-983D31C6D14C}" destId="{2831E8BE-9D7C-4C65-848B-54191B58AD00}" srcOrd="0" destOrd="0" presId="urn:microsoft.com/office/officeart/2018/2/layout/IconCircleList"/>
    <dgm:cxn modelId="{F916320F-F729-49CF-AE8E-B5EF11D165C8}" type="presParOf" srcId="{1E696451-B91A-4B9D-A600-983D31C6D14C}" destId="{F14F509A-4C9C-4291-9A14-834F4256E35F}" srcOrd="1" destOrd="0" presId="urn:microsoft.com/office/officeart/2018/2/layout/IconCircleList"/>
    <dgm:cxn modelId="{C80EF407-4D01-4802-8E37-91149551DDA5}" type="presParOf" srcId="{1E696451-B91A-4B9D-A600-983D31C6D14C}" destId="{5814BEA3-5D74-4C9E-BD51-63A1BED5A497}" srcOrd="2" destOrd="0" presId="urn:microsoft.com/office/officeart/2018/2/layout/IconCircleList"/>
    <dgm:cxn modelId="{FE5A5084-64FB-4C98-8B23-8AE07FEFFCF0}" type="presParOf" srcId="{1E696451-B91A-4B9D-A600-983D31C6D14C}" destId="{5989A96E-2711-4AED-A233-C56B41FE839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AF6502-47E0-4DE7-8191-6A74466FD6AF}" type="doc">
      <dgm:prSet loTypeId="urn:microsoft.com/office/officeart/2018/2/layout/IconLabel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B3B85C9-1A21-4306-9956-1C5938A3B7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TT" sz="2000"/>
            <a:t>Local trainers</a:t>
          </a:r>
          <a:endParaRPr lang="en-US" sz="2000"/>
        </a:p>
      </dgm:t>
    </dgm:pt>
    <dgm:pt modelId="{53AA6791-2DD2-4DA7-A6A3-E7D32276D4A4}" type="parTrans" cxnId="{53DFEDA2-489A-4237-8A27-C32A0C7B4644}">
      <dgm:prSet/>
      <dgm:spPr/>
      <dgm:t>
        <a:bodyPr/>
        <a:lstStyle/>
        <a:p>
          <a:endParaRPr lang="en-US" sz="3200"/>
        </a:p>
      </dgm:t>
    </dgm:pt>
    <dgm:pt modelId="{94EC8A81-330F-44C7-89A0-E9AC1623BE8A}" type="sibTrans" cxnId="{53DFEDA2-489A-4237-8A27-C32A0C7B4644}">
      <dgm:prSet/>
      <dgm:spPr/>
      <dgm:t>
        <a:bodyPr/>
        <a:lstStyle/>
        <a:p>
          <a:endParaRPr lang="en-US" sz="3200"/>
        </a:p>
      </dgm:t>
    </dgm:pt>
    <dgm:pt modelId="{307FD4C0-2FE3-4A54-A8DC-633B1A6E82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‘Train-the-trainer’ Models</a:t>
          </a:r>
        </a:p>
      </dgm:t>
    </dgm:pt>
    <dgm:pt modelId="{291F5AC8-EB58-4FB1-A214-4CADDD315AB6}" type="parTrans" cxnId="{6A567871-200D-4979-A1B2-B5C35668E6D4}">
      <dgm:prSet/>
      <dgm:spPr/>
      <dgm:t>
        <a:bodyPr/>
        <a:lstStyle/>
        <a:p>
          <a:endParaRPr lang="en-US" sz="3200"/>
        </a:p>
      </dgm:t>
    </dgm:pt>
    <dgm:pt modelId="{EB0D064A-42EF-40FC-8359-E91B97FA2088}" type="sibTrans" cxnId="{6A567871-200D-4979-A1B2-B5C35668E6D4}">
      <dgm:prSet/>
      <dgm:spPr/>
      <dgm:t>
        <a:bodyPr/>
        <a:lstStyle/>
        <a:p>
          <a:endParaRPr lang="en-US" sz="3200"/>
        </a:p>
      </dgm:t>
    </dgm:pt>
    <dgm:pt modelId="{0C17272B-FE1E-4E22-AEE3-1D6C8D32D7A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TT" sz="2000"/>
            <a:t>Centralization/ Decentralization</a:t>
          </a:r>
          <a:endParaRPr lang="en-US" sz="2000"/>
        </a:p>
      </dgm:t>
    </dgm:pt>
    <dgm:pt modelId="{E665F0D1-B8AA-40F3-879E-1C609D8B1EC0}" type="parTrans" cxnId="{D350212D-E177-43C8-8CD9-0CD477479318}">
      <dgm:prSet/>
      <dgm:spPr/>
      <dgm:t>
        <a:bodyPr/>
        <a:lstStyle/>
        <a:p>
          <a:endParaRPr lang="en-US" sz="3200"/>
        </a:p>
      </dgm:t>
    </dgm:pt>
    <dgm:pt modelId="{38C5C7E7-4854-4395-802E-9559F16E496A}" type="sibTrans" cxnId="{D350212D-E177-43C8-8CD9-0CD477479318}">
      <dgm:prSet/>
      <dgm:spPr/>
      <dgm:t>
        <a:bodyPr/>
        <a:lstStyle/>
        <a:p>
          <a:endParaRPr lang="en-US" sz="3200"/>
        </a:p>
      </dgm:t>
    </dgm:pt>
    <dgm:pt modelId="{4399CD5A-3E12-4621-B510-7FAA674A0DAF}" type="pres">
      <dgm:prSet presAssocID="{64AF6502-47E0-4DE7-8191-6A74466FD6AF}" presName="root" presStyleCnt="0">
        <dgm:presLayoutVars>
          <dgm:dir/>
          <dgm:resizeHandles val="exact"/>
        </dgm:presLayoutVars>
      </dgm:prSet>
      <dgm:spPr/>
    </dgm:pt>
    <dgm:pt modelId="{CFA9DF1B-565D-426D-A514-8D84616BFA96}" type="pres">
      <dgm:prSet presAssocID="{2B3B85C9-1A21-4306-9956-1C5938A3B7BF}" presName="compNode" presStyleCnt="0"/>
      <dgm:spPr/>
    </dgm:pt>
    <dgm:pt modelId="{C324B864-728E-4C30-B19E-7FC36B303135}" type="pres">
      <dgm:prSet presAssocID="{2B3B85C9-1A21-4306-9956-1C5938A3B7BF}" presName="iconRect" presStyleLbl="node1" presStyleIdx="0" presStyleCnt="3" custScaleX="172078" custScaleY="17207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8F7B7C6-961D-472C-85C8-13F6696A9CC2}" type="pres">
      <dgm:prSet presAssocID="{2B3B85C9-1A21-4306-9956-1C5938A3B7BF}" presName="spaceRect" presStyleCnt="0"/>
      <dgm:spPr/>
    </dgm:pt>
    <dgm:pt modelId="{F624E826-E9CF-483B-B427-1C1F064637F6}" type="pres">
      <dgm:prSet presAssocID="{2B3B85C9-1A21-4306-9956-1C5938A3B7BF}" presName="textRect" presStyleLbl="revTx" presStyleIdx="0" presStyleCnt="3">
        <dgm:presLayoutVars>
          <dgm:chMax val="1"/>
          <dgm:chPref val="1"/>
        </dgm:presLayoutVars>
      </dgm:prSet>
      <dgm:spPr/>
    </dgm:pt>
    <dgm:pt modelId="{3BBFD97D-E676-458D-969C-E525E61FACB1}" type="pres">
      <dgm:prSet presAssocID="{94EC8A81-330F-44C7-89A0-E9AC1623BE8A}" presName="sibTrans" presStyleCnt="0"/>
      <dgm:spPr/>
    </dgm:pt>
    <dgm:pt modelId="{76713A0A-CA81-48C9-8AB6-5260B904E4B5}" type="pres">
      <dgm:prSet presAssocID="{307FD4C0-2FE3-4A54-A8DC-633B1A6E82D5}" presName="compNode" presStyleCnt="0"/>
      <dgm:spPr/>
    </dgm:pt>
    <dgm:pt modelId="{3CFAF1E3-B981-4D76-88E7-9C0B9775A079}" type="pres">
      <dgm:prSet presAssocID="{307FD4C0-2FE3-4A54-A8DC-633B1A6E82D5}" presName="iconRect" presStyleLbl="node1" presStyleIdx="1" presStyleCnt="3" custScaleX="172078" custScaleY="17207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49137E16-3C97-4B01-A803-6D3BF2E84ED1}" type="pres">
      <dgm:prSet presAssocID="{307FD4C0-2FE3-4A54-A8DC-633B1A6E82D5}" presName="spaceRect" presStyleCnt="0"/>
      <dgm:spPr/>
    </dgm:pt>
    <dgm:pt modelId="{77DBEE90-8AC8-49E6-A3D2-9FCF424C5784}" type="pres">
      <dgm:prSet presAssocID="{307FD4C0-2FE3-4A54-A8DC-633B1A6E82D5}" presName="textRect" presStyleLbl="revTx" presStyleIdx="1" presStyleCnt="3">
        <dgm:presLayoutVars>
          <dgm:chMax val="1"/>
          <dgm:chPref val="1"/>
        </dgm:presLayoutVars>
      </dgm:prSet>
      <dgm:spPr/>
    </dgm:pt>
    <dgm:pt modelId="{22E3FAFD-B4ED-4A24-9A1F-BBD396AB4796}" type="pres">
      <dgm:prSet presAssocID="{EB0D064A-42EF-40FC-8359-E91B97FA2088}" presName="sibTrans" presStyleCnt="0"/>
      <dgm:spPr/>
    </dgm:pt>
    <dgm:pt modelId="{29FCC437-30DA-4396-A46A-B2883F706267}" type="pres">
      <dgm:prSet presAssocID="{0C17272B-FE1E-4E22-AEE3-1D6C8D32D7AF}" presName="compNode" presStyleCnt="0"/>
      <dgm:spPr/>
    </dgm:pt>
    <dgm:pt modelId="{C19FC416-FA3C-47A0-9DA6-C69D2D16A4C1}" type="pres">
      <dgm:prSet presAssocID="{0C17272B-FE1E-4E22-AEE3-1D6C8D32D7AF}" presName="iconRect" presStyleLbl="node1" presStyleIdx="2" presStyleCnt="3" custScaleX="172078" custScaleY="172078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AC5B9D2C-8F55-42FB-8D9F-5584722B9AB5}" type="pres">
      <dgm:prSet presAssocID="{0C17272B-FE1E-4E22-AEE3-1D6C8D32D7AF}" presName="spaceRect" presStyleCnt="0"/>
      <dgm:spPr/>
    </dgm:pt>
    <dgm:pt modelId="{6BA3BD85-D352-4CF7-BC9E-4C2341015509}" type="pres">
      <dgm:prSet presAssocID="{0C17272B-FE1E-4E22-AEE3-1D6C8D32D7A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350212D-E177-43C8-8CD9-0CD477479318}" srcId="{64AF6502-47E0-4DE7-8191-6A74466FD6AF}" destId="{0C17272B-FE1E-4E22-AEE3-1D6C8D32D7AF}" srcOrd="2" destOrd="0" parTransId="{E665F0D1-B8AA-40F3-879E-1C609D8B1EC0}" sibTransId="{38C5C7E7-4854-4395-802E-9559F16E496A}"/>
    <dgm:cxn modelId="{6A567871-200D-4979-A1B2-B5C35668E6D4}" srcId="{64AF6502-47E0-4DE7-8191-6A74466FD6AF}" destId="{307FD4C0-2FE3-4A54-A8DC-633B1A6E82D5}" srcOrd="1" destOrd="0" parTransId="{291F5AC8-EB58-4FB1-A214-4CADDD315AB6}" sibTransId="{EB0D064A-42EF-40FC-8359-E91B97FA2088}"/>
    <dgm:cxn modelId="{75B6EA98-91F6-408C-B7D9-DA72FC30FC5C}" type="presOf" srcId="{307FD4C0-2FE3-4A54-A8DC-633B1A6E82D5}" destId="{77DBEE90-8AC8-49E6-A3D2-9FCF424C5784}" srcOrd="0" destOrd="0" presId="urn:microsoft.com/office/officeart/2018/2/layout/IconLabelList"/>
    <dgm:cxn modelId="{53DFEDA2-489A-4237-8A27-C32A0C7B4644}" srcId="{64AF6502-47E0-4DE7-8191-6A74466FD6AF}" destId="{2B3B85C9-1A21-4306-9956-1C5938A3B7BF}" srcOrd="0" destOrd="0" parTransId="{53AA6791-2DD2-4DA7-A6A3-E7D32276D4A4}" sibTransId="{94EC8A81-330F-44C7-89A0-E9AC1623BE8A}"/>
    <dgm:cxn modelId="{31310DC1-A50A-4327-BEF4-2A4F5315139D}" type="presOf" srcId="{2B3B85C9-1A21-4306-9956-1C5938A3B7BF}" destId="{F624E826-E9CF-483B-B427-1C1F064637F6}" srcOrd="0" destOrd="0" presId="urn:microsoft.com/office/officeart/2018/2/layout/IconLabelList"/>
    <dgm:cxn modelId="{2CD4B0D7-0F2B-4032-870F-093F21316B0B}" type="presOf" srcId="{64AF6502-47E0-4DE7-8191-6A74466FD6AF}" destId="{4399CD5A-3E12-4621-B510-7FAA674A0DAF}" srcOrd="0" destOrd="0" presId="urn:microsoft.com/office/officeart/2018/2/layout/IconLabelList"/>
    <dgm:cxn modelId="{EBEECBF8-EEE1-4200-A028-1E6907656F10}" type="presOf" srcId="{0C17272B-FE1E-4E22-AEE3-1D6C8D32D7AF}" destId="{6BA3BD85-D352-4CF7-BC9E-4C2341015509}" srcOrd="0" destOrd="0" presId="urn:microsoft.com/office/officeart/2018/2/layout/IconLabelList"/>
    <dgm:cxn modelId="{0870A382-08DE-4B12-A8F5-3936C12A9CB5}" type="presParOf" srcId="{4399CD5A-3E12-4621-B510-7FAA674A0DAF}" destId="{CFA9DF1B-565D-426D-A514-8D84616BFA96}" srcOrd="0" destOrd="0" presId="urn:microsoft.com/office/officeart/2018/2/layout/IconLabelList"/>
    <dgm:cxn modelId="{6704FC44-B97E-4187-AFF6-4EF9DDCEA9F3}" type="presParOf" srcId="{CFA9DF1B-565D-426D-A514-8D84616BFA96}" destId="{C324B864-728E-4C30-B19E-7FC36B303135}" srcOrd="0" destOrd="0" presId="urn:microsoft.com/office/officeart/2018/2/layout/IconLabelList"/>
    <dgm:cxn modelId="{C8C7A6D6-EBB2-40FE-840A-2DF76D996FB2}" type="presParOf" srcId="{CFA9DF1B-565D-426D-A514-8D84616BFA96}" destId="{38F7B7C6-961D-472C-85C8-13F6696A9CC2}" srcOrd="1" destOrd="0" presId="urn:microsoft.com/office/officeart/2018/2/layout/IconLabelList"/>
    <dgm:cxn modelId="{D1D9BD3A-8878-4551-A910-0806D8709C42}" type="presParOf" srcId="{CFA9DF1B-565D-426D-A514-8D84616BFA96}" destId="{F624E826-E9CF-483B-B427-1C1F064637F6}" srcOrd="2" destOrd="0" presId="urn:microsoft.com/office/officeart/2018/2/layout/IconLabelList"/>
    <dgm:cxn modelId="{FD1E691F-CFD2-4E93-8A69-7D3FA0EBA000}" type="presParOf" srcId="{4399CD5A-3E12-4621-B510-7FAA674A0DAF}" destId="{3BBFD97D-E676-458D-969C-E525E61FACB1}" srcOrd="1" destOrd="0" presId="urn:microsoft.com/office/officeart/2018/2/layout/IconLabelList"/>
    <dgm:cxn modelId="{BC80E1C9-8B5C-4FFE-8919-8442B6E3D82E}" type="presParOf" srcId="{4399CD5A-3E12-4621-B510-7FAA674A0DAF}" destId="{76713A0A-CA81-48C9-8AB6-5260B904E4B5}" srcOrd="2" destOrd="0" presId="urn:microsoft.com/office/officeart/2018/2/layout/IconLabelList"/>
    <dgm:cxn modelId="{56B3DDE7-E6C6-465B-AA5A-F4E711C29AC4}" type="presParOf" srcId="{76713A0A-CA81-48C9-8AB6-5260B904E4B5}" destId="{3CFAF1E3-B981-4D76-88E7-9C0B9775A079}" srcOrd="0" destOrd="0" presId="urn:microsoft.com/office/officeart/2018/2/layout/IconLabelList"/>
    <dgm:cxn modelId="{A4D8DCD4-FC8D-41D4-856E-EA10EF6A6CE7}" type="presParOf" srcId="{76713A0A-CA81-48C9-8AB6-5260B904E4B5}" destId="{49137E16-3C97-4B01-A803-6D3BF2E84ED1}" srcOrd="1" destOrd="0" presId="urn:microsoft.com/office/officeart/2018/2/layout/IconLabelList"/>
    <dgm:cxn modelId="{9633275D-1EC9-4153-A23F-03B7A5AC5BF4}" type="presParOf" srcId="{76713A0A-CA81-48C9-8AB6-5260B904E4B5}" destId="{77DBEE90-8AC8-49E6-A3D2-9FCF424C5784}" srcOrd="2" destOrd="0" presId="urn:microsoft.com/office/officeart/2018/2/layout/IconLabelList"/>
    <dgm:cxn modelId="{CC524B28-42AA-4FC0-AE5B-580D1A6A59E4}" type="presParOf" srcId="{4399CD5A-3E12-4621-B510-7FAA674A0DAF}" destId="{22E3FAFD-B4ED-4A24-9A1F-BBD396AB4796}" srcOrd="3" destOrd="0" presId="urn:microsoft.com/office/officeart/2018/2/layout/IconLabelList"/>
    <dgm:cxn modelId="{BE015AD3-378D-40E7-A999-CE6CB5361948}" type="presParOf" srcId="{4399CD5A-3E12-4621-B510-7FAA674A0DAF}" destId="{29FCC437-30DA-4396-A46A-B2883F706267}" srcOrd="4" destOrd="0" presId="urn:microsoft.com/office/officeart/2018/2/layout/IconLabelList"/>
    <dgm:cxn modelId="{228C70CD-A17A-444B-873F-9F8482B82473}" type="presParOf" srcId="{29FCC437-30DA-4396-A46A-B2883F706267}" destId="{C19FC416-FA3C-47A0-9DA6-C69D2D16A4C1}" srcOrd="0" destOrd="0" presId="urn:microsoft.com/office/officeart/2018/2/layout/IconLabelList"/>
    <dgm:cxn modelId="{EB607E50-2775-496F-B987-7E6EE6F8165B}" type="presParOf" srcId="{29FCC437-30DA-4396-A46A-B2883F706267}" destId="{AC5B9D2C-8F55-42FB-8D9F-5584722B9AB5}" srcOrd="1" destOrd="0" presId="urn:microsoft.com/office/officeart/2018/2/layout/IconLabelList"/>
    <dgm:cxn modelId="{6536C54F-E615-4CB9-81D0-5B55763745F7}" type="presParOf" srcId="{29FCC437-30DA-4396-A46A-B2883F706267}" destId="{6BA3BD85-D352-4CF7-BC9E-4C234101550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E5E899-CA3D-42E6-9589-B3D4D517D7C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861049A-7335-4624-8BC9-67D89DDD5ACB}">
      <dgm:prSet/>
      <dgm:spPr/>
      <dgm:t>
        <a:bodyPr/>
        <a:lstStyle/>
        <a:p>
          <a:pPr>
            <a:lnSpc>
              <a:spcPct val="100000"/>
            </a:lnSpc>
          </a:pPr>
          <a:r>
            <a:rPr lang="en-TT"/>
            <a:t>Be Proactive</a:t>
          </a:r>
          <a:endParaRPr lang="en-US"/>
        </a:p>
      </dgm:t>
    </dgm:pt>
    <dgm:pt modelId="{4C2F13E0-3E2E-4454-A952-AE54A7DE3DE5}" type="parTrans" cxnId="{580F7CAE-A17C-42F7-84B8-DCD6B03BFF34}">
      <dgm:prSet/>
      <dgm:spPr/>
      <dgm:t>
        <a:bodyPr/>
        <a:lstStyle/>
        <a:p>
          <a:endParaRPr lang="en-US" sz="1800"/>
        </a:p>
      </dgm:t>
    </dgm:pt>
    <dgm:pt modelId="{7D6BABED-1DB9-47F9-A45F-A781CE6967CF}" type="sibTrans" cxnId="{580F7CAE-A17C-42F7-84B8-DCD6B03BFF3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9FC0521-9AE0-4642-88EC-D9187C6B823D}">
      <dgm:prSet/>
      <dgm:spPr/>
      <dgm:t>
        <a:bodyPr/>
        <a:lstStyle/>
        <a:p>
          <a:pPr>
            <a:lnSpc>
              <a:spcPct val="100000"/>
            </a:lnSpc>
          </a:pPr>
          <a:r>
            <a:rPr lang="en-TT"/>
            <a:t>Be (Self-) Aware</a:t>
          </a:r>
          <a:endParaRPr lang="en-US"/>
        </a:p>
      </dgm:t>
    </dgm:pt>
    <dgm:pt modelId="{7AC15329-C09F-4240-8ACF-3D13BF9008A5}" type="parTrans" cxnId="{E92615F3-8162-471A-8318-1BE9C4925FB5}">
      <dgm:prSet/>
      <dgm:spPr/>
      <dgm:t>
        <a:bodyPr/>
        <a:lstStyle/>
        <a:p>
          <a:endParaRPr lang="en-US" sz="1800"/>
        </a:p>
      </dgm:t>
    </dgm:pt>
    <dgm:pt modelId="{EFBACE78-78A0-48E5-AE6C-A7B594AC6B98}" type="sibTrans" cxnId="{E92615F3-8162-471A-8318-1BE9C4925FB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F65FB10-A633-4AD5-9CDB-21A0658EE3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Judicial Education</a:t>
          </a:r>
        </a:p>
      </dgm:t>
    </dgm:pt>
    <dgm:pt modelId="{DE4D7213-14FE-4CC1-A728-44F0CEB596D8}" type="parTrans" cxnId="{65EE2F80-9946-4D41-B0E3-23694F5DBDB2}">
      <dgm:prSet/>
      <dgm:spPr/>
      <dgm:t>
        <a:bodyPr/>
        <a:lstStyle/>
        <a:p>
          <a:endParaRPr lang="en-TT" sz="3200"/>
        </a:p>
      </dgm:t>
    </dgm:pt>
    <dgm:pt modelId="{7742D1CB-22DF-4209-BB25-536B5C5EB5AF}" type="sibTrans" cxnId="{65EE2F80-9946-4D41-B0E3-23694F5DBDB2}">
      <dgm:prSet/>
      <dgm:spPr/>
      <dgm:t>
        <a:bodyPr/>
        <a:lstStyle/>
        <a:p>
          <a:pPr>
            <a:lnSpc>
              <a:spcPct val="100000"/>
            </a:lnSpc>
          </a:pPr>
          <a:endParaRPr lang="en-TT"/>
        </a:p>
      </dgm:t>
    </dgm:pt>
    <dgm:pt modelId="{DCA1DE9B-81E0-4523-BA4A-6BE3D9BFFB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Alignment with int’l Law &amp; best practices</a:t>
          </a:r>
        </a:p>
      </dgm:t>
    </dgm:pt>
    <dgm:pt modelId="{4C569AF5-FB3B-49FD-BDB7-281A6358953D}" type="parTrans" cxnId="{8A3E73E6-DD73-4116-98C7-3525921543A0}">
      <dgm:prSet/>
      <dgm:spPr/>
      <dgm:t>
        <a:bodyPr/>
        <a:lstStyle/>
        <a:p>
          <a:endParaRPr lang="en-TT" sz="3200"/>
        </a:p>
      </dgm:t>
    </dgm:pt>
    <dgm:pt modelId="{B4DBD46F-68EC-44AE-9E04-9585AB4B05D6}" type="sibTrans" cxnId="{8A3E73E6-DD73-4116-98C7-3525921543A0}">
      <dgm:prSet/>
      <dgm:spPr/>
      <dgm:t>
        <a:bodyPr/>
        <a:lstStyle/>
        <a:p>
          <a:endParaRPr lang="en-TT"/>
        </a:p>
      </dgm:t>
    </dgm:pt>
    <dgm:pt modelId="{D360DB5E-DF14-4B00-86B1-8A8A5DCC97D2}" type="pres">
      <dgm:prSet presAssocID="{97E5E899-CA3D-42E6-9589-B3D4D517D7C5}" presName="root" presStyleCnt="0">
        <dgm:presLayoutVars>
          <dgm:dir/>
          <dgm:resizeHandles val="exact"/>
        </dgm:presLayoutVars>
      </dgm:prSet>
      <dgm:spPr/>
    </dgm:pt>
    <dgm:pt modelId="{65F507B6-6490-4219-8D2F-33B4F0227506}" type="pres">
      <dgm:prSet presAssocID="{97E5E899-CA3D-42E6-9589-B3D4D517D7C5}" presName="container" presStyleCnt="0">
        <dgm:presLayoutVars>
          <dgm:dir/>
          <dgm:resizeHandles val="exact"/>
        </dgm:presLayoutVars>
      </dgm:prSet>
      <dgm:spPr/>
    </dgm:pt>
    <dgm:pt modelId="{EFA83ABA-55DA-41E5-A5CC-B75F8D8E768A}" type="pres">
      <dgm:prSet presAssocID="{9861049A-7335-4624-8BC9-67D89DDD5ACB}" presName="compNode" presStyleCnt="0"/>
      <dgm:spPr/>
    </dgm:pt>
    <dgm:pt modelId="{1CC1E52F-3C93-469A-945C-4A5D4494B1FA}" type="pres">
      <dgm:prSet presAssocID="{9861049A-7335-4624-8BC9-67D89DDD5ACB}" presName="iconBgRect" presStyleLbl="bgShp" presStyleIdx="0" presStyleCnt="4"/>
      <dgm:spPr/>
    </dgm:pt>
    <dgm:pt modelId="{F3A3FBAF-D167-4C37-A29A-A8C497F8F584}" type="pres">
      <dgm:prSet presAssocID="{9861049A-7335-4624-8BC9-67D89DDD5AC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rench"/>
        </a:ext>
      </dgm:extLst>
    </dgm:pt>
    <dgm:pt modelId="{05B3246C-A21A-4D15-9CAD-6DB8AB502460}" type="pres">
      <dgm:prSet presAssocID="{9861049A-7335-4624-8BC9-67D89DDD5ACB}" presName="spaceRect" presStyleCnt="0"/>
      <dgm:spPr/>
    </dgm:pt>
    <dgm:pt modelId="{1CA49E51-C065-410F-AE06-853E5CF1D5A6}" type="pres">
      <dgm:prSet presAssocID="{9861049A-7335-4624-8BC9-67D89DDD5ACB}" presName="textRect" presStyleLbl="revTx" presStyleIdx="0" presStyleCnt="4">
        <dgm:presLayoutVars>
          <dgm:chMax val="1"/>
          <dgm:chPref val="1"/>
        </dgm:presLayoutVars>
      </dgm:prSet>
      <dgm:spPr/>
    </dgm:pt>
    <dgm:pt modelId="{EF4FA046-C0E0-4F99-A21C-2B375162D68F}" type="pres">
      <dgm:prSet presAssocID="{7D6BABED-1DB9-47F9-A45F-A781CE6967CF}" presName="sibTrans" presStyleLbl="sibTrans2D1" presStyleIdx="0" presStyleCnt="0"/>
      <dgm:spPr/>
    </dgm:pt>
    <dgm:pt modelId="{3B9272EC-E5A5-42A1-B22E-10B95F78F46F}" type="pres">
      <dgm:prSet presAssocID="{C9FC0521-9AE0-4642-88EC-D9187C6B823D}" presName="compNode" presStyleCnt="0"/>
      <dgm:spPr/>
    </dgm:pt>
    <dgm:pt modelId="{1D46F5A7-14EC-4B4F-B989-FBD71C2F2746}" type="pres">
      <dgm:prSet presAssocID="{C9FC0521-9AE0-4642-88EC-D9187C6B823D}" presName="iconBgRect" presStyleLbl="bgShp" presStyleIdx="1" presStyleCnt="4"/>
      <dgm:spPr/>
    </dgm:pt>
    <dgm:pt modelId="{A8828366-9BE2-45B2-8408-AEAF2D685156}" type="pres">
      <dgm:prSet presAssocID="{C9FC0521-9AE0-4642-88EC-D9187C6B823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26153BD6-B147-47E0-9469-963A1D2C79E1}" type="pres">
      <dgm:prSet presAssocID="{C9FC0521-9AE0-4642-88EC-D9187C6B823D}" presName="spaceRect" presStyleCnt="0"/>
      <dgm:spPr/>
    </dgm:pt>
    <dgm:pt modelId="{3171E02C-407F-4308-9350-C3F9A0845DCC}" type="pres">
      <dgm:prSet presAssocID="{C9FC0521-9AE0-4642-88EC-D9187C6B823D}" presName="textRect" presStyleLbl="revTx" presStyleIdx="1" presStyleCnt="4">
        <dgm:presLayoutVars>
          <dgm:chMax val="1"/>
          <dgm:chPref val="1"/>
        </dgm:presLayoutVars>
      </dgm:prSet>
      <dgm:spPr/>
    </dgm:pt>
    <dgm:pt modelId="{AFA96FF2-7321-42A9-AF2B-CC8F24B99C8A}" type="pres">
      <dgm:prSet presAssocID="{EFBACE78-78A0-48E5-AE6C-A7B594AC6B98}" presName="sibTrans" presStyleLbl="sibTrans2D1" presStyleIdx="0" presStyleCnt="0"/>
      <dgm:spPr/>
    </dgm:pt>
    <dgm:pt modelId="{75FF1039-05CD-4008-A532-30AC89317591}" type="pres">
      <dgm:prSet presAssocID="{DF65FB10-A633-4AD5-9CDB-21A0658EE32D}" presName="compNode" presStyleCnt="0"/>
      <dgm:spPr/>
    </dgm:pt>
    <dgm:pt modelId="{EE01D816-46F0-4A8F-BF78-1EE3CED1F5B1}" type="pres">
      <dgm:prSet presAssocID="{DF65FB10-A633-4AD5-9CDB-21A0658EE32D}" presName="iconBgRect" presStyleLbl="bgShp" presStyleIdx="2" presStyleCnt="4"/>
      <dgm:spPr/>
    </dgm:pt>
    <dgm:pt modelId="{212507E1-DDC3-440D-81FD-B3B39565CC45}" type="pres">
      <dgm:prSet presAssocID="{DF65FB10-A633-4AD5-9CDB-21A0658EE32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FC8CB0C-8A94-4FF6-8B26-6B7102C5B749}" type="pres">
      <dgm:prSet presAssocID="{DF65FB10-A633-4AD5-9CDB-21A0658EE32D}" presName="spaceRect" presStyleCnt="0"/>
      <dgm:spPr/>
    </dgm:pt>
    <dgm:pt modelId="{37AB288A-EF12-486E-8CD7-E638CB7A424D}" type="pres">
      <dgm:prSet presAssocID="{DF65FB10-A633-4AD5-9CDB-21A0658EE32D}" presName="textRect" presStyleLbl="revTx" presStyleIdx="2" presStyleCnt="4">
        <dgm:presLayoutVars>
          <dgm:chMax val="1"/>
          <dgm:chPref val="1"/>
        </dgm:presLayoutVars>
      </dgm:prSet>
      <dgm:spPr/>
    </dgm:pt>
    <dgm:pt modelId="{70CF2EFB-A4A7-45DB-B7BC-2614DC3C7B5E}" type="pres">
      <dgm:prSet presAssocID="{7742D1CB-22DF-4209-BB25-536B5C5EB5AF}" presName="sibTrans" presStyleLbl="sibTrans2D1" presStyleIdx="0" presStyleCnt="0"/>
      <dgm:spPr/>
    </dgm:pt>
    <dgm:pt modelId="{661ECE0B-ACFF-4FE2-93C8-DD4245DF8391}" type="pres">
      <dgm:prSet presAssocID="{DCA1DE9B-81E0-4523-BA4A-6BE3D9BFFBB8}" presName="compNode" presStyleCnt="0"/>
      <dgm:spPr/>
    </dgm:pt>
    <dgm:pt modelId="{05605924-F98D-4EF7-B8E2-A8E407206091}" type="pres">
      <dgm:prSet presAssocID="{DCA1DE9B-81E0-4523-BA4A-6BE3D9BFFBB8}" presName="iconBgRect" presStyleLbl="bgShp" presStyleIdx="3" presStyleCnt="4"/>
      <dgm:spPr/>
    </dgm:pt>
    <dgm:pt modelId="{FC0C6032-F412-4531-9EDE-D9E59A2DA6B4}" type="pres">
      <dgm:prSet presAssocID="{DCA1DE9B-81E0-4523-BA4A-6BE3D9BFFBB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reath"/>
        </a:ext>
      </dgm:extLst>
    </dgm:pt>
    <dgm:pt modelId="{2A8F59D7-1046-47C9-B0CF-1689D91641EF}" type="pres">
      <dgm:prSet presAssocID="{DCA1DE9B-81E0-4523-BA4A-6BE3D9BFFBB8}" presName="spaceRect" presStyleCnt="0"/>
      <dgm:spPr/>
    </dgm:pt>
    <dgm:pt modelId="{8D79DC58-4648-40CE-9CB4-988F422E405F}" type="pres">
      <dgm:prSet presAssocID="{DCA1DE9B-81E0-4523-BA4A-6BE3D9BFFBB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A17A01D-33B1-431D-89D8-8EC4C54E6C99}" type="presOf" srcId="{9861049A-7335-4624-8BC9-67D89DDD5ACB}" destId="{1CA49E51-C065-410F-AE06-853E5CF1D5A6}" srcOrd="0" destOrd="0" presId="urn:microsoft.com/office/officeart/2018/2/layout/IconCircleList"/>
    <dgm:cxn modelId="{FAE12F20-71CE-45A6-974F-77F9CDD3A22E}" type="presOf" srcId="{DCA1DE9B-81E0-4523-BA4A-6BE3D9BFFBB8}" destId="{8D79DC58-4648-40CE-9CB4-988F422E405F}" srcOrd="0" destOrd="0" presId="urn:microsoft.com/office/officeart/2018/2/layout/IconCircleList"/>
    <dgm:cxn modelId="{30CC8426-C059-438F-A637-6ABA0935AA61}" type="presOf" srcId="{7742D1CB-22DF-4209-BB25-536B5C5EB5AF}" destId="{70CF2EFB-A4A7-45DB-B7BC-2614DC3C7B5E}" srcOrd="0" destOrd="0" presId="urn:microsoft.com/office/officeart/2018/2/layout/IconCircleList"/>
    <dgm:cxn modelId="{8908C14A-0344-4466-AA7D-A1481115F590}" type="presOf" srcId="{97E5E899-CA3D-42E6-9589-B3D4D517D7C5}" destId="{D360DB5E-DF14-4B00-86B1-8A8A5DCC97D2}" srcOrd="0" destOrd="0" presId="urn:microsoft.com/office/officeart/2018/2/layout/IconCircleList"/>
    <dgm:cxn modelId="{30D23D55-9D9C-4728-B8E6-F2F20AF962D1}" type="presOf" srcId="{C9FC0521-9AE0-4642-88EC-D9187C6B823D}" destId="{3171E02C-407F-4308-9350-C3F9A0845DCC}" srcOrd="0" destOrd="0" presId="urn:microsoft.com/office/officeart/2018/2/layout/IconCircleList"/>
    <dgm:cxn modelId="{65EE2F80-9946-4D41-B0E3-23694F5DBDB2}" srcId="{97E5E899-CA3D-42E6-9589-B3D4D517D7C5}" destId="{DF65FB10-A633-4AD5-9CDB-21A0658EE32D}" srcOrd="2" destOrd="0" parTransId="{DE4D7213-14FE-4CC1-A728-44F0CEB596D8}" sibTransId="{7742D1CB-22DF-4209-BB25-536B5C5EB5AF}"/>
    <dgm:cxn modelId="{580F7CAE-A17C-42F7-84B8-DCD6B03BFF34}" srcId="{97E5E899-CA3D-42E6-9589-B3D4D517D7C5}" destId="{9861049A-7335-4624-8BC9-67D89DDD5ACB}" srcOrd="0" destOrd="0" parTransId="{4C2F13E0-3E2E-4454-A952-AE54A7DE3DE5}" sibTransId="{7D6BABED-1DB9-47F9-A45F-A781CE6967CF}"/>
    <dgm:cxn modelId="{82D4DDC4-5858-421C-96CF-864A32CA0D23}" type="presOf" srcId="{7D6BABED-1DB9-47F9-A45F-A781CE6967CF}" destId="{EF4FA046-C0E0-4F99-A21C-2B375162D68F}" srcOrd="0" destOrd="0" presId="urn:microsoft.com/office/officeart/2018/2/layout/IconCircleList"/>
    <dgm:cxn modelId="{AF1F9DD0-0F1E-4DCE-AD95-F692D4664038}" type="presOf" srcId="{DF65FB10-A633-4AD5-9CDB-21A0658EE32D}" destId="{37AB288A-EF12-486E-8CD7-E638CB7A424D}" srcOrd="0" destOrd="0" presId="urn:microsoft.com/office/officeart/2018/2/layout/IconCircleList"/>
    <dgm:cxn modelId="{593868D1-57EE-425B-9148-0BBCFD0D7966}" type="presOf" srcId="{EFBACE78-78A0-48E5-AE6C-A7B594AC6B98}" destId="{AFA96FF2-7321-42A9-AF2B-CC8F24B99C8A}" srcOrd="0" destOrd="0" presId="urn:microsoft.com/office/officeart/2018/2/layout/IconCircleList"/>
    <dgm:cxn modelId="{8A3E73E6-DD73-4116-98C7-3525921543A0}" srcId="{97E5E899-CA3D-42E6-9589-B3D4D517D7C5}" destId="{DCA1DE9B-81E0-4523-BA4A-6BE3D9BFFBB8}" srcOrd="3" destOrd="0" parTransId="{4C569AF5-FB3B-49FD-BDB7-281A6358953D}" sibTransId="{B4DBD46F-68EC-44AE-9E04-9585AB4B05D6}"/>
    <dgm:cxn modelId="{E92615F3-8162-471A-8318-1BE9C4925FB5}" srcId="{97E5E899-CA3D-42E6-9589-B3D4D517D7C5}" destId="{C9FC0521-9AE0-4642-88EC-D9187C6B823D}" srcOrd="1" destOrd="0" parTransId="{7AC15329-C09F-4240-8ACF-3D13BF9008A5}" sibTransId="{EFBACE78-78A0-48E5-AE6C-A7B594AC6B98}"/>
    <dgm:cxn modelId="{EE455125-DBDB-46E6-8F14-7C5C76BCE2AC}" type="presParOf" srcId="{D360DB5E-DF14-4B00-86B1-8A8A5DCC97D2}" destId="{65F507B6-6490-4219-8D2F-33B4F0227506}" srcOrd="0" destOrd="0" presId="urn:microsoft.com/office/officeart/2018/2/layout/IconCircleList"/>
    <dgm:cxn modelId="{746E9B48-8FB5-4FDD-A302-D730FDB98ABE}" type="presParOf" srcId="{65F507B6-6490-4219-8D2F-33B4F0227506}" destId="{EFA83ABA-55DA-41E5-A5CC-B75F8D8E768A}" srcOrd="0" destOrd="0" presId="urn:microsoft.com/office/officeart/2018/2/layout/IconCircleList"/>
    <dgm:cxn modelId="{1FF45D14-9C5D-4276-A06E-87970C37C5C7}" type="presParOf" srcId="{EFA83ABA-55DA-41E5-A5CC-B75F8D8E768A}" destId="{1CC1E52F-3C93-469A-945C-4A5D4494B1FA}" srcOrd="0" destOrd="0" presId="urn:microsoft.com/office/officeart/2018/2/layout/IconCircleList"/>
    <dgm:cxn modelId="{AD5DE19B-C848-44E4-A115-05C5BF7D650D}" type="presParOf" srcId="{EFA83ABA-55DA-41E5-A5CC-B75F8D8E768A}" destId="{F3A3FBAF-D167-4C37-A29A-A8C497F8F584}" srcOrd="1" destOrd="0" presId="urn:microsoft.com/office/officeart/2018/2/layout/IconCircleList"/>
    <dgm:cxn modelId="{E22324F4-F253-486F-A756-B0784EBD7D17}" type="presParOf" srcId="{EFA83ABA-55DA-41E5-A5CC-B75F8D8E768A}" destId="{05B3246C-A21A-4D15-9CAD-6DB8AB502460}" srcOrd="2" destOrd="0" presId="urn:microsoft.com/office/officeart/2018/2/layout/IconCircleList"/>
    <dgm:cxn modelId="{A397473D-A71F-4CD9-968D-CEF5C5C5C25B}" type="presParOf" srcId="{EFA83ABA-55DA-41E5-A5CC-B75F8D8E768A}" destId="{1CA49E51-C065-410F-AE06-853E5CF1D5A6}" srcOrd="3" destOrd="0" presId="urn:microsoft.com/office/officeart/2018/2/layout/IconCircleList"/>
    <dgm:cxn modelId="{FEC0A59E-8CDE-46F1-94AC-50866B13CA43}" type="presParOf" srcId="{65F507B6-6490-4219-8D2F-33B4F0227506}" destId="{EF4FA046-C0E0-4F99-A21C-2B375162D68F}" srcOrd="1" destOrd="0" presId="urn:microsoft.com/office/officeart/2018/2/layout/IconCircleList"/>
    <dgm:cxn modelId="{5603ADBD-8846-47DB-B7DE-0C51849DD3A3}" type="presParOf" srcId="{65F507B6-6490-4219-8D2F-33B4F0227506}" destId="{3B9272EC-E5A5-42A1-B22E-10B95F78F46F}" srcOrd="2" destOrd="0" presId="urn:microsoft.com/office/officeart/2018/2/layout/IconCircleList"/>
    <dgm:cxn modelId="{C7E78324-84B4-43B9-8CBD-78CA01BF39DA}" type="presParOf" srcId="{3B9272EC-E5A5-42A1-B22E-10B95F78F46F}" destId="{1D46F5A7-14EC-4B4F-B989-FBD71C2F2746}" srcOrd="0" destOrd="0" presId="urn:microsoft.com/office/officeart/2018/2/layout/IconCircleList"/>
    <dgm:cxn modelId="{54396F4F-C70E-477B-B312-DBD6EE58B15B}" type="presParOf" srcId="{3B9272EC-E5A5-42A1-B22E-10B95F78F46F}" destId="{A8828366-9BE2-45B2-8408-AEAF2D685156}" srcOrd="1" destOrd="0" presId="urn:microsoft.com/office/officeart/2018/2/layout/IconCircleList"/>
    <dgm:cxn modelId="{92F34D67-C4C2-4AB6-99A8-CA4B859075B7}" type="presParOf" srcId="{3B9272EC-E5A5-42A1-B22E-10B95F78F46F}" destId="{26153BD6-B147-47E0-9469-963A1D2C79E1}" srcOrd="2" destOrd="0" presId="urn:microsoft.com/office/officeart/2018/2/layout/IconCircleList"/>
    <dgm:cxn modelId="{C71ED642-B8E7-411E-ACBD-8B788A0554C5}" type="presParOf" srcId="{3B9272EC-E5A5-42A1-B22E-10B95F78F46F}" destId="{3171E02C-407F-4308-9350-C3F9A0845DCC}" srcOrd="3" destOrd="0" presId="urn:microsoft.com/office/officeart/2018/2/layout/IconCircleList"/>
    <dgm:cxn modelId="{25F68047-786F-4BE5-A61F-6EC07C2A7609}" type="presParOf" srcId="{65F507B6-6490-4219-8D2F-33B4F0227506}" destId="{AFA96FF2-7321-42A9-AF2B-CC8F24B99C8A}" srcOrd="3" destOrd="0" presId="urn:microsoft.com/office/officeart/2018/2/layout/IconCircleList"/>
    <dgm:cxn modelId="{16295265-5B36-4FCB-8133-EDAE6F0937E6}" type="presParOf" srcId="{65F507B6-6490-4219-8D2F-33B4F0227506}" destId="{75FF1039-05CD-4008-A532-30AC89317591}" srcOrd="4" destOrd="0" presId="urn:microsoft.com/office/officeart/2018/2/layout/IconCircleList"/>
    <dgm:cxn modelId="{22EECA88-D45B-4C10-9BA6-8FA4F58C04C2}" type="presParOf" srcId="{75FF1039-05CD-4008-A532-30AC89317591}" destId="{EE01D816-46F0-4A8F-BF78-1EE3CED1F5B1}" srcOrd="0" destOrd="0" presId="urn:microsoft.com/office/officeart/2018/2/layout/IconCircleList"/>
    <dgm:cxn modelId="{D3FBE588-0A17-489C-AA1C-9E06F99690B2}" type="presParOf" srcId="{75FF1039-05CD-4008-A532-30AC89317591}" destId="{212507E1-DDC3-440D-81FD-B3B39565CC45}" srcOrd="1" destOrd="0" presId="urn:microsoft.com/office/officeart/2018/2/layout/IconCircleList"/>
    <dgm:cxn modelId="{63E12DA7-A202-4ED3-BCA6-D4DF7FA617E8}" type="presParOf" srcId="{75FF1039-05CD-4008-A532-30AC89317591}" destId="{9FC8CB0C-8A94-4FF6-8B26-6B7102C5B749}" srcOrd="2" destOrd="0" presId="urn:microsoft.com/office/officeart/2018/2/layout/IconCircleList"/>
    <dgm:cxn modelId="{4414A46D-DB19-4FA7-A7A1-6E6FD7C2E131}" type="presParOf" srcId="{75FF1039-05CD-4008-A532-30AC89317591}" destId="{37AB288A-EF12-486E-8CD7-E638CB7A424D}" srcOrd="3" destOrd="0" presId="urn:microsoft.com/office/officeart/2018/2/layout/IconCircleList"/>
    <dgm:cxn modelId="{520BA2C3-44AB-474E-B065-94F5F62E68FD}" type="presParOf" srcId="{65F507B6-6490-4219-8D2F-33B4F0227506}" destId="{70CF2EFB-A4A7-45DB-B7BC-2614DC3C7B5E}" srcOrd="5" destOrd="0" presId="urn:microsoft.com/office/officeart/2018/2/layout/IconCircleList"/>
    <dgm:cxn modelId="{771710A4-A6AF-4B75-8A86-C2FC8BA698D4}" type="presParOf" srcId="{65F507B6-6490-4219-8D2F-33B4F0227506}" destId="{661ECE0B-ACFF-4FE2-93C8-DD4245DF8391}" srcOrd="6" destOrd="0" presId="urn:microsoft.com/office/officeart/2018/2/layout/IconCircleList"/>
    <dgm:cxn modelId="{A02FD39E-2DC0-4D11-9C79-DB3D91F880AF}" type="presParOf" srcId="{661ECE0B-ACFF-4FE2-93C8-DD4245DF8391}" destId="{05605924-F98D-4EF7-B8E2-A8E407206091}" srcOrd="0" destOrd="0" presId="urn:microsoft.com/office/officeart/2018/2/layout/IconCircleList"/>
    <dgm:cxn modelId="{35AFE1FC-BB77-4B2E-9805-DEF17140C666}" type="presParOf" srcId="{661ECE0B-ACFF-4FE2-93C8-DD4245DF8391}" destId="{FC0C6032-F412-4531-9EDE-D9E59A2DA6B4}" srcOrd="1" destOrd="0" presId="urn:microsoft.com/office/officeart/2018/2/layout/IconCircleList"/>
    <dgm:cxn modelId="{3B3BDCF8-1E82-4B74-815C-AE6293F256E7}" type="presParOf" srcId="{661ECE0B-ACFF-4FE2-93C8-DD4245DF8391}" destId="{2A8F59D7-1046-47C9-B0CF-1689D91641EF}" srcOrd="2" destOrd="0" presId="urn:microsoft.com/office/officeart/2018/2/layout/IconCircleList"/>
    <dgm:cxn modelId="{26542BEF-72D5-4B88-A634-AD9BA23A874C}" type="presParOf" srcId="{661ECE0B-ACFF-4FE2-93C8-DD4245DF8391}" destId="{8D79DC58-4648-40CE-9CB4-988F422E405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D40B7-1804-4E47-B8BF-B870638A173E}">
      <dsp:nvSpPr>
        <dsp:cNvPr id="0" name=""/>
        <dsp:cNvSpPr/>
      </dsp:nvSpPr>
      <dsp:spPr>
        <a:xfrm>
          <a:off x="6449959" y="1261083"/>
          <a:ext cx="1930330" cy="19304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1E99A38-B7C7-4ED7-92D7-C42A9AF71B6C}">
      <dsp:nvSpPr>
        <dsp:cNvPr id="0" name=""/>
        <dsp:cNvSpPr/>
      </dsp:nvSpPr>
      <dsp:spPr>
        <a:xfrm>
          <a:off x="6514524" y="1325442"/>
          <a:ext cx="1802028" cy="180171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TT" sz="1600" kern="1200" dirty="0"/>
        </a:p>
      </dsp:txBody>
      <dsp:txXfrm>
        <a:off x="6771957" y="1582877"/>
        <a:ext cx="1287162" cy="1286839"/>
      </dsp:txXfrm>
    </dsp:sp>
    <dsp:sp modelId="{0DA657F6-8021-483C-AD00-A0DD2319E6BD}">
      <dsp:nvSpPr>
        <dsp:cNvPr id="0" name=""/>
        <dsp:cNvSpPr/>
      </dsp:nvSpPr>
      <dsp:spPr>
        <a:xfrm rot="2700000">
          <a:off x="4446770" y="1260947"/>
          <a:ext cx="1930362" cy="1930362"/>
        </a:xfrm>
        <a:prstGeom prst="teardrop">
          <a:avLst>
            <a:gd name="adj" fmla="val 10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DEF799-99BA-45D2-92F8-B87DE24DA86D}">
      <dsp:nvSpPr>
        <dsp:cNvPr id="0" name=""/>
        <dsp:cNvSpPr/>
      </dsp:nvSpPr>
      <dsp:spPr>
        <a:xfrm>
          <a:off x="4519629" y="1325442"/>
          <a:ext cx="1802028" cy="180171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600" b="1" kern="1200" dirty="0"/>
            <a:t>APEX COURT </a:t>
          </a:r>
          <a:r>
            <a:rPr lang="en-TT" sz="1600" kern="1200" dirty="0"/>
            <a:t>(Justice Sector Reform &amp; Education)</a:t>
          </a:r>
        </a:p>
      </dsp:txBody>
      <dsp:txXfrm>
        <a:off x="4777061" y="1582877"/>
        <a:ext cx="1287162" cy="1286839"/>
      </dsp:txXfrm>
    </dsp:sp>
    <dsp:sp modelId="{2D1394DA-2758-419E-8903-09CE1008D882}">
      <dsp:nvSpPr>
        <dsp:cNvPr id="0" name=""/>
        <dsp:cNvSpPr/>
      </dsp:nvSpPr>
      <dsp:spPr>
        <a:xfrm rot="2700000">
          <a:off x="2460152" y="1260947"/>
          <a:ext cx="1930362" cy="1930362"/>
        </a:xfrm>
        <a:prstGeom prst="teardrop">
          <a:avLst>
            <a:gd name="adj" fmla="val 10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1437F6-B548-4AA7-93F5-B8683DCEB9FA}">
      <dsp:nvSpPr>
        <dsp:cNvPr id="0" name=""/>
        <dsp:cNvSpPr/>
      </dsp:nvSpPr>
      <dsp:spPr>
        <a:xfrm>
          <a:off x="2524733" y="1325442"/>
          <a:ext cx="1802028" cy="180171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600" b="1" kern="1200" dirty="0"/>
            <a:t>APPELLATE JURISDICTION </a:t>
          </a:r>
          <a:r>
            <a:rPr lang="en-TT" sz="1600" kern="1200" dirty="0"/>
            <a:t>(Barbados, Guyana, Belize and Dominica)</a:t>
          </a:r>
        </a:p>
      </dsp:txBody>
      <dsp:txXfrm>
        <a:off x="2782166" y="1582877"/>
        <a:ext cx="1287162" cy="1286839"/>
      </dsp:txXfrm>
    </dsp:sp>
    <dsp:sp modelId="{C441221D-988E-4596-A093-FDA8B793F6DC}">
      <dsp:nvSpPr>
        <dsp:cNvPr id="0" name=""/>
        <dsp:cNvSpPr/>
      </dsp:nvSpPr>
      <dsp:spPr>
        <a:xfrm rot="2700000">
          <a:off x="465257" y="1260947"/>
          <a:ext cx="1930362" cy="1930362"/>
        </a:xfrm>
        <a:prstGeom prst="teardrop">
          <a:avLst>
            <a:gd name="adj" fmla="val 1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A8FF94-4A77-45AB-861B-D0C3B122A477}">
      <dsp:nvSpPr>
        <dsp:cNvPr id="0" name=""/>
        <dsp:cNvSpPr/>
      </dsp:nvSpPr>
      <dsp:spPr>
        <a:xfrm>
          <a:off x="529837" y="1325442"/>
          <a:ext cx="1802028" cy="180171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600" b="1" kern="1200" dirty="0"/>
            <a:t>ORIGINAL JURISDICTION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600" b="0" kern="1200" dirty="0"/>
            <a:t>(interprets/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600" b="0" kern="1200" dirty="0"/>
            <a:t>applies RTC)</a:t>
          </a:r>
          <a:endParaRPr lang="en-TT" sz="1600" kern="1200" dirty="0"/>
        </a:p>
      </dsp:txBody>
      <dsp:txXfrm>
        <a:off x="787270" y="1582877"/>
        <a:ext cx="1287162" cy="12868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D8B0C-CAF1-4E54-812C-95F3460B99DA}">
      <dsp:nvSpPr>
        <dsp:cNvPr id="0" name=""/>
        <dsp:cNvSpPr/>
      </dsp:nvSpPr>
      <dsp:spPr>
        <a:xfrm>
          <a:off x="727628" y="253693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9E24F-77AB-4EB0-B1C0-B462BC7C5EF8}">
      <dsp:nvSpPr>
        <dsp:cNvPr id="0" name=""/>
        <dsp:cNvSpPr/>
      </dsp:nvSpPr>
      <dsp:spPr>
        <a:xfrm>
          <a:off x="1195628" y="721693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1A0E9-0B83-437F-A53E-2CD919461FBA}">
      <dsp:nvSpPr>
        <dsp:cNvPr id="0" name=""/>
        <dsp:cNvSpPr/>
      </dsp:nvSpPr>
      <dsp:spPr>
        <a:xfrm>
          <a:off x="30690" y="3119410"/>
          <a:ext cx="3579724" cy="92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TT" sz="1900" kern="1200" dirty="0"/>
            <a:t>Racism, racial discrimination, xenophobia and related intolerance complex &amp; subtle</a:t>
          </a:r>
          <a:endParaRPr lang="en-US" sz="1900" kern="1200" dirty="0"/>
        </a:p>
      </dsp:txBody>
      <dsp:txXfrm>
        <a:off x="30690" y="3119410"/>
        <a:ext cx="3579724" cy="928566"/>
      </dsp:txXfrm>
    </dsp:sp>
    <dsp:sp modelId="{C108BA53-1C0F-4D8D-A8B2-92E07D239D55}">
      <dsp:nvSpPr>
        <dsp:cNvPr id="0" name=""/>
        <dsp:cNvSpPr/>
      </dsp:nvSpPr>
      <dsp:spPr>
        <a:xfrm>
          <a:off x="4957628" y="260835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32FDE-CCC5-435F-838C-30B442AFB98C}">
      <dsp:nvSpPr>
        <dsp:cNvPr id="0" name=""/>
        <dsp:cNvSpPr/>
      </dsp:nvSpPr>
      <dsp:spPr>
        <a:xfrm>
          <a:off x="5425628" y="728835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5B738-6235-49BF-BA4D-5C590A8F26D5}">
      <dsp:nvSpPr>
        <dsp:cNvPr id="0" name=""/>
        <dsp:cNvSpPr/>
      </dsp:nvSpPr>
      <dsp:spPr>
        <a:xfrm>
          <a:off x="4255628" y="3140835"/>
          <a:ext cx="3600000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TT" sz="2100" kern="1200"/>
            <a:t>Other intersectional components such as gender</a:t>
          </a:r>
          <a:endParaRPr lang="en-US" sz="2100" kern="1200"/>
        </a:p>
      </dsp:txBody>
      <dsp:txXfrm>
        <a:off x="4255628" y="3140835"/>
        <a:ext cx="3600000" cy="90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43BB7-8899-4A5E-B2CE-AB8F1990E357}">
      <dsp:nvSpPr>
        <dsp:cNvPr id="0" name=""/>
        <dsp:cNvSpPr/>
      </dsp:nvSpPr>
      <dsp:spPr>
        <a:xfrm>
          <a:off x="1084613" y="1411"/>
          <a:ext cx="2722605" cy="1633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600" kern="1200"/>
            <a:t>special measures/positive actions </a:t>
          </a:r>
          <a:endParaRPr lang="en-US" sz="2600" kern="1200"/>
        </a:p>
      </dsp:txBody>
      <dsp:txXfrm>
        <a:off x="1084613" y="1411"/>
        <a:ext cx="2722605" cy="1633563"/>
      </dsp:txXfrm>
    </dsp:sp>
    <dsp:sp modelId="{D82910EF-58EC-4EB3-B22D-E72ECD5CE42A}">
      <dsp:nvSpPr>
        <dsp:cNvPr id="0" name=""/>
        <dsp:cNvSpPr/>
      </dsp:nvSpPr>
      <dsp:spPr>
        <a:xfrm>
          <a:off x="4079479" y="1411"/>
          <a:ext cx="2722605" cy="1633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600" kern="1200"/>
            <a:t>rights of indigenous peoples</a:t>
          </a:r>
          <a:endParaRPr lang="en-US" sz="2600" kern="1200"/>
        </a:p>
      </dsp:txBody>
      <dsp:txXfrm>
        <a:off x="4079479" y="1411"/>
        <a:ext cx="2722605" cy="1633563"/>
      </dsp:txXfrm>
    </dsp:sp>
    <dsp:sp modelId="{EA301533-5BC7-43AA-ACF2-CF316B03B2F7}">
      <dsp:nvSpPr>
        <dsp:cNvPr id="0" name=""/>
        <dsp:cNvSpPr/>
      </dsp:nvSpPr>
      <dsp:spPr>
        <a:xfrm>
          <a:off x="1084613" y="1907235"/>
          <a:ext cx="2722605" cy="16335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600" kern="1200"/>
            <a:t>capacity development </a:t>
          </a:r>
          <a:endParaRPr lang="en-US" sz="2600" kern="1200"/>
        </a:p>
      </dsp:txBody>
      <dsp:txXfrm>
        <a:off x="1084613" y="1907235"/>
        <a:ext cx="2722605" cy="1633563"/>
      </dsp:txXfrm>
    </dsp:sp>
    <dsp:sp modelId="{D9430DE8-48E7-4B20-BF9B-391646A78CF9}">
      <dsp:nvSpPr>
        <dsp:cNvPr id="0" name=""/>
        <dsp:cNvSpPr/>
      </dsp:nvSpPr>
      <dsp:spPr>
        <a:xfrm>
          <a:off x="4079479" y="1907235"/>
          <a:ext cx="2722605" cy="16335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600" kern="1200"/>
            <a:t>mainstreaming of gender perspectives</a:t>
          </a:r>
          <a:endParaRPr lang="en-US" sz="2600" kern="1200"/>
        </a:p>
      </dsp:txBody>
      <dsp:txXfrm>
        <a:off x="4079479" y="1907235"/>
        <a:ext cx="2722605" cy="16335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47BC4-DC8E-47A5-8163-B02F0CCCCA43}">
      <dsp:nvSpPr>
        <dsp:cNvPr id="0" name=""/>
        <dsp:cNvSpPr/>
      </dsp:nvSpPr>
      <dsp:spPr>
        <a:xfrm>
          <a:off x="0" y="531"/>
          <a:ext cx="78867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6CC88-2B9B-46EE-994A-86A05648D8B6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FE20F-78EC-4477-93E9-816F4C14F867}">
      <dsp:nvSpPr>
        <dsp:cNvPr id="0" name=""/>
        <dsp:cNvSpPr/>
      </dsp:nvSpPr>
      <dsp:spPr>
        <a:xfrm>
          <a:off x="1435590" y="53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500" kern="1200"/>
            <a:t>Gender equality protocols &amp; gender-sensitive adjudication training</a:t>
          </a:r>
          <a:endParaRPr lang="en-US" sz="2500" kern="1200"/>
        </a:p>
      </dsp:txBody>
      <dsp:txXfrm>
        <a:off x="1435590" y="531"/>
        <a:ext cx="6451109" cy="1242935"/>
      </dsp:txXfrm>
    </dsp:sp>
    <dsp:sp modelId="{F5C8AC4B-669F-45CB-82A1-143EF2DD9584}">
      <dsp:nvSpPr>
        <dsp:cNvPr id="0" name=""/>
        <dsp:cNvSpPr/>
      </dsp:nvSpPr>
      <dsp:spPr>
        <a:xfrm>
          <a:off x="0" y="1554201"/>
          <a:ext cx="788670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01245-795D-4DC7-8C54-FEAFB5B5D539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244E4-821D-4DE1-A18F-352CC0A160BE}">
      <dsp:nvSpPr>
        <dsp:cNvPr id="0" name=""/>
        <dsp:cNvSpPr/>
      </dsp:nvSpPr>
      <dsp:spPr>
        <a:xfrm>
          <a:off x="1435590" y="155420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500" kern="1200"/>
            <a:t>South-South (Caribbean/South Africa) knowledge exchange/tour</a:t>
          </a:r>
          <a:endParaRPr lang="en-US" sz="2500" kern="1200"/>
        </a:p>
      </dsp:txBody>
      <dsp:txXfrm>
        <a:off x="1435590" y="1554201"/>
        <a:ext cx="6451109" cy="1242935"/>
      </dsp:txXfrm>
    </dsp:sp>
    <dsp:sp modelId="{51097D37-1175-4A02-849F-FA148764E5D0}">
      <dsp:nvSpPr>
        <dsp:cNvPr id="0" name=""/>
        <dsp:cNvSpPr/>
      </dsp:nvSpPr>
      <dsp:spPr>
        <a:xfrm>
          <a:off x="0" y="3107870"/>
          <a:ext cx="78867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3D8C2-79A9-4B5E-8E1E-10CDB1907C01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EF0C1-334E-4CE8-B61D-97E6323D4182}">
      <dsp:nvSpPr>
        <dsp:cNvPr id="0" name=""/>
        <dsp:cNvSpPr/>
      </dsp:nvSpPr>
      <dsp:spPr>
        <a:xfrm>
          <a:off x="1435590" y="3107870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500" kern="1200"/>
            <a:t>Training &amp; CAJO Conference Sessions addressing gender bias in adjudication</a:t>
          </a:r>
          <a:endParaRPr lang="en-US" sz="2500" kern="1200"/>
        </a:p>
      </dsp:txBody>
      <dsp:txXfrm>
        <a:off x="1435590" y="3107870"/>
        <a:ext cx="6451109" cy="1242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4B864-728E-4C30-B19E-7FC36B303135}">
      <dsp:nvSpPr>
        <dsp:cNvPr id="0" name=""/>
        <dsp:cNvSpPr/>
      </dsp:nvSpPr>
      <dsp:spPr>
        <a:xfrm>
          <a:off x="436224" y="1117955"/>
          <a:ext cx="1393831" cy="13938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4E826-E9CF-483B-B427-1C1F064637F6}">
      <dsp:nvSpPr>
        <dsp:cNvPr id="0" name=""/>
        <dsp:cNvSpPr/>
      </dsp:nvSpPr>
      <dsp:spPr>
        <a:xfrm>
          <a:off x="233139" y="2497864"/>
          <a:ext cx="180000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400" kern="1200" dirty="0"/>
            <a:t>International best practices</a:t>
          </a:r>
          <a:endParaRPr lang="en-US" sz="2400" kern="1200" dirty="0"/>
        </a:p>
      </dsp:txBody>
      <dsp:txXfrm>
        <a:off x="233139" y="2497864"/>
        <a:ext cx="1800000" cy="765000"/>
      </dsp:txXfrm>
    </dsp:sp>
    <dsp:sp modelId="{3CFAF1E3-B981-4D76-88E7-9C0B9775A079}">
      <dsp:nvSpPr>
        <dsp:cNvPr id="0" name=""/>
        <dsp:cNvSpPr/>
      </dsp:nvSpPr>
      <dsp:spPr>
        <a:xfrm>
          <a:off x="2551224" y="1117955"/>
          <a:ext cx="1393831" cy="13938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DBEE90-8AC8-49E6-A3D2-9FCF424C5784}">
      <dsp:nvSpPr>
        <dsp:cNvPr id="0" name=""/>
        <dsp:cNvSpPr/>
      </dsp:nvSpPr>
      <dsp:spPr>
        <a:xfrm>
          <a:off x="2348140" y="2497864"/>
          <a:ext cx="180000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400" kern="1200"/>
            <a:t>Fit for purpose</a:t>
          </a:r>
          <a:endParaRPr lang="en-US" sz="2400" kern="1200"/>
        </a:p>
      </dsp:txBody>
      <dsp:txXfrm>
        <a:off x="2348140" y="2497864"/>
        <a:ext cx="1800000" cy="765000"/>
      </dsp:txXfrm>
    </dsp:sp>
    <dsp:sp modelId="{C19FC416-FA3C-47A0-9DA6-C69D2D16A4C1}">
      <dsp:nvSpPr>
        <dsp:cNvPr id="0" name=""/>
        <dsp:cNvSpPr/>
      </dsp:nvSpPr>
      <dsp:spPr>
        <a:xfrm>
          <a:off x="4785627" y="1117955"/>
          <a:ext cx="1393831" cy="13938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3BD85-D352-4CF7-BC9E-4C2341015509}">
      <dsp:nvSpPr>
        <dsp:cNvPr id="0" name=""/>
        <dsp:cNvSpPr/>
      </dsp:nvSpPr>
      <dsp:spPr>
        <a:xfrm>
          <a:off x="4463140" y="2497864"/>
          <a:ext cx="2038806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400" kern="1200" dirty="0"/>
            <a:t>Harmonization/ uniformity</a:t>
          </a:r>
          <a:endParaRPr lang="en-US" sz="2400" kern="1200" dirty="0"/>
        </a:p>
      </dsp:txBody>
      <dsp:txXfrm>
        <a:off x="4463140" y="2497864"/>
        <a:ext cx="2038806" cy="765000"/>
      </dsp:txXfrm>
    </dsp:sp>
    <dsp:sp modelId="{6BF1910A-83D0-460A-9831-E64D6931E699}">
      <dsp:nvSpPr>
        <dsp:cNvPr id="0" name=""/>
        <dsp:cNvSpPr/>
      </dsp:nvSpPr>
      <dsp:spPr>
        <a:xfrm>
          <a:off x="7020030" y="1117955"/>
          <a:ext cx="1393831" cy="13938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D6690-6C74-48F7-A9CF-CD0E237D308E}">
      <dsp:nvSpPr>
        <dsp:cNvPr id="0" name=""/>
        <dsp:cNvSpPr/>
      </dsp:nvSpPr>
      <dsp:spPr>
        <a:xfrm>
          <a:off x="6816946" y="2497864"/>
          <a:ext cx="180000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400" kern="1200"/>
            <a:t>Resource </a:t>
          </a:r>
          <a:r>
            <a:rPr lang="en-TT" sz="2400" kern="1200" err="1"/>
            <a:t>mazimization</a:t>
          </a:r>
          <a:endParaRPr lang="en-US" sz="2400" kern="1200"/>
        </a:p>
      </dsp:txBody>
      <dsp:txXfrm>
        <a:off x="6816946" y="2497864"/>
        <a:ext cx="1800000" cy="765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0132A-4E0B-4052-B4B7-A132DCB051AF}">
      <dsp:nvSpPr>
        <dsp:cNvPr id="0" name=""/>
        <dsp:cNvSpPr/>
      </dsp:nvSpPr>
      <dsp:spPr>
        <a:xfrm>
          <a:off x="73106" y="811756"/>
          <a:ext cx="1101338" cy="110133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39F95-06EA-40A9-9287-0A07ECBC3AAA}">
      <dsp:nvSpPr>
        <dsp:cNvPr id="0" name=""/>
        <dsp:cNvSpPr/>
      </dsp:nvSpPr>
      <dsp:spPr>
        <a:xfrm>
          <a:off x="304387" y="1043037"/>
          <a:ext cx="638776" cy="6387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E56BE-C186-4BAB-94F8-5BA1BD1FF917}">
      <dsp:nvSpPr>
        <dsp:cNvPr id="0" name=""/>
        <dsp:cNvSpPr/>
      </dsp:nvSpPr>
      <dsp:spPr>
        <a:xfrm>
          <a:off x="1410446" y="811756"/>
          <a:ext cx="2596012" cy="110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800" kern="1200" dirty="0"/>
            <a:t>Resources</a:t>
          </a:r>
          <a:endParaRPr lang="en-US" sz="2800" kern="1200" dirty="0"/>
        </a:p>
      </dsp:txBody>
      <dsp:txXfrm>
        <a:off x="1410446" y="811756"/>
        <a:ext cx="2596012" cy="1101338"/>
      </dsp:txXfrm>
    </dsp:sp>
    <dsp:sp modelId="{645895B1-AD28-43A0-8FDE-71D39976B157}">
      <dsp:nvSpPr>
        <dsp:cNvPr id="0" name=""/>
        <dsp:cNvSpPr/>
      </dsp:nvSpPr>
      <dsp:spPr>
        <a:xfrm>
          <a:off x="4458794" y="811756"/>
          <a:ext cx="1101338" cy="110133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F229D-1FC5-4423-9C64-756096E7FC71}">
      <dsp:nvSpPr>
        <dsp:cNvPr id="0" name=""/>
        <dsp:cNvSpPr/>
      </dsp:nvSpPr>
      <dsp:spPr>
        <a:xfrm>
          <a:off x="4690075" y="1043037"/>
          <a:ext cx="638776" cy="6387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5A8C7-373E-4EF3-8A9F-C66971F5D2C6}">
      <dsp:nvSpPr>
        <dsp:cNvPr id="0" name=""/>
        <dsp:cNvSpPr/>
      </dsp:nvSpPr>
      <dsp:spPr>
        <a:xfrm>
          <a:off x="5796134" y="811756"/>
          <a:ext cx="2596012" cy="110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Effective training/roll-out mechanisms</a:t>
          </a:r>
        </a:p>
      </dsp:txBody>
      <dsp:txXfrm>
        <a:off x="5796134" y="811756"/>
        <a:ext cx="2596012" cy="1101338"/>
      </dsp:txXfrm>
    </dsp:sp>
    <dsp:sp modelId="{FDA9DA1E-2002-4409-9376-4319B1CE5B42}">
      <dsp:nvSpPr>
        <dsp:cNvPr id="0" name=""/>
        <dsp:cNvSpPr/>
      </dsp:nvSpPr>
      <dsp:spPr>
        <a:xfrm>
          <a:off x="73106" y="2696772"/>
          <a:ext cx="1101338" cy="110133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0B477-0A9D-49A1-839D-48CCF177A022}">
      <dsp:nvSpPr>
        <dsp:cNvPr id="0" name=""/>
        <dsp:cNvSpPr/>
      </dsp:nvSpPr>
      <dsp:spPr>
        <a:xfrm>
          <a:off x="304387" y="2928053"/>
          <a:ext cx="638776" cy="6387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7418D-7801-478B-9F17-F7ADEE414A87}">
      <dsp:nvSpPr>
        <dsp:cNvPr id="0" name=""/>
        <dsp:cNvSpPr/>
      </dsp:nvSpPr>
      <dsp:spPr>
        <a:xfrm>
          <a:off x="1410446" y="2696772"/>
          <a:ext cx="2596012" cy="110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800" kern="1200"/>
            <a:t>Measurement</a:t>
          </a:r>
          <a:endParaRPr lang="en-US" sz="2800" kern="1200"/>
        </a:p>
      </dsp:txBody>
      <dsp:txXfrm>
        <a:off x="1410446" y="2696772"/>
        <a:ext cx="2596012" cy="1101338"/>
      </dsp:txXfrm>
    </dsp:sp>
    <dsp:sp modelId="{2831E8BE-9D7C-4C65-848B-54191B58AD00}">
      <dsp:nvSpPr>
        <dsp:cNvPr id="0" name=""/>
        <dsp:cNvSpPr/>
      </dsp:nvSpPr>
      <dsp:spPr>
        <a:xfrm>
          <a:off x="4458794" y="2696772"/>
          <a:ext cx="1101338" cy="110133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F509A-4C9C-4291-9A14-834F4256E35F}">
      <dsp:nvSpPr>
        <dsp:cNvPr id="0" name=""/>
        <dsp:cNvSpPr/>
      </dsp:nvSpPr>
      <dsp:spPr>
        <a:xfrm>
          <a:off x="4690075" y="2928053"/>
          <a:ext cx="638776" cy="6387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9A96E-2711-4AED-A233-C56B41FE8396}">
      <dsp:nvSpPr>
        <dsp:cNvPr id="0" name=""/>
        <dsp:cNvSpPr/>
      </dsp:nvSpPr>
      <dsp:spPr>
        <a:xfrm>
          <a:off x="5796134" y="2696772"/>
          <a:ext cx="2596012" cy="110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800" kern="1200"/>
            <a:t>Attitudes/   Awareness</a:t>
          </a:r>
          <a:endParaRPr lang="en-US" sz="2800" kern="1200"/>
        </a:p>
      </dsp:txBody>
      <dsp:txXfrm>
        <a:off x="5796134" y="2696772"/>
        <a:ext cx="2596012" cy="11013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4B864-728E-4C30-B19E-7FC36B303135}">
      <dsp:nvSpPr>
        <dsp:cNvPr id="0" name=""/>
        <dsp:cNvSpPr/>
      </dsp:nvSpPr>
      <dsp:spPr>
        <a:xfrm>
          <a:off x="545976" y="971676"/>
          <a:ext cx="1898523" cy="18985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4E826-E9CF-483B-B427-1C1F064637F6}">
      <dsp:nvSpPr>
        <dsp:cNvPr id="0" name=""/>
        <dsp:cNvSpPr/>
      </dsp:nvSpPr>
      <dsp:spPr>
        <a:xfrm>
          <a:off x="269357" y="2794597"/>
          <a:ext cx="24517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000" kern="1200"/>
            <a:t>Local trainers</a:t>
          </a:r>
          <a:endParaRPr lang="en-US" sz="2000" kern="1200"/>
        </a:p>
      </dsp:txBody>
      <dsp:txXfrm>
        <a:off x="269357" y="2794597"/>
        <a:ext cx="2451760" cy="720000"/>
      </dsp:txXfrm>
    </dsp:sp>
    <dsp:sp modelId="{3CFAF1E3-B981-4D76-88E7-9C0B9775A079}">
      <dsp:nvSpPr>
        <dsp:cNvPr id="0" name=""/>
        <dsp:cNvSpPr/>
      </dsp:nvSpPr>
      <dsp:spPr>
        <a:xfrm>
          <a:off x="3426794" y="971676"/>
          <a:ext cx="1898523" cy="18985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DBEE90-8AC8-49E6-A3D2-9FCF424C5784}">
      <dsp:nvSpPr>
        <dsp:cNvPr id="0" name=""/>
        <dsp:cNvSpPr/>
      </dsp:nvSpPr>
      <dsp:spPr>
        <a:xfrm>
          <a:off x="3150176" y="2794597"/>
          <a:ext cx="24517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‘Train-the-trainer’ Models</a:t>
          </a:r>
        </a:p>
      </dsp:txBody>
      <dsp:txXfrm>
        <a:off x="3150176" y="2794597"/>
        <a:ext cx="2451760" cy="720000"/>
      </dsp:txXfrm>
    </dsp:sp>
    <dsp:sp modelId="{C19FC416-FA3C-47A0-9DA6-C69D2D16A4C1}">
      <dsp:nvSpPr>
        <dsp:cNvPr id="0" name=""/>
        <dsp:cNvSpPr/>
      </dsp:nvSpPr>
      <dsp:spPr>
        <a:xfrm>
          <a:off x="6307613" y="971676"/>
          <a:ext cx="1898523" cy="18985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3BD85-D352-4CF7-BC9E-4C2341015509}">
      <dsp:nvSpPr>
        <dsp:cNvPr id="0" name=""/>
        <dsp:cNvSpPr/>
      </dsp:nvSpPr>
      <dsp:spPr>
        <a:xfrm>
          <a:off x="6030994" y="2794597"/>
          <a:ext cx="24517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000" kern="1200"/>
            <a:t>Centralization/ Decentralization</a:t>
          </a:r>
          <a:endParaRPr lang="en-US" sz="2000" kern="1200"/>
        </a:p>
      </dsp:txBody>
      <dsp:txXfrm>
        <a:off x="6030994" y="2794597"/>
        <a:ext cx="245176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1E52F-3C93-469A-945C-4A5D4494B1FA}">
      <dsp:nvSpPr>
        <dsp:cNvPr id="0" name=""/>
        <dsp:cNvSpPr/>
      </dsp:nvSpPr>
      <dsp:spPr>
        <a:xfrm>
          <a:off x="60651" y="432603"/>
          <a:ext cx="1096497" cy="10964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3FBAF-D167-4C37-A29A-A8C497F8F584}">
      <dsp:nvSpPr>
        <dsp:cNvPr id="0" name=""/>
        <dsp:cNvSpPr/>
      </dsp:nvSpPr>
      <dsp:spPr>
        <a:xfrm>
          <a:off x="290916" y="662867"/>
          <a:ext cx="635968" cy="6359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49E51-C065-410F-AE06-853E5CF1D5A6}">
      <dsp:nvSpPr>
        <dsp:cNvPr id="0" name=""/>
        <dsp:cNvSpPr/>
      </dsp:nvSpPr>
      <dsp:spPr>
        <a:xfrm>
          <a:off x="1392112" y="432603"/>
          <a:ext cx="2584600" cy="1096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400" kern="1200"/>
            <a:t>Be Proactive</a:t>
          </a:r>
          <a:endParaRPr lang="en-US" sz="2400" kern="1200"/>
        </a:p>
      </dsp:txBody>
      <dsp:txXfrm>
        <a:off x="1392112" y="432603"/>
        <a:ext cx="2584600" cy="1096497"/>
      </dsp:txXfrm>
    </dsp:sp>
    <dsp:sp modelId="{1D46F5A7-14EC-4B4F-B989-FBD71C2F2746}">
      <dsp:nvSpPr>
        <dsp:cNvPr id="0" name=""/>
        <dsp:cNvSpPr/>
      </dsp:nvSpPr>
      <dsp:spPr>
        <a:xfrm>
          <a:off x="4427060" y="432603"/>
          <a:ext cx="1096497" cy="10964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28366-9BE2-45B2-8408-AEAF2D685156}">
      <dsp:nvSpPr>
        <dsp:cNvPr id="0" name=""/>
        <dsp:cNvSpPr/>
      </dsp:nvSpPr>
      <dsp:spPr>
        <a:xfrm>
          <a:off x="4657324" y="662867"/>
          <a:ext cx="635968" cy="6359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1E02C-407F-4308-9350-C3F9A0845DCC}">
      <dsp:nvSpPr>
        <dsp:cNvPr id="0" name=""/>
        <dsp:cNvSpPr/>
      </dsp:nvSpPr>
      <dsp:spPr>
        <a:xfrm>
          <a:off x="5758520" y="432603"/>
          <a:ext cx="2584600" cy="1096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400" kern="1200"/>
            <a:t>Be (Self-) Aware</a:t>
          </a:r>
          <a:endParaRPr lang="en-US" sz="2400" kern="1200"/>
        </a:p>
      </dsp:txBody>
      <dsp:txXfrm>
        <a:off x="5758520" y="432603"/>
        <a:ext cx="2584600" cy="1096497"/>
      </dsp:txXfrm>
    </dsp:sp>
    <dsp:sp modelId="{EE01D816-46F0-4A8F-BF78-1EE3CED1F5B1}">
      <dsp:nvSpPr>
        <dsp:cNvPr id="0" name=""/>
        <dsp:cNvSpPr/>
      </dsp:nvSpPr>
      <dsp:spPr>
        <a:xfrm>
          <a:off x="60651" y="2155478"/>
          <a:ext cx="1096497" cy="10964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507E1-DDC3-440D-81FD-B3B39565CC45}">
      <dsp:nvSpPr>
        <dsp:cNvPr id="0" name=""/>
        <dsp:cNvSpPr/>
      </dsp:nvSpPr>
      <dsp:spPr>
        <a:xfrm>
          <a:off x="290916" y="2385743"/>
          <a:ext cx="635968" cy="6359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B288A-EF12-486E-8CD7-E638CB7A424D}">
      <dsp:nvSpPr>
        <dsp:cNvPr id="0" name=""/>
        <dsp:cNvSpPr/>
      </dsp:nvSpPr>
      <dsp:spPr>
        <a:xfrm>
          <a:off x="1392112" y="2155478"/>
          <a:ext cx="2584600" cy="1096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Judicial Education</a:t>
          </a:r>
        </a:p>
      </dsp:txBody>
      <dsp:txXfrm>
        <a:off x="1392112" y="2155478"/>
        <a:ext cx="2584600" cy="1096497"/>
      </dsp:txXfrm>
    </dsp:sp>
    <dsp:sp modelId="{05605924-F98D-4EF7-B8E2-A8E407206091}">
      <dsp:nvSpPr>
        <dsp:cNvPr id="0" name=""/>
        <dsp:cNvSpPr/>
      </dsp:nvSpPr>
      <dsp:spPr>
        <a:xfrm>
          <a:off x="4427060" y="2155478"/>
          <a:ext cx="1096497" cy="10964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C6032-F412-4531-9EDE-D9E59A2DA6B4}">
      <dsp:nvSpPr>
        <dsp:cNvPr id="0" name=""/>
        <dsp:cNvSpPr/>
      </dsp:nvSpPr>
      <dsp:spPr>
        <a:xfrm>
          <a:off x="4657324" y="2385743"/>
          <a:ext cx="635968" cy="6359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9DC58-4648-40CE-9CB4-988F422E405F}">
      <dsp:nvSpPr>
        <dsp:cNvPr id="0" name=""/>
        <dsp:cNvSpPr/>
      </dsp:nvSpPr>
      <dsp:spPr>
        <a:xfrm>
          <a:off x="5758520" y="2155478"/>
          <a:ext cx="2584600" cy="1096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Alignment with int’l Law &amp; best practices</a:t>
          </a:r>
        </a:p>
      </dsp:txBody>
      <dsp:txXfrm>
        <a:off x="5758520" y="2155478"/>
        <a:ext cx="2584600" cy="1096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2CC4E-7BA8-49CC-AE88-E35D40CE6F34}" type="datetimeFigureOut">
              <a:rPr lang="en-TT" smtClean="0"/>
              <a:t>17/10/2019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D5233-ADDB-4508-A4DE-631313D60DB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94480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T" dirty="0"/>
              <a:t>CCJ is the creation of the Agreement Establishing the Caribbean Court of Justice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D5233-ADDB-4508-A4DE-631313D60DBF}" type="slidenum">
              <a:rPr lang="en-TT" smtClean="0"/>
              <a:t>2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20421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T"/>
              <a:t>See for </a:t>
            </a:r>
            <a:r>
              <a:rPr lang="en-TT" err="1"/>
              <a:t>eg</a:t>
            </a:r>
            <a:r>
              <a:rPr lang="en-TT"/>
              <a:t> study done by IACHR - 2012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D5233-ADDB-4508-A4DE-631313D60DBF}" type="slidenum">
              <a:rPr lang="en-TT" smtClean="0"/>
              <a:t>3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4097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D5233-ADDB-4508-A4DE-631313D60DBF}" type="slidenum">
              <a:rPr lang="en-TT" smtClean="0"/>
              <a:t>4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9267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T" dirty="0"/>
              <a:t>Paragraph [47] of Judgment – </a:t>
            </a:r>
            <a:r>
              <a:rPr lang="en-TT" i="1" dirty="0"/>
              <a:t>The Maya Leaders Alliance v AG of Belize </a:t>
            </a:r>
            <a:r>
              <a:rPr lang="en-TT" dirty="0"/>
              <a:t>[2015] CCJ 15 (AJ)</a:t>
            </a:r>
          </a:p>
          <a:p>
            <a:endParaRPr lang="en-TT" dirty="0"/>
          </a:p>
          <a:p>
            <a:r>
              <a:rPr lang="en-TT" dirty="0"/>
              <a:t>No specific reference to DDPA but it wholeheartedly embraces several principles therein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D5233-ADDB-4508-A4DE-631313D60DBF}" type="slidenum">
              <a:rPr lang="en-TT" smtClean="0"/>
              <a:t>5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88819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T" dirty="0"/>
              <a:t>Paragraph [47] of Judgment – </a:t>
            </a:r>
            <a:r>
              <a:rPr lang="en-TT" i="1" dirty="0"/>
              <a:t>The Maya Leaders Alliance v AG of Belize </a:t>
            </a:r>
            <a:r>
              <a:rPr lang="en-TT" dirty="0"/>
              <a:t>[2015] CCJ 15 (AJ)</a:t>
            </a:r>
          </a:p>
          <a:p>
            <a:endParaRPr lang="en-TT" dirty="0"/>
          </a:p>
          <a:p>
            <a:r>
              <a:rPr lang="en-TT" dirty="0"/>
              <a:t>No specific reference to DDPA but it wholeheartedly embraces several principles therein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D5233-ADDB-4508-A4DE-631313D60DBF}" type="slidenum">
              <a:rPr lang="en-TT" smtClean="0"/>
              <a:t>6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756011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D5233-ADDB-4508-A4DE-631313D60DBF}" type="slidenum">
              <a:rPr lang="en-TT" smtClean="0"/>
              <a:t>10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55212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D5233-ADDB-4508-A4DE-631313D60DBF}" type="slidenum">
              <a:rPr lang="en-TT" smtClean="0"/>
              <a:t>11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08968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D5233-ADDB-4508-A4DE-631313D60DBF}" type="slidenum">
              <a:rPr lang="en-TT" smtClean="0"/>
              <a:t>12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66985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D5233-ADDB-4508-A4DE-631313D60DBF}" type="slidenum">
              <a:rPr lang="en-TT" smtClean="0"/>
              <a:t>13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5353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55D1-5174-4703-A11D-120FDA8743CB}" type="datetimeFigureOut">
              <a:rPr lang="en-TT" smtClean="0"/>
              <a:t>17/10/2019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28CB-DEF6-4EEE-B209-BDBBA5D68F15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4081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55D1-5174-4703-A11D-120FDA8743CB}" type="datetimeFigureOut">
              <a:rPr lang="en-TT" smtClean="0"/>
              <a:t>17/10/2019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28CB-DEF6-4EEE-B209-BDBBA5D68F15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5286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55D1-5174-4703-A11D-120FDA8743CB}" type="datetimeFigureOut">
              <a:rPr lang="en-TT" smtClean="0"/>
              <a:t>17/10/2019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28CB-DEF6-4EEE-B209-BDBBA5D68F15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6165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55D1-5174-4703-A11D-120FDA8743CB}" type="datetimeFigureOut">
              <a:rPr lang="en-TT" smtClean="0"/>
              <a:t>17/10/2019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28CB-DEF6-4EEE-B209-BDBBA5D68F15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25833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55D1-5174-4703-A11D-120FDA8743CB}" type="datetimeFigureOut">
              <a:rPr lang="en-TT" smtClean="0"/>
              <a:t>17/10/2019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28CB-DEF6-4EEE-B209-BDBBA5D68F15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46402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55D1-5174-4703-A11D-120FDA8743CB}" type="datetimeFigureOut">
              <a:rPr lang="en-TT" smtClean="0"/>
              <a:t>17/10/2019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28CB-DEF6-4EEE-B209-BDBBA5D68F15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3719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55D1-5174-4703-A11D-120FDA8743CB}" type="datetimeFigureOut">
              <a:rPr lang="en-TT" smtClean="0"/>
              <a:t>17/10/2019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28CB-DEF6-4EEE-B209-BDBBA5D68F15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4986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55D1-5174-4703-A11D-120FDA8743CB}" type="datetimeFigureOut">
              <a:rPr lang="en-TT" smtClean="0"/>
              <a:t>17/10/2019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28CB-DEF6-4EEE-B209-BDBBA5D68F15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1544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55D1-5174-4703-A11D-120FDA8743CB}" type="datetimeFigureOut">
              <a:rPr lang="en-TT" smtClean="0"/>
              <a:t>17/10/2019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28CB-DEF6-4EEE-B209-BDBBA5D68F15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7123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55D1-5174-4703-A11D-120FDA8743CB}" type="datetimeFigureOut">
              <a:rPr lang="en-TT" smtClean="0"/>
              <a:t>17/10/2019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28CB-DEF6-4EEE-B209-BDBBA5D68F15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6465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55D1-5174-4703-A11D-120FDA8743CB}" type="datetimeFigureOut">
              <a:rPr lang="en-TT" smtClean="0"/>
              <a:t>17/10/2019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28CB-DEF6-4EEE-B209-BDBBA5D68F15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8635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755D1-5174-4703-A11D-120FDA8743CB}" type="datetimeFigureOut">
              <a:rPr lang="en-TT" smtClean="0"/>
              <a:t>17/10/2019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D28CB-DEF6-4EEE-B209-BDBBA5D68F15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1660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cjacademy.org/" TargetMode="External"/><Relationship Id="rId13" Type="http://schemas.openxmlformats.org/officeDocument/2006/relationships/image" Target="../media/image49.png"/><Relationship Id="rId3" Type="http://schemas.openxmlformats.org/officeDocument/2006/relationships/hyperlink" Target="http://www.ccj.org/" TargetMode="External"/><Relationship Id="rId7" Type="http://schemas.openxmlformats.org/officeDocument/2006/relationships/image" Target="../media/image47.png"/><Relationship Id="rId12" Type="http://schemas.openxmlformats.org/officeDocument/2006/relationships/hyperlink" Target="http://www.thecajo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acebook.com/yourCCj/" TargetMode="External"/><Relationship Id="rId11" Type="http://schemas.openxmlformats.org/officeDocument/2006/relationships/hyperlink" Target="https://www.facebook.com/juristproject/" TargetMode="External"/><Relationship Id="rId5" Type="http://schemas.openxmlformats.org/officeDocument/2006/relationships/hyperlink" Target="https://linkedin.com/company/caribbean-court-of-justice" TargetMode="External"/><Relationship Id="rId10" Type="http://schemas.openxmlformats.org/officeDocument/2006/relationships/hyperlink" Target="http://juristproject.org/" TargetMode="External"/><Relationship Id="rId4" Type="http://schemas.openxmlformats.org/officeDocument/2006/relationships/hyperlink" Target="https://twitter.com/CaribbeanCourt" TargetMode="External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9144000" cy="26151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CC327-AD90-4D9D-B82D-9B55C7F35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258" y="4273726"/>
            <a:ext cx="8074057" cy="120726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TT" sz="3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Workshop on Regional Arrangements for the Promotion and Protection of Human Rights</a:t>
            </a:r>
            <a:endParaRPr lang="en-TT" sz="33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F6244-FC17-4BA4-A013-01BF910EE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685" y="5584371"/>
            <a:ext cx="8587011" cy="109945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TT" sz="16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PANEL 1: “Taking stock of developments in cooperation between United Nations and regional human rights mechanisms”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TT" sz="500" b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TT" sz="12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21 October 2019</a:t>
            </a:r>
            <a:br>
              <a:rPr lang="en-TT" sz="12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</a:br>
            <a:r>
              <a:rPr lang="en-TT" sz="1200" b="1" i="1">
                <a:solidFill>
                  <a:schemeClr val="bg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Kerine J Dobson - Legal Officer, Caribbean Court of Justice</a:t>
            </a:r>
            <a:endParaRPr lang="en-TT" sz="1200" b="1" i="1" dirty="0">
              <a:solidFill>
                <a:schemeClr val="bg2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sky, outdoor, building, fence&#10;&#10;Description automatically generated">
            <a:extLst>
              <a:ext uri="{FF2B5EF4-FFF2-40B4-BE49-F238E27FC236}">
                <a16:creationId xmlns:a16="http://schemas.microsoft.com/office/drawing/2014/main" id="{475B60E9-9F46-4A5D-82F9-0819EF40A4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4" r="28972" b="-3"/>
          <a:stretch/>
        </p:blipFill>
        <p:spPr>
          <a:xfrm>
            <a:off x="642549" y="267305"/>
            <a:ext cx="3291613" cy="3597707"/>
          </a:xfrm>
          <a:prstGeom prst="rect">
            <a:avLst/>
          </a:prstGeom>
        </p:spPr>
      </p:pic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106013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2B41806-3E40-4C75-AB49-C55A307469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4" r="-4" b="16191"/>
          <a:stretch/>
        </p:blipFill>
        <p:spPr>
          <a:xfrm>
            <a:off x="4808587" y="674912"/>
            <a:ext cx="4094110" cy="270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84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BD1BEE5-D12D-4B1B-912B-F479141C0123}"/>
              </a:ext>
            </a:extLst>
          </p:cNvPr>
          <p:cNvGrpSpPr/>
          <p:nvPr/>
        </p:nvGrpSpPr>
        <p:grpSpPr>
          <a:xfrm>
            <a:off x="0" y="5763843"/>
            <a:ext cx="9144000" cy="988997"/>
            <a:chOff x="0" y="5578090"/>
            <a:chExt cx="12192000" cy="13186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A5B5CF8-8390-4002-9082-DE11490FBE0E}"/>
                </a:ext>
              </a:extLst>
            </p:cNvPr>
            <p:cNvSpPr/>
            <p:nvPr/>
          </p:nvSpPr>
          <p:spPr>
            <a:xfrm>
              <a:off x="0" y="6285297"/>
              <a:ext cx="12192000" cy="5727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T" sz="1350"/>
            </a:p>
          </p:txBody>
        </p:sp>
        <p:pic>
          <p:nvPicPr>
            <p:cNvPr id="31" name="Picture 30" descr="A close up of a sign&#10;&#10;Description automatically generated">
              <a:extLst>
                <a:ext uri="{FF2B5EF4-FFF2-40B4-BE49-F238E27FC236}">
                  <a16:creationId xmlns:a16="http://schemas.microsoft.com/office/drawing/2014/main" id="{FDFF1718-CA7A-4E12-ACAE-5A2D858888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" t="15884" r="15819" b="9073"/>
            <a:stretch/>
          </p:blipFill>
          <p:spPr>
            <a:xfrm>
              <a:off x="137879" y="5578090"/>
              <a:ext cx="1424540" cy="1318662"/>
            </a:xfrm>
            <a:custGeom>
              <a:avLst/>
              <a:gdLst>
                <a:gd name="connsiteX0" fmla="*/ 65565 w 6313150"/>
                <a:gd name="connsiteY0" fmla="*/ 0 h 6857997"/>
                <a:gd name="connsiteX1" fmla="*/ 6313150 w 6313150"/>
                <a:gd name="connsiteY1" fmla="*/ 0 h 6857997"/>
                <a:gd name="connsiteX2" fmla="*/ 6313150 w 6313150"/>
                <a:gd name="connsiteY2" fmla="*/ 6857997 h 6857997"/>
                <a:gd name="connsiteX3" fmla="*/ 3293946 w 6313150"/>
                <a:gd name="connsiteY3" fmla="*/ 6857997 h 6857997"/>
                <a:gd name="connsiteX4" fmla="*/ 3235857 w 6313150"/>
                <a:gd name="connsiteY4" fmla="*/ 6823061 h 6857997"/>
                <a:gd name="connsiteX5" fmla="*/ 0 w 6313150"/>
                <a:gd name="connsiteY5" fmla="*/ 951803 h 6857997"/>
                <a:gd name="connsiteX6" fmla="*/ 31536 w 6313150"/>
                <a:gd name="connsiteY6" fmla="*/ 285771 h 685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13150" h="6857997">
                  <a:moveTo>
                    <a:pt x="65565" y="0"/>
                  </a:moveTo>
                  <a:lnTo>
                    <a:pt x="6313150" y="0"/>
                  </a:lnTo>
                  <a:lnTo>
                    <a:pt x="6313150" y="6857997"/>
                  </a:lnTo>
                  <a:lnTo>
                    <a:pt x="3293946" y="6857997"/>
                  </a:lnTo>
                  <a:lnTo>
                    <a:pt x="3235857" y="6823061"/>
                  </a:lnTo>
                  <a:cubicBezTo>
                    <a:pt x="1291240" y="5592803"/>
                    <a:pt x="0" y="3423096"/>
                    <a:pt x="0" y="951803"/>
                  </a:cubicBezTo>
                  <a:cubicBezTo>
                    <a:pt x="0" y="727140"/>
                    <a:pt x="10673" y="504970"/>
                    <a:pt x="31536" y="285771"/>
                  </a:cubicBezTo>
                  <a:close/>
                </a:path>
              </a:pathLst>
            </a:cu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25DB73-C6CC-4D91-A167-0C066031D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" y="365126"/>
            <a:ext cx="8584997" cy="1325563"/>
          </a:xfrm>
        </p:spPr>
        <p:txBody>
          <a:bodyPr>
            <a:normAutofit/>
          </a:bodyPr>
          <a:lstStyle/>
          <a:p>
            <a:r>
              <a:rPr lang="en-T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 STOCK</a:t>
            </a:r>
            <a:r>
              <a:rPr lang="en-TT" dirty="0"/>
              <a:t>: </a:t>
            </a:r>
            <a:r>
              <a:rPr lang="en-TT" sz="3200" dirty="0"/>
              <a:t>Cooperation with UN  </a:t>
            </a:r>
            <a:br>
              <a:rPr lang="en-TT" sz="3200" dirty="0"/>
            </a:br>
            <a:r>
              <a:rPr lang="en-TT" sz="3200" dirty="0"/>
              <a:t>                                          - Advantages/Added Value</a:t>
            </a:r>
          </a:p>
        </p:txBody>
      </p: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3E5A37C6-83FA-4B24-951D-B3222A0697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051000"/>
              </p:ext>
            </p:extLst>
          </p:nvPr>
        </p:nvGraphicFramePr>
        <p:xfrm>
          <a:off x="108857" y="1796143"/>
          <a:ext cx="8850086" cy="4380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24AB9858-2C62-42CA-8B73-01F7F699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71814" y="6310311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T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CCJ : Taking Stock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14603C-90A2-4BB5-B781-57E24DCB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3191" y="6326449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85D28CB-DEF6-4EEE-B209-BDBBA5D68F15}" type="slidenum">
              <a:rPr lang="en-TT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10</a:t>
            </a:fld>
            <a:endParaRPr lang="en-T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4147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BD1BEE5-D12D-4B1B-912B-F479141C0123}"/>
              </a:ext>
            </a:extLst>
          </p:cNvPr>
          <p:cNvGrpSpPr/>
          <p:nvPr/>
        </p:nvGrpSpPr>
        <p:grpSpPr>
          <a:xfrm>
            <a:off x="0" y="5721864"/>
            <a:ext cx="9144000" cy="1001911"/>
            <a:chOff x="0" y="5522119"/>
            <a:chExt cx="12192000" cy="133588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A5B5CF8-8390-4002-9082-DE11490FBE0E}"/>
                </a:ext>
              </a:extLst>
            </p:cNvPr>
            <p:cNvSpPr/>
            <p:nvPr/>
          </p:nvSpPr>
          <p:spPr>
            <a:xfrm>
              <a:off x="0" y="6285297"/>
              <a:ext cx="12192000" cy="5727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T" sz="1350"/>
            </a:p>
          </p:txBody>
        </p:sp>
        <p:pic>
          <p:nvPicPr>
            <p:cNvPr id="31" name="Picture 30" descr="A close up of a sign&#10;&#10;Description automatically generated">
              <a:extLst>
                <a:ext uri="{FF2B5EF4-FFF2-40B4-BE49-F238E27FC236}">
                  <a16:creationId xmlns:a16="http://schemas.microsoft.com/office/drawing/2014/main" id="{FDFF1718-CA7A-4E12-ACAE-5A2D858888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" t="15884" r="15819" b="9073"/>
            <a:stretch/>
          </p:blipFill>
          <p:spPr>
            <a:xfrm>
              <a:off x="10355949" y="5522119"/>
              <a:ext cx="1424540" cy="1318662"/>
            </a:xfrm>
            <a:custGeom>
              <a:avLst/>
              <a:gdLst>
                <a:gd name="connsiteX0" fmla="*/ 65565 w 6313150"/>
                <a:gd name="connsiteY0" fmla="*/ 0 h 6857997"/>
                <a:gd name="connsiteX1" fmla="*/ 6313150 w 6313150"/>
                <a:gd name="connsiteY1" fmla="*/ 0 h 6857997"/>
                <a:gd name="connsiteX2" fmla="*/ 6313150 w 6313150"/>
                <a:gd name="connsiteY2" fmla="*/ 6857997 h 6857997"/>
                <a:gd name="connsiteX3" fmla="*/ 3293946 w 6313150"/>
                <a:gd name="connsiteY3" fmla="*/ 6857997 h 6857997"/>
                <a:gd name="connsiteX4" fmla="*/ 3235857 w 6313150"/>
                <a:gd name="connsiteY4" fmla="*/ 6823061 h 6857997"/>
                <a:gd name="connsiteX5" fmla="*/ 0 w 6313150"/>
                <a:gd name="connsiteY5" fmla="*/ 951803 h 6857997"/>
                <a:gd name="connsiteX6" fmla="*/ 31536 w 6313150"/>
                <a:gd name="connsiteY6" fmla="*/ 285771 h 685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13150" h="6857997">
                  <a:moveTo>
                    <a:pt x="65565" y="0"/>
                  </a:moveTo>
                  <a:lnTo>
                    <a:pt x="6313150" y="0"/>
                  </a:lnTo>
                  <a:lnTo>
                    <a:pt x="6313150" y="6857997"/>
                  </a:lnTo>
                  <a:lnTo>
                    <a:pt x="3293946" y="6857997"/>
                  </a:lnTo>
                  <a:lnTo>
                    <a:pt x="3235857" y="6823061"/>
                  </a:lnTo>
                  <a:cubicBezTo>
                    <a:pt x="1291240" y="5592803"/>
                    <a:pt x="0" y="3423096"/>
                    <a:pt x="0" y="951803"/>
                  </a:cubicBezTo>
                  <a:cubicBezTo>
                    <a:pt x="0" y="727140"/>
                    <a:pt x="10673" y="504970"/>
                    <a:pt x="31536" y="285771"/>
                  </a:cubicBezTo>
                  <a:close/>
                </a:path>
              </a:pathLst>
            </a:cu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25DB73-C6CC-4D91-A167-0C066031D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4" y="269107"/>
            <a:ext cx="8882743" cy="1325563"/>
          </a:xfrm>
        </p:spPr>
        <p:txBody>
          <a:bodyPr anchor="ctr">
            <a:normAutofit/>
          </a:bodyPr>
          <a:lstStyle/>
          <a:p>
            <a:r>
              <a:rPr lang="en-TT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 STOCK</a:t>
            </a:r>
            <a:r>
              <a:rPr lang="en-TT" sz="3700" dirty="0"/>
              <a:t>: </a:t>
            </a:r>
            <a:r>
              <a:rPr lang="en-TT" sz="3200" dirty="0"/>
              <a:t>Cooperation with UN - Challenges</a:t>
            </a:r>
            <a:endParaRPr lang="en-TT" sz="3700" dirty="0"/>
          </a:p>
        </p:txBody>
      </p: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3E5A37C6-83FA-4B24-951D-B3222A0697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540712"/>
              </p:ext>
            </p:extLst>
          </p:nvPr>
        </p:nvGraphicFramePr>
        <p:xfrm>
          <a:off x="370114" y="1393371"/>
          <a:ext cx="8465253" cy="4609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24AB9858-2C62-42CA-8B73-01F7F699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8651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T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CCJ : Taking Stock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14603C-90A2-4BB5-B781-57E24DCB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309612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85D28CB-DEF6-4EEE-B209-BDBBA5D68F15}" type="slidenum">
              <a:rPr lang="en-TT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11</a:t>
            </a:fld>
            <a:endParaRPr lang="en-TT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2737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BD1BEE5-D12D-4B1B-912B-F479141C0123}"/>
              </a:ext>
            </a:extLst>
          </p:cNvPr>
          <p:cNvGrpSpPr/>
          <p:nvPr/>
        </p:nvGrpSpPr>
        <p:grpSpPr>
          <a:xfrm>
            <a:off x="0" y="5702577"/>
            <a:ext cx="9144000" cy="1021199"/>
            <a:chOff x="0" y="5496402"/>
            <a:chExt cx="12192000" cy="136159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A5B5CF8-8390-4002-9082-DE11490FBE0E}"/>
                </a:ext>
              </a:extLst>
            </p:cNvPr>
            <p:cNvSpPr/>
            <p:nvPr/>
          </p:nvSpPr>
          <p:spPr>
            <a:xfrm>
              <a:off x="0" y="6285297"/>
              <a:ext cx="12192000" cy="5727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T" sz="1350"/>
            </a:p>
          </p:txBody>
        </p:sp>
        <p:pic>
          <p:nvPicPr>
            <p:cNvPr id="31" name="Picture 30" descr="A close up of a sign&#10;&#10;Description automatically generated">
              <a:extLst>
                <a:ext uri="{FF2B5EF4-FFF2-40B4-BE49-F238E27FC236}">
                  <a16:creationId xmlns:a16="http://schemas.microsoft.com/office/drawing/2014/main" id="{FDFF1718-CA7A-4E12-ACAE-5A2D858888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" t="15884" r="15819" b="9073"/>
            <a:stretch/>
          </p:blipFill>
          <p:spPr>
            <a:xfrm>
              <a:off x="275772" y="5496402"/>
              <a:ext cx="1424540" cy="1318662"/>
            </a:xfrm>
            <a:custGeom>
              <a:avLst/>
              <a:gdLst>
                <a:gd name="connsiteX0" fmla="*/ 65565 w 6313150"/>
                <a:gd name="connsiteY0" fmla="*/ 0 h 6857997"/>
                <a:gd name="connsiteX1" fmla="*/ 6313150 w 6313150"/>
                <a:gd name="connsiteY1" fmla="*/ 0 h 6857997"/>
                <a:gd name="connsiteX2" fmla="*/ 6313150 w 6313150"/>
                <a:gd name="connsiteY2" fmla="*/ 6857997 h 6857997"/>
                <a:gd name="connsiteX3" fmla="*/ 3293946 w 6313150"/>
                <a:gd name="connsiteY3" fmla="*/ 6857997 h 6857997"/>
                <a:gd name="connsiteX4" fmla="*/ 3235857 w 6313150"/>
                <a:gd name="connsiteY4" fmla="*/ 6823061 h 6857997"/>
                <a:gd name="connsiteX5" fmla="*/ 0 w 6313150"/>
                <a:gd name="connsiteY5" fmla="*/ 951803 h 6857997"/>
                <a:gd name="connsiteX6" fmla="*/ 31536 w 6313150"/>
                <a:gd name="connsiteY6" fmla="*/ 285771 h 685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13150" h="6857997">
                  <a:moveTo>
                    <a:pt x="65565" y="0"/>
                  </a:moveTo>
                  <a:lnTo>
                    <a:pt x="6313150" y="0"/>
                  </a:lnTo>
                  <a:lnTo>
                    <a:pt x="6313150" y="6857997"/>
                  </a:lnTo>
                  <a:lnTo>
                    <a:pt x="3293946" y="6857997"/>
                  </a:lnTo>
                  <a:lnTo>
                    <a:pt x="3235857" y="6823061"/>
                  </a:lnTo>
                  <a:cubicBezTo>
                    <a:pt x="1291240" y="5592803"/>
                    <a:pt x="0" y="3423096"/>
                    <a:pt x="0" y="951803"/>
                  </a:cubicBezTo>
                  <a:cubicBezTo>
                    <a:pt x="0" y="727140"/>
                    <a:pt x="10673" y="504970"/>
                    <a:pt x="31536" y="285771"/>
                  </a:cubicBezTo>
                  <a:close/>
                </a:path>
              </a:pathLst>
            </a:cu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25DB73-C6CC-4D91-A167-0C066031D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T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 STOCK</a:t>
            </a:r>
            <a:r>
              <a:rPr lang="en-TT" dirty="0"/>
              <a:t>: </a:t>
            </a:r>
            <a:r>
              <a:rPr lang="en-TT" sz="4000" dirty="0"/>
              <a:t>Cooperation with UN - </a:t>
            </a:r>
            <a:br>
              <a:rPr lang="en-TT" sz="4000" dirty="0"/>
            </a:br>
            <a:r>
              <a:rPr lang="en-TT" sz="4000" dirty="0"/>
              <a:t>                                         Recommendations</a:t>
            </a:r>
            <a:endParaRPr lang="en-TT" dirty="0"/>
          </a:p>
        </p:txBody>
      </p: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3E5A37C6-83FA-4B24-951D-B3222A0697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152794"/>
              </p:ext>
            </p:extLst>
          </p:nvPr>
        </p:nvGraphicFramePr>
        <p:xfrm>
          <a:off x="206829" y="1690690"/>
          <a:ext cx="8752113" cy="448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24AB9858-2C62-42CA-8B73-01F7F699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1039" y="6311461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T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CCJ : Taking Stock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14603C-90A2-4BB5-B781-57E24DCB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8506" y="6326449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85D28CB-DEF6-4EEE-B209-BDBBA5D68F15}" type="slidenum">
              <a:rPr lang="en-TT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12</a:t>
            </a:fld>
            <a:endParaRPr lang="en-T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136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2E29D-306D-4B88-A7BB-6F305C2D5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53" y="606564"/>
            <a:ext cx="7838694" cy="1325563"/>
          </a:xfrm>
        </p:spPr>
        <p:txBody>
          <a:bodyPr anchor="ctr">
            <a:normAutofit/>
          </a:bodyPr>
          <a:lstStyle/>
          <a:p>
            <a:r>
              <a:rPr lang="en-T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 STOCK: </a:t>
            </a:r>
            <a:r>
              <a:rPr lang="en-TT" sz="3200" dirty="0"/>
              <a:t>Lessons learnt – Role of </a:t>
            </a:r>
            <a:br>
              <a:rPr lang="en-TT" sz="3200" dirty="0"/>
            </a:br>
            <a:r>
              <a:rPr lang="en-TT" sz="3200" dirty="0"/>
              <a:t>                                                                    Courts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0655" y="2043803"/>
            <a:ext cx="7642689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B0BDC9-0DDD-4121-B865-82A29DEE477A}"/>
              </a:ext>
            </a:extLst>
          </p:cNvPr>
          <p:cNvGrpSpPr/>
          <p:nvPr/>
        </p:nvGrpSpPr>
        <p:grpSpPr>
          <a:xfrm>
            <a:off x="0" y="5664893"/>
            <a:ext cx="9144000" cy="988998"/>
            <a:chOff x="0" y="5539337"/>
            <a:chExt cx="12192000" cy="131866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CAA1F38-36CD-41AE-B914-0A5263B6DB77}"/>
                </a:ext>
              </a:extLst>
            </p:cNvPr>
            <p:cNvSpPr/>
            <p:nvPr/>
          </p:nvSpPr>
          <p:spPr>
            <a:xfrm>
              <a:off x="0" y="6285297"/>
              <a:ext cx="12192000" cy="5727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T" sz="1350"/>
            </a:p>
          </p:txBody>
        </p:sp>
        <p:pic>
          <p:nvPicPr>
            <p:cNvPr id="20" name="Picture 19" descr="A close up of a sign&#10;&#10;Description automatically generated">
              <a:extLst>
                <a:ext uri="{FF2B5EF4-FFF2-40B4-BE49-F238E27FC236}">
                  <a16:creationId xmlns:a16="http://schemas.microsoft.com/office/drawing/2014/main" id="{6F12EA74-7EBA-47B9-A386-27D1FBF228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" t="15884" r="15819" b="9073"/>
            <a:stretch/>
          </p:blipFill>
          <p:spPr>
            <a:xfrm>
              <a:off x="10405533" y="5539337"/>
              <a:ext cx="1424540" cy="1318662"/>
            </a:xfrm>
            <a:custGeom>
              <a:avLst/>
              <a:gdLst>
                <a:gd name="connsiteX0" fmla="*/ 65565 w 6313150"/>
                <a:gd name="connsiteY0" fmla="*/ 0 h 6857997"/>
                <a:gd name="connsiteX1" fmla="*/ 6313150 w 6313150"/>
                <a:gd name="connsiteY1" fmla="*/ 0 h 6857997"/>
                <a:gd name="connsiteX2" fmla="*/ 6313150 w 6313150"/>
                <a:gd name="connsiteY2" fmla="*/ 6857997 h 6857997"/>
                <a:gd name="connsiteX3" fmla="*/ 3293946 w 6313150"/>
                <a:gd name="connsiteY3" fmla="*/ 6857997 h 6857997"/>
                <a:gd name="connsiteX4" fmla="*/ 3235857 w 6313150"/>
                <a:gd name="connsiteY4" fmla="*/ 6823061 h 6857997"/>
                <a:gd name="connsiteX5" fmla="*/ 0 w 6313150"/>
                <a:gd name="connsiteY5" fmla="*/ 951803 h 6857997"/>
                <a:gd name="connsiteX6" fmla="*/ 31536 w 6313150"/>
                <a:gd name="connsiteY6" fmla="*/ 285771 h 685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13150" h="6857997">
                  <a:moveTo>
                    <a:pt x="65565" y="0"/>
                  </a:moveTo>
                  <a:lnTo>
                    <a:pt x="6313150" y="0"/>
                  </a:lnTo>
                  <a:lnTo>
                    <a:pt x="6313150" y="6857997"/>
                  </a:lnTo>
                  <a:lnTo>
                    <a:pt x="3293946" y="6857997"/>
                  </a:lnTo>
                  <a:lnTo>
                    <a:pt x="3235857" y="6823061"/>
                  </a:lnTo>
                  <a:cubicBezTo>
                    <a:pt x="1291240" y="5592803"/>
                    <a:pt x="0" y="3423096"/>
                    <a:pt x="0" y="951803"/>
                  </a:cubicBezTo>
                  <a:cubicBezTo>
                    <a:pt x="0" y="727140"/>
                    <a:pt x="10673" y="504970"/>
                    <a:pt x="31536" y="285771"/>
                  </a:cubicBezTo>
                  <a:close/>
                </a:path>
              </a:pathLst>
            </a:custGeom>
          </p:spPr>
        </p:pic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E1F6AC-D55B-4319-99E4-34F0E4643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0114" y="6256564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r>
              <a:rPr lang="en-T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CCJ : Taking Stock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2F9B5-FEE3-4344-BDE7-5D11ED3A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240802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fld id="{B85D28CB-DEF6-4EEE-B209-BDBBA5D68F15}" type="slidenum">
              <a:rPr lang="en-TT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450"/>
                </a:spcAft>
              </a:pPr>
              <a:t>13</a:t>
            </a:fld>
            <a:endParaRPr lang="en-T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4" name="Content Placeholder 3">
            <a:extLst>
              <a:ext uri="{FF2B5EF4-FFF2-40B4-BE49-F238E27FC236}">
                <a16:creationId xmlns:a16="http://schemas.microsoft.com/office/drawing/2014/main" id="{524274B1-CB0D-4578-9D0B-46C6D9B6D8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425958"/>
              </p:ext>
            </p:extLst>
          </p:nvPr>
        </p:nvGraphicFramePr>
        <p:xfrm>
          <a:off x="370114" y="2318657"/>
          <a:ext cx="8403773" cy="3684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55050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CCEFF1B4-5809-4282-828E-70D9C7F8D289}"/>
              </a:ext>
            </a:extLst>
          </p:cNvPr>
          <p:cNvGrpSpPr/>
          <p:nvPr/>
        </p:nvGrpSpPr>
        <p:grpSpPr>
          <a:xfrm>
            <a:off x="1463648" y="546480"/>
            <a:ext cx="6145467" cy="1685925"/>
            <a:chOff x="0" y="2565158"/>
            <a:chExt cx="6096000" cy="1686394"/>
          </a:xfrm>
        </p:grpSpPr>
        <p:pic>
          <p:nvPicPr>
            <p:cNvPr id="77" name="Picture 76" descr="A close up of a sign&#10;&#10;Description automatically generated">
              <a:extLst>
                <a:ext uri="{FF2B5EF4-FFF2-40B4-BE49-F238E27FC236}">
                  <a16:creationId xmlns:a16="http://schemas.microsoft.com/office/drawing/2014/main" id="{20C5CB43-F7B5-4A32-8BE5-5099D0E05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97" r="-1" b="13917"/>
            <a:stretch/>
          </p:blipFill>
          <p:spPr>
            <a:xfrm>
              <a:off x="0" y="2565158"/>
              <a:ext cx="2417432" cy="1686394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10421BA-2360-4FBF-ADC5-5750BC53F760}"/>
                </a:ext>
              </a:extLst>
            </p:cNvPr>
            <p:cNvSpPr txBox="1"/>
            <p:nvPr/>
          </p:nvSpPr>
          <p:spPr>
            <a:xfrm>
              <a:off x="2112230" y="2774224"/>
              <a:ext cx="3983770" cy="1187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T" sz="1700" dirty="0"/>
                <a:t>Website: </a:t>
              </a:r>
              <a:r>
                <a:rPr lang="en-TT" sz="1700" dirty="0">
                  <a:hlinkClick r:id="rId3"/>
                </a:rPr>
                <a:t>www.ccj.org</a:t>
              </a:r>
              <a:endParaRPr lang="en-TT" sz="1700" dirty="0"/>
            </a:p>
            <a:p>
              <a:r>
                <a:rPr lang="en-TT" sz="1700" dirty="0"/>
                <a:t>Twitter: </a:t>
              </a:r>
              <a:r>
                <a:rPr lang="en-TT" sz="1700" dirty="0">
                  <a:hlinkClick r:id="rId4"/>
                </a:rPr>
                <a:t>twitter.com/</a:t>
              </a:r>
              <a:r>
                <a:rPr lang="en-TT" sz="1700" dirty="0" err="1">
                  <a:hlinkClick r:id="rId4"/>
                </a:rPr>
                <a:t>CaribbeanCourt</a:t>
              </a:r>
              <a:r>
                <a:rPr lang="en-TT" sz="1700" dirty="0"/>
                <a:t> </a:t>
              </a:r>
            </a:p>
            <a:p>
              <a:r>
                <a:rPr lang="en-TT" sz="1700" dirty="0"/>
                <a:t>LinkedIn: </a:t>
              </a:r>
              <a:r>
                <a:rPr lang="en-TT" sz="1700" dirty="0">
                  <a:hlinkClick r:id="rId5"/>
                </a:rPr>
                <a:t>linkedin.com/company/</a:t>
              </a:r>
            </a:p>
            <a:p>
              <a:r>
                <a:rPr lang="en-TT" sz="1700" dirty="0">
                  <a:hlinkClick r:id="rId5"/>
                </a:rPr>
                <a:t>                 </a:t>
              </a:r>
              <a:r>
                <a:rPr lang="en-TT" sz="1700" dirty="0" err="1">
                  <a:hlinkClick r:id="rId5"/>
                </a:rPr>
                <a:t>caribbean</a:t>
              </a:r>
              <a:r>
                <a:rPr lang="en-TT" sz="1700" dirty="0">
                  <a:hlinkClick r:id="rId5"/>
                </a:rPr>
                <a:t>-court-of-justice</a:t>
              </a:r>
              <a:endParaRPr lang="en-TT" sz="1700" dirty="0"/>
            </a:p>
            <a:p>
              <a:r>
                <a:rPr lang="en-TT" sz="1700" dirty="0"/>
                <a:t>Facebook: </a:t>
              </a:r>
              <a:r>
                <a:rPr lang="en-TT" sz="1700" dirty="0">
                  <a:hlinkClick r:id="rId6"/>
                </a:rPr>
                <a:t>www.facebook.com/yourCCj/</a:t>
              </a:r>
              <a:r>
                <a:rPr lang="en-TT" sz="1700" dirty="0"/>
                <a:t>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D18C60F-DF7A-4AD1-B362-EDB35180F0F5}"/>
              </a:ext>
            </a:extLst>
          </p:cNvPr>
          <p:cNvGrpSpPr/>
          <p:nvPr/>
        </p:nvGrpSpPr>
        <p:grpSpPr>
          <a:xfrm>
            <a:off x="5410454" y="4713418"/>
            <a:ext cx="2911095" cy="1593880"/>
            <a:chOff x="5560470" y="3429000"/>
            <a:chExt cx="2661281" cy="1427713"/>
          </a:xfrm>
        </p:grpSpPr>
        <p:pic>
          <p:nvPicPr>
            <p:cNvPr id="75" name="Picture 2" descr="CCJ Academy For Law">
              <a:extLst>
                <a:ext uri="{FF2B5EF4-FFF2-40B4-BE49-F238E27FC236}">
                  <a16:creationId xmlns:a16="http://schemas.microsoft.com/office/drawing/2014/main" id="{02E46DF1-AA55-4096-8DD2-3C0FEEDDF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0470" y="3429000"/>
              <a:ext cx="2556981" cy="114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269B755-B5C9-4649-A072-AE4F64CCBBBC}"/>
                </a:ext>
              </a:extLst>
            </p:cNvPr>
            <p:cNvSpPr txBox="1"/>
            <p:nvPr/>
          </p:nvSpPr>
          <p:spPr>
            <a:xfrm>
              <a:off x="5560470" y="4563745"/>
              <a:ext cx="2661281" cy="292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T" sz="1600" dirty="0"/>
                <a:t>Website: </a:t>
              </a:r>
              <a:r>
                <a:rPr lang="en-TT" sz="1600" dirty="0">
                  <a:hlinkClick r:id="rId8"/>
                </a:rPr>
                <a:t>www.ccjacademy.org/</a:t>
              </a:r>
              <a:endParaRPr lang="en-TT" sz="1600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4E7204A-9C19-4F10-BF35-02DAA9688AFD}"/>
              </a:ext>
            </a:extLst>
          </p:cNvPr>
          <p:cNvGrpSpPr/>
          <p:nvPr/>
        </p:nvGrpSpPr>
        <p:grpSpPr>
          <a:xfrm>
            <a:off x="1477360" y="2439173"/>
            <a:ext cx="6189280" cy="1810512"/>
            <a:chOff x="409219" y="4518290"/>
            <a:chExt cx="5964970" cy="1626440"/>
          </a:xfrm>
        </p:grpSpPr>
        <p:pic>
          <p:nvPicPr>
            <p:cNvPr id="73" name="Picture 72" descr="A close up of a logo&#10;&#10;Description automatically generated">
              <a:extLst>
                <a:ext uri="{FF2B5EF4-FFF2-40B4-BE49-F238E27FC236}">
                  <a16:creationId xmlns:a16="http://schemas.microsoft.com/office/drawing/2014/main" id="{22C9CAEA-1F94-4F23-9232-B670A38F58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96" r="535" b="21502"/>
            <a:stretch/>
          </p:blipFill>
          <p:spPr>
            <a:xfrm>
              <a:off x="409219" y="4518290"/>
              <a:ext cx="5327668" cy="1371599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2BC38A5-7663-4308-A79D-EA995767FFCC}"/>
                </a:ext>
              </a:extLst>
            </p:cNvPr>
            <p:cNvSpPr txBox="1"/>
            <p:nvPr/>
          </p:nvSpPr>
          <p:spPr>
            <a:xfrm>
              <a:off x="451445" y="5810666"/>
              <a:ext cx="5922744" cy="334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TT" sz="1400" dirty="0"/>
                <a:t>Website: </a:t>
              </a:r>
              <a:r>
                <a:rPr lang="en-TT" sz="1400" dirty="0">
                  <a:hlinkClick r:id="rId10"/>
                </a:rPr>
                <a:t>juristproject.org/</a:t>
              </a:r>
              <a:r>
                <a:rPr lang="en-TT" sz="1400" dirty="0"/>
                <a:t>  Facebook: </a:t>
              </a:r>
              <a:r>
                <a:rPr lang="en-TT" sz="1400" dirty="0">
                  <a:hlinkClick r:id="rId11"/>
                </a:rPr>
                <a:t>www.facebook.com/juristproject</a:t>
              </a:r>
              <a:endParaRPr lang="en-TT" sz="1400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0721AD5-CF35-4E68-9632-8F8327B8F99E}"/>
              </a:ext>
            </a:extLst>
          </p:cNvPr>
          <p:cNvGrpSpPr/>
          <p:nvPr/>
        </p:nvGrpSpPr>
        <p:grpSpPr>
          <a:xfrm>
            <a:off x="199271" y="4379537"/>
            <a:ext cx="3534276" cy="1927761"/>
            <a:chOff x="5106257" y="3238686"/>
            <a:chExt cx="3285901" cy="1835731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E574E0D-A567-44F0-9FFC-142A77F6BBA9}"/>
                </a:ext>
              </a:extLst>
            </p:cNvPr>
            <p:cNvSpPr txBox="1"/>
            <p:nvPr/>
          </p:nvSpPr>
          <p:spPr>
            <a:xfrm>
              <a:off x="5561631" y="4735863"/>
              <a:ext cx="23751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T" sz="1600" dirty="0"/>
                <a:t>Website: </a:t>
              </a:r>
              <a:r>
                <a:rPr lang="en-TT" sz="1600" dirty="0">
                  <a:hlinkClick r:id="rId12"/>
                </a:rPr>
                <a:t>www.thecajo.org</a:t>
              </a:r>
              <a:r>
                <a:rPr lang="en-TT" sz="1600" dirty="0"/>
                <a:t> 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5321007-755D-40B5-9C97-2D29ACEBE2EE}"/>
                </a:ext>
              </a:extLst>
            </p:cNvPr>
            <p:cNvGrpSpPr/>
            <p:nvPr/>
          </p:nvGrpSpPr>
          <p:grpSpPr>
            <a:xfrm>
              <a:off x="5106257" y="3238686"/>
              <a:ext cx="3285901" cy="1794069"/>
              <a:chOff x="244758" y="3435333"/>
              <a:chExt cx="2945009" cy="1646160"/>
            </a:xfrm>
          </p:grpSpPr>
          <p:pic>
            <p:nvPicPr>
              <p:cNvPr id="71" name="Picture 70" descr="CAJO">
                <a:extLst>
                  <a:ext uri="{FF2B5EF4-FFF2-40B4-BE49-F238E27FC236}">
                    <a16:creationId xmlns:a16="http://schemas.microsoft.com/office/drawing/2014/main" id="{933DD3C0-2EFD-4D7D-AE2E-3B327BFB70F5}"/>
                  </a:ext>
                </a:extLst>
              </p:cNvPr>
              <p:cNvPicPr/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066" b="20757"/>
              <a:stretch/>
            </p:blipFill>
            <p:spPr bwMode="auto">
              <a:xfrm>
                <a:off x="244758" y="4328257"/>
                <a:ext cx="2945009" cy="7532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2" name="Picture 71" descr="CAJO">
                <a:extLst>
                  <a:ext uri="{FF2B5EF4-FFF2-40B4-BE49-F238E27FC236}">
                    <a16:creationId xmlns:a16="http://schemas.microsoft.com/office/drawing/2014/main" id="{324BA7EE-0DFB-4102-BEF7-41F97A147AA2}"/>
                  </a:ext>
                </a:extLst>
              </p:cNvPr>
              <p:cNvPicPr/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173"/>
              <a:stretch/>
            </p:blipFill>
            <p:spPr bwMode="auto">
              <a:xfrm>
                <a:off x="717038" y="3435333"/>
                <a:ext cx="2128744" cy="12636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78573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716D5-98E3-4CB7-A7E5-D36ED642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02" y="640263"/>
            <a:ext cx="7848811" cy="1344975"/>
          </a:xfrm>
        </p:spPr>
        <p:txBody>
          <a:bodyPr>
            <a:normAutofit/>
          </a:bodyPr>
          <a:lstStyle/>
          <a:p>
            <a:r>
              <a:rPr lang="en-TT" sz="3500" dirty="0"/>
              <a:t>CCJ’s HYBRID STRUCTURE &amp; MANDATE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8F61F1-6259-44FF-B8E9-1D42A67ED7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039102"/>
              </p:ext>
            </p:extLst>
          </p:nvPr>
        </p:nvGraphicFramePr>
        <p:xfrm>
          <a:off x="349122" y="1312750"/>
          <a:ext cx="8445756" cy="4452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D9F97619-0FF7-4FEF-B9EE-AF374C76C4B3}"/>
              </a:ext>
            </a:extLst>
          </p:cNvPr>
          <p:cNvGrpSpPr/>
          <p:nvPr/>
        </p:nvGrpSpPr>
        <p:grpSpPr>
          <a:xfrm>
            <a:off x="0" y="5689239"/>
            <a:ext cx="9144000" cy="988997"/>
            <a:chOff x="0" y="5571800"/>
            <a:chExt cx="12192000" cy="131866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32A88D4-D226-4591-AD1D-9C3BA69C6602}"/>
                </a:ext>
              </a:extLst>
            </p:cNvPr>
            <p:cNvSpPr/>
            <p:nvPr/>
          </p:nvSpPr>
          <p:spPr>
            <a:xfrm>
              <a:off x="0" y="6285297"/>
              <a:ext cx="12192000" cy="5727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T" sz="1350"/>
            </a:p>
          </p:txBody>
        </p:sp>
        <p:pic>
          <p:nvPicPr>
            <p:cNvPr id="28" name="Picture 27" descr="A close up of a sign&#10;&#10;Description automatically generated">
              <a:extLst>
                <a:ext uri="{FF2B5EF4-FFF2-40B4-BE49-F238E27FC236}">
                  <a16:creationId xmlns:a16="http://schemas.microsoft.com/office/drawing/2014/main" id="{DDDE75B5-A71B-4097-8DB5-0878197E4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" t="15884" r="15819" b="9073"/>
            <a:stretch/>
          </p:blipFill>
          <p:spPr>
            <a:xfrm>
              <a:off x="0" y="5571800"/>
              <a:ext cx="1424540" cy="1318662"/>
            </a:xfrm>
            <a:custGeom>
              <a:avLst/>
              <a:gdLst>
                <a:gd name="connsiteX0" fmla="*/ 65565 w 6313150"/>
                <a:gd name="connsiteY0" fmla="*/ 0 h 6857997"/>
                <a:gd name="connsiteX1" fmla="*/ 6313150 w 6313150"/>
                <a:gd name="connsiteY1" fmla="*/ 0 h 6857997"/>
                <a:gd name="connsiteX2" fmla="*/ 6313150 w 6313150"/>
                <a:gd name="connsiteY2" fmla="*/ 6857997 h 6857997"/>
                <a:gd name="connsiteX3" fmla="*/ 3293946 w 6313150"/>
                <a:gd name="connsiteY3" fmla="*/ 6857997 h 6857997"/>
                <a:gd name="connsiteX4" fmla="*/ 3235857 w 6313150"/>
                <a:gd name="connsiteY4" fmla="*/ 6823061 h 6857997"/>
                <a:gd name="connsiteX5" fmla="*/ 0 w 6313150"/>
                <a:gd name="connsiteY5" fmla="*/ 951803 h 6857997"/>
                <a:gd name="connsiteX6" fmla="*/ 31536 w 6313150"/>
                <a:gd name="connsiteY6" fmla="*/ 285771 h 685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13150" h="6857997">
                  <a:moveTo>
                    <a:pt x="65565" y="0"/>
                  </a:moveTo>
                  <a:lnTo>
                    <a:pt x="6313150" y="0"/>
                  </a:lnTo>
                  <a:lnTo>
                    <a:pt x="6313150" y="6857997"/>
                  </a:lnTo>
                  <a:lnTo>
                    <a:pt x="3293946" y="6857997"/>
                  </a:lnTo>
                  <a:lnTo>
                    <a:pt x="3235857" y="6823061"/>
                  </a:lnTo>
                  <a:cubicBezTo>
                    <a:pt x="1291240" y="5592803"/>
                    <a:pt x="0" y="3423096"/>
                    <a:pt x="0" y="951803"/>
                  </a:cubicBezTo>
                  <a:cubicBezTo>
                    <a:pt x="0" y="727140"/>
                    <a:pt x="10673" y="504970"/>
                    <a:pt x="31536" y="285771"/>
                  </a:cubicBezTo>
                  <a:close/>
                </a:path>
              </a:pathLst>
            </a:custGeom>
          </p:spPr>
        </p:pic>
      </p:grp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7343A5C0-6676-457B-9A79-0B70530B2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8405" y="6271791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TT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CCJ : Taking Stock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4976EAE-2C78-458E-98C9-02DF6208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398" y="6281058"/>
            <a:ext cx="2068286" cy="3728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85D28CB-DEF6-4EEE-B209-BDBBA5D68F15}" type="slidenum">
              <a:rPr lang="en-TT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2</a:t>
            </a:fld>
            <a:endParaRPr lang="en-TT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304E4AA-0D59-44F8-8DDD-E20C9BC549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1" r="9091" b="12217"/>
          <a:stretch/>
        </p:blipFill>
        <p:spPr>
          <a:xfrm>
            <a:off x="6447064" y="2659409"/>
            <a:ext cx="2461367" cy="18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0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2E29D-306D-4B88-A7BB-6F305C2D5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949"/>
            <a:ext cx="8140446" cy="1325563"/>
          </a:xfrm>
        </p:spPr>
        <p:txBody>
          <a:bodyPr>
            <a:normAutofit/>
          </a:bodyPr>
          <a:lstStyle/>
          <a:p>
            <a:r>
              <a:rPr lang="en-T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 STOCK: </a:t>
            </a:r>
            <a:r>
              <a:rPr lang="en-TT" sz="3600" dirty="0"/>
              <a:t>The Caribbean Context</a:t>
            </a:r>
            <a:endParaRPr lang="en-TT" dirty="0"/>
          </a:p>
        </p:txBody>
      </p:sp>
      <p:graphicFrame>
        <p:nvGraphicFramePr>
          <p:cNvPr id="44" name="Content Placeholder 3">
            <a:extLst>
              <a:ext uri="{FF2B5EF4-FFF2-40B4-BE49-F238E27FC236}">
                <a16:creationId xmlns:a16="http://schemas.microsoft.com/office/drawing/2014/main" id="{524274B1-CB0D-4578-9D0B-46C6D9B6D8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14242"/>
              </p:ext>
            </p:extLst>
          </p:nvPr>
        </p:nvGraphicFramePr>
        <p:xfrm>
          <a:off x="609600" y="1273629"/>
          <a:ext cx="7881257" cy="4301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B4169A47-CB62-4C6A-B893-C78BB505D809}"/>
              </a:ext>
            </a:extLst>
          </p:cNvPr>
          <p:cNvGrpSpPr/>
          <p:nvPr/>
        </p:nvGrpSpPr>
        <p:grpSpPr>
          <a:xfrm>
            <a:off x="0" y="5664893"/>
            <a:ext cx="9144000" cy="988998"/>
            <a:chOff x="0" y="5539337"/>
            <a:chExt cx="12192000" cy="13186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CD349AF-1635-46B0-9263-A9F640639B6B}"/>
                </a:ext>
              </a:extLst>
            </p:cNvPr>
            <p:cNvSpPr/>
            <p:nvPr/>
          </p:nvSpPr>
          <p:spPr>
            <a:xfrm>
              <a:off x="0" y="6285297"/>
              <a:ext cx="12192000" cy="5727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T" sz="1350"/>
            </a:p>
          </p:txBody>
        </p:sp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:a16="http://schemas.microsoft.com/office/drawing/2014/main" id="{83FDBF50-D07C-4B02-84D4-220873D9F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" t="15884" r="15819" b="9073"/>
            <a:stretch/>
          </p:blipFill>
          <p:spPr>
            <a:xfrm>
              <a:off x="10405533" y="5539337"/>
              <a:ext cx="1424540" cy="1318662"/>
            </a:xfrm>
            <a:custGeom>
              <a:avLst/>
              <a:gdLst>
                <a:gd name="connsiteX0" fmla="*/ 65565 w 6313150"/>
                <a:gd name="connsiteY0" fmla="*/ 0 h 6857997"/>
                <a:gd name="connsiteX1" fmla="*/ 6313150 w 6313150"/>
                <a:gd name="connsiteY1" fmla="*/ 0 h 6857997"/>
                <a:gd name="connsiteX2" fmla="*/ 6313150 w 6313150"/>
                <a:gd name="connsiteY2" fmla="*/ 6857997 h 6857997"/>
                <a:gd name="connsiteX3" fmla="*/ 3293946 w 6313150"/>
                <a:gd name="connsiteY3" fmla="*/ 6857997 h 6857997"/>
                <a:gd name="connsiteX4" fmla="*/ 3235857 w 6313150"/>
                <a:gd name="connsiteY4" fmla="*/ 6823061 h 6857997"/>
                <a:gd name="connsiteX5" fmla="*/ 0 w 6313150"/>
                <a:gd name="connsiteY5" fmla="*/ 951803 h 6857997"/>
                <a:gd name="connsiteX6" fmla="*/ 31536 w 6313150"/>
                <a:gd name="connsiteY6" fmla="*/ 285771 h 685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13150" h="6857997">
                  <a:moveTo>
                    <a:pt x="65565" y="0"/>
                  </a:moveTo>
                  <a:lnTo>
                    <a:pt x="6313150" y="0"/>
                  </a:lnTo>
                  <a:lnTo>
                    <a:pt x="6313150" y="6857997"/>
                  </a:lnTo>
                  <a:lnTo>
                    <a:pt x="3293946" y="6857997"/>
                  </a:lnTo>
                  <a:lnTo>
                    <a:pt x="3235857" y="6823061"/>
                  </a:lnTo>
                  <a:cubicBezTo>
                    <a:pt x="1291240" y="5592803"/>
                    <a:pt x="0" y="3423096"/>
                    <a:pt x="0" y="951803"/>
                  </a:cubicBezTo>
                  <a:cubicBezTo>
                    <a:pt x="0" y="727140"/>
                    <a:pt x="10673" y="504970"/>
                    <a:pt x="31536" y="285771"/>
                  </a:cubicBezTo>
                  <a:close/>
                </a:path>
              </a:pathLst>
            </a:custGeom>
          </p:spPr>
        </p:pic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E1F6AC-D55B-4319-99E4-34F0E4643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56562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r>
              <a:rPr lang="en-T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CCJ : Taking Stock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2F9B5-FEE3-4344-BDE7-5D11ED3A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288764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fld id="{B85D28CB-DEF6-4EEE-B209-BDBBA5D68F15}" type="slidenum">
              <a:rPr lang="en-TT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450"/>
                </a:spcAft>
              </a:pPr>
              <a:t>3</a:t>
            </a:fld>
            <a:endParaRPr lang="en-T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858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DB73-C6CC-4D91-A167-0C066031D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14737"/>
            <a:ext cx="7886700" cy="1012806"/>
          </a:xfrm>
          <a:solidFill>
            <a:srgbClr val="FFFFFF">
              <a:alpha val="10000"/>
            </a:srgb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T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 STOCK: </a:t>
            </a:r>
            <a:r>
              <a:rPr lang="en-TT" sz="2400" dirty="0"/>
              <a:t>Durban Declaration &amp; Programme of Action (Areas of Focus)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BD1BEE5-D12D-4B1B-912B-F479141C0123}"/>
              </a:ext>
            </a:extLst>
          </p:cNvPr>
          <p:cNvGrpSpPr/>
          <p:nvPr/>
        </p:nvGrpSpPr>
        <p:grpSpPr>
          <a:xfrm>
            <a:off x="0" y="5734779"/>
            <a:ext cx="9144000" cy="988997"/>
            <a:chOff x="0" y="5539338"/>
            <a:chExt cx="12192000" cy="13186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A5B5CF8-8390-4002-9082-DE11490FBE0E}"/>
                </a:ext>
              </a:extLst>
            </p:cNvPr>
            <p:cNvSpPr/>
            <p:nvPr/>
          </p:nvSpPr>
          <p:spPr>
            <a:xfrm>
              <a:off x="0" y="6285297"/>
              <a:ext cx="12192000" cy="5727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T" sz="1350"/>
            </a:p>
          </p:txBody>
        </p:sp>
        <p:pic>
          <p:nvPicPr>
            <p:cNvPr id="31" name="Picture 30" descr="A close up of a sign&#10;&#10;Description automatically generated">
              <a:extLst>
                <a:ext uri="{FF2B5EF4-FFF2-40B4-BE49-F238E27FC236}">
                  <a16:creationId xmlns:a16="http://schemas.microsoft.com/office/drawing/2014/main" id="{FDFF1718-CA7A-4E12-ACAE-5A2D858888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" t="15884" r="15819" b="9073"/>
            <a:stretch/>
          </p:blipFill>
          <p:spPr>
            <a:xfrm>
              <a:off x="96897" y="5539338"/>
              <a:ext cx="1424540" cy="1318662"/>
            </a:xfrm>
            <a:custGeom>
              <a:avLst/>
              <a:gdLst>
                <a:gd name="connsiteX0" fmla="*/ 65565 w 6313150"/>
                <a:gd name="connsiteY0" fmla="*/ 0 h 6857997"/>
                <a:gd name="connsiteX1" fmla="*/ 6313150 w 6313150"/>
                <a:gd name="connsiteY1" fmla="*/ 0 h 6857997"/>
                <a:gd name="connsiteX2" fmla="*/ 6313150 w 6313150"/>
                <a:gd name="connsiteY2" fmla="*/ 6857997 h 6857997"/>
                <a:gd name="connsiteX3" fmla="*/ 3293946 w 6313150"/>
                <a:gd name="connsiteY3" fmla="*/ 6857997 h 6857997"/>
                <a:gd name="connsiteX4" fmla="*/ 3235857 w 6313150"/>
                <a:gd name="connsiteY4" fmla="*/ 6823061 h 6857997"/>
                <a:gd name="connsiteX5" fmla="*/ 0 w 6313150"/>
                <a:gd name="connsiteY5" fmla="*/ 951803 h 6857997"/>
                <a:gd name="connsiteX6" fmla="*/ 31536 w 6313150"/>
                <a:gd name="connsiteY6" fmla="*/ 285771 h 685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13150" h="6857997">
                  <a:moveTo>
                    <a:pt x="65565" y="0"/>
                  </a:moveTo>
                  <a:lnTo>
                    <a:pt x="6313150" y="0"/>
                  </a:lnTo>
                  <a:lnTo>
                    <a:pt x="6313150" y="6857997"/>
                  </a:lnTo>
                  <a:lnTo>
                    <a:pt x="3293946" y="6857997"/>
                  </a:lnTo>
                  <a:lnTo>
                    <a:pt x="3235857" y="6823061"/>
                  </a:lnTo>
                  <a:cubicBezTo>
                    <a:pt x="1291240" y="5592803"/>
                    <a:pt x="0" y="3423096"/>
                    <a:pt x="0" y="951803"/>
                  </a:cubicBezTo>
                  <a:cubicBezTo>
                    <a:pt x="0" y="727140"/>
                    <a:pt x="10673" y="504970"/>
                    <a:pt x="31536" y="285771"/>
                  </a:cubicBezTo>
                  <a:close/>
                </a:path>
              </a:pathLst>
            </a:custGeom>
          </p:spPr>
        </p:pic>
      </p:grp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24AB9858-2C62-42CA-8B73-01F7F699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1078" y="6326449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TT" sz="1400" b="1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CCJ : Taking Stock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14603C-90A2-4BB5-B781-57E24DCB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927" y="6336517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85D28CB-DEF6-4EEE-B209-BDBBA5D68F15}" type="slidenum">
              <a:rPr lang="en-TT" sz="1400" b="1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4</a:t>
            </a:fld>
            <a:endParaRPr lang="en-TT" sz="1400" b="1" dirty="0">
              <a:solidFill>
                <a:schemeClr val="bg1">
                  <a:alpha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3E5A37C6-83FA-4B24-951D-B3222A0697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600248"/>
              </p:ext>
            </p:extLst>
          </p:nvPr>
        </p:nvGraphicFramePr>
        <p:xfrm>
          <a:off x="628649" y="2264229"/>
          <a:ext cx="7886699" cy="3542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13925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DB73-C6CC-4D91-A167-0C066031D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5" y="21265"/>
            <a:ext cx="7919153" cy="1015207"/>
          </a:xfrm>
          <a:ln w="38100">
            <a:noFill/>
          </a:ln>
        </p:spPr>
        <p:txBody>
          <a:bodyPr anchor="b">
            <a:normAutofit/>
          </a:bodyPr>
          <a:lstStyle/>
          <a:p>
            <a:r>
              <a:rPr lang="en-T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 STOCK: </a:t>
            </a:r>
            <a:r>
              <a:rPr lang="en-TT" dirty="0"/>
              <a:t>DDPA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1DB2FF-2FA3-43D2-8D4C-AC6CE949D105}"/>
              </a:ext>
            </a:extLst>
          </p:cNvPr>
          <p:cNvGrpSpPr/>
          <p:nvPr/>
        </p:nvGrpSpPr>
        <p:grpSpPr>
          <a:xfrm>
            <a:off x="0" y="5824595"/>
            <a:ext cx="9144000" cy="988997"/>
            <a:chOff x="0" y="5659092"/>
            <a:chExt cx="12192000" cy="131866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3980340-7FFE-4418-9DC4-61942FCEBA90}"/>
                </a:ext>
              </a:extLst>
            </p:cNvPr>
            <p:cNvSpPr/>
            <p:nvPr/>
          </p:nvSpPr>
          <p:spPr>
            <a:xfrm>
              <a:off x="0" y="6285297"/>
              <a:ext cx="12192000" cy="5727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T" sz="1350"/>
            </a:p>
          </p:txBody>
        </p:sp>
        <p:pic>
          <p:nvPicPr>
            <p:cNvPr id="20" name="Picture 19" descr="A close up of a sign&#10;&#10;Description automatically generated">
              <a:extLst>
                <a:ext uri="{FF2B5EF4-FFF2-40B4-BE49-F238E27FC236}">
                  <a16:creationId xmlns:a16="http://schemas.microsoft.com/office/drawing/2014/main" id="{138439EA-3BA2-43C8-B454-7F02951403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" t="15884" r="15819" b="9073"/>
            <a:stretch/>
          </p:blipFill>
          <p:spPr>
            <a:xfrm>
              <a:off x="10355401" y="5659092"/>
              <a:ext cx="1424540" cy="1318662"/>
            </a:xfrm>
            <a:custGeom>
              <a:avLst/>
              <a:gdLst>
                <a:gd name="connsiteX0" fmla="*/ 65565 w 6313150"/>
                <a:gd name="connsiteY0" fmla="*/ 0 h 6857997"/>
                <a:gd name="connsiteX1" fmla="*/ 6313150 w 6313150"/>
                <a:gd name="connsiteY1" fmla="*/ 0 h 6857997"/>
                <a:gd name="connsiteX2" fmla="*/ 6313150 w 6313150"/>
                <a:gd name="connsiteY2" fmla="*/ 6857997 h 6857997"/>
                <a:gd name="connsiteX3" fmla="*/ 3293946 w 6313150"/>
                <a:gd name="connsiteY3" fmla="*/ 6857997 h 6857997"/>
                <a:gd name="connsiteX4" fmla="*/ 3235857 w 6313150"/>
                <a:gd name="connsiteY4" fmla="*/ 6823061 h 6857997"/>
                <a:gd name="connsiteX5" fmla="*/ 0 w 6313150"/>
                <a:gd name="connsiteY5" fmla="*/ 951803 h 6857997"/>
                <a:gd name="connsiteX6" fmla="*/ 31536 w 6313150"/>
                <a:gd name="connsiteY6" fmla="*/ 285771 h 685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13150" h="6857997">
                  <a:moveTo>
                    <a:pt x="65565" y="0"/>
                  </a:moveTo>
                  <a:lnTo>
                    <a:pt x="6313150" y="0"/>
                  </a:lnTo>
                  <a:lnTo>
                    <a:pt x="6313150" y="6857997"/>
                  </a:lnTo>
                  <a:lnTo>
                    <a:pt x="3293946" y="6857997"/>
                  </a:lnTo>
                  <a:lnTo>
                    <a:pt x="3235857" y="6823061"/>
                  </a:lnTo>
                  <a:cubicBezTo>
                    <a:pt x="1291240" y="5592803"/>
                    <a:pt x="0" y="3423096"/>
                    <a:pt x="0" y="951803"/>
                  </a:cubicBezTo>
                  <a:cubicBezTo>
                    <a:pt x="0" y="727140"/>
                    <a:pt x="10673" y="504970"/>
                    <a:pt x="31536" y="285771"/>
                  </a:cubicBezTo>
                  <a:close/>
                </a:path>
              </a:pathLst>
            </a:custGeom>
          </p:spPr>
        </p:pic>
      </p:grp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353E6B28-D796-4F83-8D1D-1A5C06CA4E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 r="50000"/>
          <a:stretch/>
        </p:blipFill>
        <p:spPr>
          <a:xfrm>
            <a:off x="482600" y="1233376"/>
            <a:ext cx="2760330" cy="4535673"/>
          </a:xfrm>
          <a:prstGeom prst="rect">
            <a:avLst/>
          </a:prstGeom>
        </p:spPr>
      </p:pic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24AB9858-2C62-42CA-8B73-01F7F699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2600" y="6326449"/>
            <a:ext cx="197653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T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CCJ : Taking Stock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14603C-90A2-4BB5-B781-57E24DCB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9477" y="6301091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85D28CB-DEF6-4EEE-B209-BDBBA5D68F15}" type="slidenum">
              <a:rPr lang="en-TT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5</a:t>
            </a:fld>
            <a:endParaRPr lang="en-T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2A0F2-C943-4659-904D-B0FBEBFDD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2448" y="1351667"/>
            <a:ext cx="6294474" cy="452822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TT" i="1" dirty="0"/>
              <a:t>Maya Leaders Case:</a:t>
            </a:r>
          </a:p>
          <a:p>
            <a:pPr algn="just"/>
            <a:r>
              <a:rPr lang="en-TT" dirty="0"/>
              <a:t>recognized Maya customary land rights (CLR) in Belize</a:t>
            </a:r>
          </a:p>
          <a:p>
            <a:pPr algn="just"/>
            <a:r>
              <a:rPr lang="en-TT" dirty="0"/>
              <a:t>CLR subject to the Constitutional protection:</a:t>
            </a:r>
          </a:p>
          <a:p>
            <a:pPr marL="539750" lvl="2" algn="just"/>
            <a:r>
              <a:rPr lang="en-US" sz="2800" dirty="0"/>
              <a:t>no arbitrary/unfair deprivation of basic constitutional rights; </a:t>
            </a:r>
          </a:p>
          <a:p>
            <a:pPr marL="539750" lvl="2" algn="just"/>
            <a:r>
              <a:rPr lang="en-US" sz="2800" dirty="0"/>
              <a:t>positive action required to secure/ensure the enjoyment of rights.</a:t>
            </a:r>
            <a:endParaRPr lang="en-TT" sz="2800" dirty="0"/>
          </a:p>
        </p:txBody>
      </p:sp>
    </p:spTree>
    <p:extLst>
      <p:ext uri="{BB962C8B-B14F-4D97-AF65-F5344CB8AC3E}">
        <p14:creationId xmlns:p14="http://schemas.microsoft.com/office/powerpoint/2010/main" val="287370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DB73-C6CC-4D91-A167-0C066031D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3840055" cy="1676603"/>
          </a:xfrm>
        </p:spPr>
        <p:txBody>
          <a:bodyPr>
            <a:normAutofit/>
          </a:bodyPr>
          <a:lstStyle/>
          <a:p>
            <a:r>
              <a:rPr lang="en-TT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 STOCK: </a:t>
            </a:r>
            <a:r>
              <a:rPr lang="en-TT"/>
              <a:t>DDPA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2A0F2-C943-4659-904D-B0FBEBFDD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2438400"/>
            <a:ext cx="3834835" cy="3785419"/>
          </a:xfrm>
        </p:spPr>
        <p:txBody>
          <a:bodyPr>
            <a:normAutofit/>
          </a:bodyPr>
          <a:lstStyle/>
          <a:p>
            <a:r>
              <a:rPr lang="en-TT" sz="3200" dirty="0"/>
              <a:t>Progress by both sides</a:t>
            </a:r>
          </a:p>
          <a:p>
            <a:endParaRPr lang="en-TT" sz="3200" dirty="0"/>
          </a:p>
          <a:p>
            <a:r>
              <a:rPr lang="en-TT" sz="3200" dirty="0"/>
              <a:t>CCJ retains a supervisory/  compliance monitoring role</a:t>
            </a:r>
          </a:p>
          <a:p>
            <a:endParaRPr lang="en-TT" sz="3200" dirty="0"/>
          </a:p>
          <a:p>
            <a:pPr lvl="1"/>
            <a:endParaRPr lang="en-TT" sz="3200" dirty="0"/>
          </a:p>
          <a:p>
            <a:endParaRPr lang="en-TT" sz="32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FA7A195-03A4-44AB-A3D8-2507E2C94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313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9">
            <a:extLst>
              <a:ext uri="{FF2B5EF4-FFF2-40B4-BE49-F238E27FC236}">
                <a16:creationId xmlns:a16="http://schemas.microsoft.com/office/drawing/2014/main" id="{8F235346-20CC-4981-B836-23ECF1F4E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0098" y="559407"/>
            <a:ext cx="3856116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5" descr="A picture containing indoor, table, computer, monitor&#10;&#10;Description automatically generated">
            <a:extLst>
              <a:ext uri="{FF2B5EF4-FFF2-40B4-BE49-F238E27FC236}">
                <a16:creationId xmlns:a16="http://schemas.microsoft.com/office/drawing/2014/main" id="{C2B3602D-896C-4E9E-BF0C-5FBBFC4473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0" t="-2209" r="8711" b="2207"/>
          <a:stretch/>
        </p:blipFill>
        <p:spPr>
          <a:xfrm>
            <a:off x="5054502" y="722376"/>
            <a:ext cx="3607308" cy="5413248"/>
          </a:xfrm>
          <a:prstGeom prst="rect">
            <a:avLst/>
          </a:prstGeom>
          <a:effectLst/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F869F6D3-0BC1-4632-A634-F73B858EB946}"/>
              </a:ext>
            </a:extLst>
          </p:cNvPr>
          <p:cNvGrpSpPr/>
          <p:nvPr/>
        </p:nvGrpSpPr>
        <p:grpSpPr>
          <a:xfrm>
            <a:off x="-353" y="5729119"/>
            <a:ext cx="9144333" cy="1035862"/>
            <a:chOff x="-444" y="5476851"/>
            <a:chExt cx="12192444" cy="138114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4FDCF23-0151-4FE0-A3E9-6B52F66EFCCA}"/>
                </a:ext>
              </a:extLst>
            </p:cNvPr>
            <p:cNvSpPr/>
            <p:nvPr/>
          </p:nvSpPr>
          <p:spPr>
            <a:xfrm>
              <a:off x="0" y="6285297"/>
              <a:ext cx="12192000" cy="5727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T" sz="1350"/>
            </a:p>
          </p:txBody>
        </p:sp>
        <p:pic>
          <p:nvPicPr>
            <p:cNvPr id="42" name="Picture 41" descr="A close up of a sign&#10;&#10;Description automatically generated">
              <a:extLst>
                <a:ext uri="{FF2B5EF4-FFF2-40B4-BE49-F238E27FC236}">
                  <a16:creationId xmlns:a16="http://schemas.microsoft.com/office/drawing/2014/main" id="{07322F99-07BC-4697-BEFE-33001B6EB6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" t="15884" r="15819" b="9073"/>
            <a:stretch/>
          </p:blipFill>
          <p:spPr>
            <a:xfrm>
              <a:off x="-444" y="5476851"/>
              <a:ext cx="1424540" cy="1318662"/>
            </a:xfrm>
            <a:custGeom>
              <a:avLst/>
              <a:gdLst>
                <a:gd name="connsiteX0" fmla="*/ 65565 w 6313150"/>
                <a:gd name="connsiteY0" fmla="*/ 0 h 6857997"/>
                <a:gd name="connsiteX1" fmla="*/ 6313150 w 6313150"/>
                <a:gd name="connsiteY1" fmla="*/ 0 h 6857997"/>
                <a:gd name="connsiteX2" fmla="*/ 6313150 w 6313150"/>
                <a:gd name="connsiteY2" fmla="*/ 6857997 h 6857997"/>
                <a:gd name="connsiteX3" fmla="*/ 3293946 w 6313150"/>
                <a:gd name="connsiteY3" fmla="*/ 6857997 h 6857997"/>
                <a:gd name="connsiteX4" fmla="*/ 3235857 w 6313150"/>
                <a:gd name="connsiteY4" fmla="*/ 6823061 h 6857997"/>
                <a:gd name="connsiteX5" fmla="*/ 0 w 6313150"/>
                <a:gd name="connsiteY5" fmla="*/ 951803 h 6857997"/>
                <a:gd name="connsiteX6" fmla="*/ 31536 w 6313150"/>
                <a:gd name="connsiteY6" fmla="*/ 285771 h 685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13150" h="6857997">
                  <a:moveTo>
                    <a:pt x="65565" y="0"/>
                  </a:moveTo>
                  <a:lnTo>
                    <a:pt x="6313150" y="0"/>
                  </a:lnTo>
                  <a:lnTo>
                    <a:pt x="6313150" y="6857997"/>
                  </a:lnTo>
                  <a:lnTo>
                    <a:pt x="3293946" y="6857997"/>
                  </a:lnTo>
                  <a:lnTo>
                    <a:pt x="3235857" y="6823061"/>
                  </a:lnTo>
                  <a:cubicBezTo>
                    <a:pt x="1291240" y="5592803"/>
                    <a:pt x="0" y="3423096"/>
                    <a:pt x="0" y="951803"/>
                  </a:cubicBezTo>
                  <a:cubicBezTo>
                    <a:pt x="0" y="727140"/>
                    <a:pt x="10673" y="504970"/>
                    <a:pt x="31536" y="285771"/>
                  </a:cubicBezTo>
                  <a:close/>
                </a:path>
              </a:pathLst>
            </a:custGeom>
          </p:spPr>
        </p:pic>
      </p:grp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24AB9858-2C62-42CA-8B73-01F7F699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8052" y="6335455"/>
            <a:ext cx="199567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T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CCJ : Taking Stock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14603C-90A2-4BB5-B781-57E24DCB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6164" y="6368109"/>
            <a:ext cx="558655" cy="36421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85D28CB-DEF6-4EEE-B209-BDBBA5D68F15}" type="slidenum">
              <a:rPr lang="en-TT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6</a:t>
            </a:fld>
            <a:endParaRPr lang="en-T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7868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DB73-C6CC-4D91-A167-0C066031D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 STOCK: </a:t>
            </a:r>
            <a:r>
              <a:rPr lang="en-TT" sz="3600" dirty="0"/>
              <a:t>Cooperation with UN</a:t>
            </a:r>
            <a:endParaRPr lang="en-TT" dirty="0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DF40B84D-C6BD-437A-A706-B008DC8FB8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19171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24AB9858-2C62-42CA-8B73-01F7F699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TT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CCJ : Taking Stock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14603C-90A2-4BB5-B781-57E24DCB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85D28CB-DEF6-4EEE-B209-BDBBA5D68F15}" type="slidenum">
              <a:rPr lang="en-TT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7</a:t>
            </a:fld>
            <a:endParaRPr lang="en-TT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866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DB73-C6CC-4D91-A167-0C066031D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658" y="629266"/>
            <a:ext cx="4817137" cy="1676603"/>
          </a:xfrm>
        </p:spPr>
        <p:txBody>
          <a:bodyPr>
            <a:normAutofit/>
          </a:bodyPr>
          <a:lstStyle/>
          <a:p>
            <a:r>
              <a:rPr lang="en-TT" sz="4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 STOCK</a:t>
            </a:r>
            <a:r>
              <a:rPr lang="en-TT" sz="4100"/>
              <a:t>: Cooperation with UN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3B4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484632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777351-5A70-438E-8A73-CC165D0A1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07" y="803049"/>
            <a:ext cx="1745991" cy="2470743"/>
          </a:xfrm>
          <a:prstGeom prst="rect">
            <a:avLst/>
          </a:prstGeom>
          <a:effectLst/>
        </p:spPr>
      </p:pic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12153F-9EC7-4C32-9F99-7C8918C36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8" y="3461344"/>
            <a:ext cx="1836928" cy="2438400"/>
          </a:xfrm>
          <a:prstGeom prst="rect">
            <a:avLst/>
          </a:prstGeom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F062FFB8-927B-4506-813A-E830618B6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2656" y="2405744"/>
            <a:ext cx="4812139" cy="3818076"/>
          </a:xfrm>
        </p:spPr>
        <p:txBody>
          <a:bodyPr>
            <a:normAutofit/>
          </a:bodyPr>
          <a:lstStyle/>
          <a:p>
            <a:pPr algn="just">
              <a:buClr>
                <a:srgbClr val="3B444E"/>
              </a:buClr>
            </a:pPr>
            <a:r>
              <a:rPr lang="en-US" sz="2400" dirty="0"/>
              <a:t>Methodology for gender-sensitive adjudication targeting judicial officers </a:t>
            </a:r>
          </a:p>
          <a:p>
            <a:pPr algn="just">
              <a:buClr>
                <a:srgbClr val="3B444E"/>
              </a:buClr>
            </a:pPr>
            <a:endParaRPr lang="en-US" sz="2400" dirty="0"/>
          </a:p>
          <a:p>
            <a:pPr algn="just">
              <a:buClr>
                <a:srgbClr val="3B444E"/>
              </a:buClr>
            </a:pPr>
            <a:r>
              <a:rPr lang="en-US" sz="2400" dirty="0"/>
              <a:t>CCJ/CAJO/JURIST asked UN Women to develop generic Gender Protocol which would then be adapted to local judiciaries and training conducted</a:t>
            </a:r>
          </a:p>
          <a:p>
            <a:pPr lvl="1" algn="just">
              <a:buClr>
                <a:srgbClr val="3B444E"/>
              </a:buClr>
            </a:pPr>
            <a:endParaRPr lang="en-US" dirty="0"/>
          </a:p>
          <a:p>
            <a:pPr algn="just">
              <a:buClr>
                <a:srgbClr val="3B444E"/>
              </a:buClr>
            </a:pPr>
            <a:endParaRPr lang="en-US" sz="24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48A3765-3455-458C-A284-17682B2F50DA}"/>
              </a:ext>
            </a:extLst>
          </p:cNvPr>
          <p:cNvGrpSpPr/>
          <p:nvPr/>
        </p:nvGrpSpPr>
        <p:grpSpPr>
          <a:xfrm>
            <a:off x="-104830" y="5662754"/>
            <a:ext cx="9248831" cy="1092909"/>
            <a:chOff x="0" y="5528752"/>
            <a:chExt cx="12192000" cy="1329248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6BE8CE3-DCF4-4B38-A9E4-8BF38EA420AB}"/>
                </a:ext>
              </a:extLst>
            </p:cNvPr>
            <p:cNvSpPr/>
            <p:nvPr/>
          </p:nvSpPr>
          <p:spPr>
            <a:xfrm>
              <a:off x="0" y="6285297"/>
              <a:ext cx="12192000" cy="5727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T" sz="1350"/>
            </a:p>
          </p:txBody>
        </p:sp>
        <p:pic>
          <p:nvPicPr>
            <p:cNvPr id="39" name="Picture 38" descr="A close up of a sign&#10;&#10;Description automatically generated">
              <a:extLst>
                <a:ext uri="{FF2B5EF4-FFF2-40B4-BE49-F238E27FC236}">
                  <a16:creationId xmlns:a16="http://schemas.microsoft.com/office/drawing/2014/main" id="{9D409985-49D6-4F91-875C-BE5F6616E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" t="15884" r="15819" b="9073"/>
            <a:stretch/>
          </p:blipFill>
          <p:spPr>
            <a:xfrm>
              <a:off x="10122578" y="5528752"/>
              <a:ext cx="1424540" cy="1318662"/>
            </a:xfrm>
            <a:custGeom>
              <a:avLst/>
              <a:gdLst>
                <a:gd name="connsiteX0" fmla="*/ 65565 w 6313150"/>
                <a:gd name="connsiteY0" fmla="*/ 0 h 6857997"/>
                <a:gd name="connsiteX1" fmla="*/ 6313150 w 6313150"/>
                <a:gd name="connsiteY1" fmla="*/ 0 h 6857997"/>
                <a:gd name="connsiteX2" fmla="*/ 6313150 w 6313150"/>
                <a:gd name="connsiteY2" fmla="*/ 6857997 h 6857997"/>
                <a:gd name="connsiteX3" fmla="*/ 3293946 w 6313150"/>
                <a:gd name="connsiteY3" fmla="*/ 6857997 h 6857997"/>
                <a:gd name="connsiteX4" fmla="*/ 3235857 w 6313150"/>
                <a:gd name="connsiteY4" fmla="*/ 6823061 h 6857997"/>
                <a:gd name="connsiteX5" fmla="*/ 0 w 6313150"/>
                <a:gd name="connsiteY5" fmla="*/ 951803 h 6857997"/>
                <a:gd name="connsiteX6" fmla="*/ 31536 w 6313150"/>
                <a:gd name="connsiteY6" fmla="*/ 285771 h 685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13150" h="6857997">
                  <a:moveTo>
                    <a:pt x="65565" y="0"/>
                  </a:moveTo>
                  <a:lnTo>
                    <a:pt x="6313150" y="0"/>
                  </a:lnTo>
                  <a:lnTo>
                    <a:pt x="6313150" y="6857997"/>
                  </a:lnTo>
                  <a:lnTo>
                    <a:pt x="3293946" y="6857997"/>
                  </a:lnTo>
                  <a:lnTo>
                    <a:pt x="3235857" y="6823061"/>
                  </a:lnTo>
                  <a:cubicBezTo>
                    <a:pt x="1291240" y="5592803"/>
                    <a:pt x="0" y="3423096"/>
                    <a:pt x="0" y="951803"/>
                  </a:cubicBezTo>
                  <a:cubicBezTo>
                    <a:pt x="0" y="727140"/>
                    <a:pt x="10673" y="504970"/>
                    <a:pt x="31536" y="285771"/>
                  </a:cubicBezTo>
                  <a:close/>
                </a:path>
              </a:pathLst>
            </a:cu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14603C-90A2-4BB5-B781-57E24DCB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0345" y="6282609"/>
            <a:ext cx="514350" cy="365125"/>
          </a:xfrm>
        </p:spPr>
        <p:txBody>
          <a:bodyPr>
            <a:normAutofit/>
          </a:bodyPr>
          <a:lstStyle/>
          <a:p>
            <a:pPr algn="l">
              <a:spcAft>
                <a:spcPts val="450"/>
              </a:spcAft>
            </a:pPr>
            <a:fld id="{B85D28CB-DEF6-4EEE-B209-BDBBA5D68F15}" type="slidenum">
              <a:rPr lang="en-TT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l">
                <a:spcAft>
                  <a:spcPts val="450"/>
                </a:spcAft>
              </a:pPr>
              <a:t>8</a:t>
            </a:fld>
            <a:endParaRPr lang="en-T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24AB9858-2C62-42CA-8B73-01F7F699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857" y="6405710"/>
            <a:ext cx="1962803" cy="330291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r>
              <a:rPr lang="en-T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CCJ : Taking Stock</a:t>
            </a:r>
          </a:p>
        </p:txBody>
      </p:sp>
    </p:spTree>
    <p:extLst>
      <p:ext uri="{BB962C8B-B14F-4D97-AF65-F5344CB8AC3E}">
        <p14:creationId xmlns:p14="http://schemas.microsoft.com/office/powerpoint/2010/main" val="3550370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DB73-C6CC-4D91-A167-0C066031D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658" y="629266"/>
            <a:ext cx="4817137" cy="1676603"/>
          </a:xfrm>
        </p:spPr>
        <p:txBody>
          <a:bodyPr>
            <a:normAutofit/>
          </a:bodyPr>
          <a:lstStyle/>
          <a:p>
            <a:r>
              <a:rPr lang="en-TT" sz="4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 STOCK</a:t>
            </a:r>
            <a:r>
              <a:rPr lang="en-TT" sz="4100"/>
              <a:t>: Cooperation with UN</a:t>
            </a:r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3B4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484632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777351-5A70-438E-8A73-CC165D0A1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07" y="803049"/>
            <a:ext cx="1745991" cy="2470743"/>
          </a:xfrm>
          <a:prstGeom prst="rect">
            <a:avLst/>
          </a:prstGeom>
          <a:effectLst/>
        </p:spPr>
      </p:pic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12153F-9EC7-4C32-9F99-7C8918C36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8" y="3461344"/>
            <a:ext cx="1836928" cy="2438400"/>
          </a:xfrm>
          <a:prstGeom prst="rect">
            <a:avLst/>
          </a:prstGeom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F062FFB8-927B-4506-813A-E830618B6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428" y="2383972"/>
            <a:ext cx="4790367" cy="38398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Indigenization of Protocols</a:t>
            </a:r>
          </a:p>
          <a:p>
            <a:pPr lvl="1" algn="just"/>
            <a:r>
              <a:rPr lang="en-US" sz="2800" dirty="0"/>
              <a:t>Belize –  indigenous persons; race</a:t>
            </a:r>
          </a:p>
          <a:p>
            <a:pPr lvl="2" algn="just"/>
            <a:r>
              <a:rPr lang="en-US" sz="2800" dirty="0"/>
              <a:t>Intersectionality: gender, race, ethnicity</a:t>
            </a:r>
          </a:p>
          <a:p>
            <a:pPr lvl="1" algn="just"/>
            <a:endParaRPr lang="en-US" sz="2800" dirty="0"/>
          </a:p>
          <a:p>
            <a:pPr lvl="1" algn="just"/>
            <a:r>
              <a:rPr lang="en-US" sz="2800" dirty="0"/>
              <a:t>Trinidad &amp; Tobago</a:t>
            </a:r>
          </a:p>
          <a:p>
            <a:pPr lvl="2" algn="just"/>
            <a:r>
              <a:rPr lang="en-US" sz="2800" dirty="0"/>
              <a:t>took into account study done by local judicial education institute on procedural fairness  </a:t>
            </a:r>
          </a:p>
          <a:p>
            <a:pPr lvl="2" algn="just"/>
            <a:endParaRPr lang="en-US" sz="2800" dirty="0"/>
          </a:p>
          <a:p>
            <a:pPr lvl="1" algn="just"/>
            <a:endParaRPr lang="en-US" sz="2800" dirty="0"/>
          </a:p>
          <a:p>
            <a:pPr algn="just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62034AB-C0BD-445A-889A-960F92552003}"/>
              </a:ext>
            </a:extLst>
          </p:cNvPr>
          <p:cNvGrpSpPr/>
          <p:nvPr/>
        </p:nvGrpSpPr>
        <p:grpSpPr>
          <a:xfrm>
            <a:off x="-20" y="5785139"/>
            <a:ext cx="9144000" cy="988997"/>
            <a:chOff x="0" y="5551543"/>
            <a:chExt cx="12192000" cy="131866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BA8DBBB-5C2E-4716-97FF-8A680E35C0CB}"/>
                </a:ext>
              </a:extLst>
            </p:cNvPr>
            <p:cNvSpPr/>
            <p:nvPr/>
          </p:nvSpPr>
          <p:spPr>
            <a:xfrm>
              <a:off x="0" y="6285297"/>
              <a:ext cx="12192000" cy="5727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T" sz="1350"/>
            </a:p>
          </p:txBody>
        </p:sp>
        <p:pic>
          <p:nvPicPr>
            <p:cNvPr id="50" name="Picture 49" descr="A close up of a sign&#10;&#10;Description automatically generated">
              <a:extLst>
                <a:ext uri="{FF2B5EF4-FFF2-40B4-BE49-F238E27FC236}">
                  <a16:creationId xmlns:a16="http://schemas.microsoft.com/office/drawing/2014/main" id="{CB5F5D02-E460-49BD-AEAA-9E26F3285B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" t="15884" r="15819" b="9073"/>
            <a:stretch/>
          </p:blipFill>
          <p:spPr>
            <a:xfrm>
              <a:off x="10142772" y="5551543"/>
              <a:ext cx="1424540" cy="1318662"/>
            </a:xfrm>
            <a:custGeom>
              <a:avLst/>
              <a:gdLst>
                <a:gd name="connsiteX0" fmla="*/ 65565 w 6313150"/>
                <a:gd name="connsiteY0" fmla="*/ 0 h 6857997"/>
                <a:gd name="connsiteX1" fmla="*/ 6313150 w 6313150"/>
                <a:gd name="connsiteY1" fmla="*/ 0 h 6857997"/>
                <a:gd name="connsiteX2" fmla="*/ 6313150 w 6313150"/>
                <a:gd name="connsiteY2" fmla="*/ 6857997 h 6857997"/>
                <a:gd name="connsiteX3" fmla="*/ 3293946 w 6313150"/>
                <a:gd name="connsiteY3" fmla="*/ 6857997 h 6857997"/>
                <a:gd name="connsiteX4" fmla="*/ 3235857 w 6313150"/>
                <a:gd name="connsiteY4" fmla="*/ 6823061 h 6857997"/>
                <a:gd name="connsiteX5" fmla="*/ 0 w 6313150"/>
                <a:gd name="connsiteY5" fmla="*/ 951803 h 6857997"/>
                <a:gd name="connsiteX6" fmla="*/ 31536 w 6313150"/>
                <a:gd name="connsiteY6" fmla="*/ 285771 h 685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13150" h="6857997">
                  <a:moveTo>
                    <a:pt x="65565" y="0"/>
                  </a:moveTo>
                  <a:lnTo>
                    <a:pt x="6313150" y="0"/>
                  </a:lnTo>
                  <a:lnTo>
                    <a:pt x="6313150" y="6857997"/>
                  </a:lnTo>
                  <a:lnTo>
                    <a:pt x="3293946" y="6857997"/>
                  </a:lnTo>
                  <a:lnTo>
                    <a:pt x="3235857" y="6823061"/>
                  </a:lnTo>
                  <a:cubicBezTo>
                    <a:pt x="1291240" y="5592803"/>
                    <a:pt x="0" y="3423096"/>
                    <a:pt x="0" y="951803"/>
                  </a:cubicBezTo>
                  <a:cubicBezTo>
                    <a:pt x="0" y="727140"/>
                    <a:pt x="10673" y="504970"/>
                    <a:pt x="31536" y="285771"/>
                  </a:cubicBezTo>
                  <a:close/>
                </a:path>
              </a:pathLst>
            </a:cu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14603C-90A2-4BB5-B781-57E24DCB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2541" y="6335455"/>
            <a:ext cx="470100" cy="352062"/>
          </a:xfrm>
        </p:spPr>
        <p:txBody>
          <a:bodyPr>
            <a:normAutofit/>
          </a:bodyPr>
          <a:lstStyle/>
          <a:p>
            <a:pPr algn="l">
              <a:spcAft>
                <a:spcPts val="450"/>
              </a:spcAft>
            </a:pPr>
            <a:fld id="{B85D28CB-DEF6-4EEE-B209-BDBBA5D68F15}" type="slidenum">
              <a:rPr lang="en-TT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l">
                <a:spcAft>
                  <a:spcPts val="450"/>
                </a:spcAft>
              </a:pPr>
              <a:t>9</a:t>
            </a:fld>
            <a:endParaRPr lang="en-T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24AB9858-2C62-42CA-8B73-01F7F699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3474" y="6366131"/>
            <a:ext cx="1995678" cy="365125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r>
              <a:rPr lang="en-T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CCJ : Taking Stock</a:t>
            </a:r>
          </a:p>
        </p:txBody>
      </p:sp>
    </p:spTree>
    <p:extLst>
      <p:ext uri="{BB962C8B-B14F-4D97-AF65-F5344CB8AC3E}">
        <p14:creationId xmlns:p14="http://schemas.microsoft.com/office/powerpoint/2010/main" val="2422601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8C92B37-0C2D-4D56-9034-D359E1103C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A40023-D8A8-429C-AE00-FE13FF7AD6E0}"/>
</file>

<file path=customXml/itemProps3.xml><?xml version="1.0" encoding="utf-8"?>
<ds:datastoreItem xmlns:ds="http://schemas.openxmlformats.org/officeDocument/2006/customXml" ds:itemID="{CDBFD936-2C17-47D5-9741-CF15F7ADDC7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592</Words>
  <Application>Microsoft Office PowerPoint</Application>
  <PresentationFormat>On-screen Show (4:3)</PresentationFormat>
  <Paragraphs>113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 Theme</vt:lpstr>
      <vt:lpstr>Workshop on Regional Arrangements for the Promotion and Protection of Human Rights</vt:lpstr>
      <vt:lpstr>CCJ’s HYBRID STRUCTURE &amp; MANDATE</vt:lpstr>
      <vt:lpstr>TAKING STOCK: The Caribbean Context</vt:lpstr>
      <vt:lpstr>TAKING STOCK: Durban Declaration &amp; Programme of Action (Areas of Focus)</vt:lpstr>
      <vt:lpstr>TAKING STOCK: DDPA</vt:lpstr>
      <vt:lpstr>TAKING STOCK: DDPA</vt:lpstr>
      <vt:lpstr>TAKING STOCK: Cooperation with UN</vt:lpstr>
      <vt:lpstr>TAKING STOCK: Cooperation with UN</vt:lpstr>
      <vt:lpstr>TAKING STOCK: Cooperation with UN</vt:lpstr>
      <vt:lpstr>TAKING STOCK: Cooperation with UN                                             - Advantages/Added Value</vt:lpstr>
      <vt:lpstr>TAKING STOCK: Cooperation with UN - Challenges</vt:lpstr>
      <vt:lpstr>TAKING STOCK: Cooperation with UN -                                           Recommendations</vt:lpstr>
      <vt:lpstr>TAKING STOCK: Lessons learnt – Role of                                                                      Courts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on Regional Arrangements for the Promotion and Protection of Human Rights</dc:title>
  <dc:creator>Kerine Dobson</dc:creator>
  <cp:lastModifiedBy>Kerine Dobson</cp:lastModifiedBy>
  <cp:revision>1</cp:revision>
  <dcterms:created xsi:type="dcterms:W3CDTF">2019-10-17T23:34:51Z</dcterms:created>
  <dcterms:modified xsi:type="dcterms:W3CDTF">2019-10-17T23:41:35Z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