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7" r:id="rId3"/>
    <p:sldId id="269" r:id="rId4"/>
    <p:sldId id="274" r:id="rId5"/>
    <p:sldId id="259" r:id="rId6"/>
    <p:sldId id="261" r:id="rId7"/>
    <p:sldId id="282" r:id="rId8"/>
    <p:sldId id="278" r:id="rId9"/>
    <p:sldId id="279" r:id="rId10"/>
    <p:sldId id="276" r:id="rId11"/>
    <p:sldId id="280" r:id="rId12"/>
    <p:sldId id="281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6"/>
    <p:restoredTop sz="94667"/>
  </p:normalViewPr>
  <p:slideViewPr>
    <p:cSldViewPr snapToGrid="0" snapToObjects="1">
      <p:cViewPr varScale="1">
        <p:scale>
          <a:sx n="163" d="100"/>
          <a:sy n="163" d="100"/>
        </p:scale>
        <p:origin x="19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21B54-AA2A-ED44-BC05-DFF218B7BB67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FB7DD-1EB9-9742-B0E0-48E0DDAB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3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B7DD-1EB9-9742-B0E0-48E0DDAB8C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1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1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2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9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7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7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57125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37908"/>
            <a:ext cx="9144000" cy="15200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50"/>
            <a:ext cx="7772400" cy="635451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Breath-Less</a:t>
            </a:r>
            <a:endParaRPr lang="en-US" sz="4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73254"/>
            <a:ext cx="6858000" cy="1086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impact of air pollution on children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Nicholas Rees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8119" y="6423157"/>
            <a:ext cx="1187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DRAFT VERSION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67" y="6341113"/>
            <a:ext cx="1221640" cy="2815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65605" y="5031778"/>
            <a:ext cx="15783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UNICEF/UNI9946/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Noorani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7439813" y="6509889"/>
            <a:ext cx="1704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UNICEF/UNI129900/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Asselin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5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45" r="-21545"/>
          <a:stretch>
            <a:fillRect/>
          </a:stretch>
        </p:blipFill>
        <p:spPr>
          <a:xfrm>
            <a:off x="-1104004" y="209227"/>
            <a:ext cx="11430000" cy="6286060"/>
          </a:xfrm>
        </p:spPr>
      </p:pic>
    </p:spTree>
    <p:extLst>
      <p:ext uri="{BB962C8B-B14F-4D97-AF65-F5344CB8AC3E}">
        <p14:creationId xmlns:p14="http://schemas.microsoft.com/office/powerpoint/2010/main" val="32060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872993"/>
              </p:ext>
            </p:extLst>
          </p:nvPr>
        </p:nvGraphicFramePr>
        <p:xfrm>
          <a:off x="1414584" y="1556839"/>
          <a:ext cx="6635262" cy="48672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11754"/>
                <a:gridCol w="2211754"/>
                <a:gridCol w="2211754"/>
              </a:tblGrid>
              <a:tr h="26187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Country</a:t>
                      </a:r>
                      <a:endParaRPr lang="en-US" sz="13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City/town</a:t>
                      </a:r>
                      <a:endParaRPr lang="en-US" sz="13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Annual mean, </a:t>
                      </a:r>
                      <a:r>
                        <a:rPr lang="en-US" sz="1300" b="1" kern="1200" dirty="0" err="1" smtClean="0">
                          <a:solidFill>
                            <a:schemeClr val="lt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ug</a:t>
                      </a:r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/m3</a:t>
                      </a:r>
                      <a:endParaRPr lang="en-US" sz="13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solidFill>
                      <a:srgbClr val="00B0F0"/>
                    </a:solidFill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Nigeria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Onitsha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594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Pakistan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Peshwar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540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Iran (Islamic</a:t>
                      </a:r>
                      <a:r>
                        <a:rPr lang="en-US" sz="12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Republic of)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Zabol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527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Pakistan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Rawalpindi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448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Nigeria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Kaduna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423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Nigeria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Aba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373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Saudi Arabia</a:t>
                      </a: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Riyadh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368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Saudi Arabia </a:t>
                      </a: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Al </a:t>
                      </a:r>
                      <a:r>
                        <a:rPr lang="en-US" sz="12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Jubail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359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Afghanistan</a:t>
                      </a: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Mazar</a:t>
                      </a:r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-e</a:t>
                      </a:r>
                      <a:r>
                        <a:rPr lang="en-US" sz="12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Sharif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334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India</a:t>
                      </a: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Gwalior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329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Bahrain</a:t>
                      </a: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Hamad Town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318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India</a:t>
                      </a: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Allahbad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317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China</a:t>
                      </a: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Shijiazhuang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305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Pakistan</a:t>
                      </a: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Karachi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290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Saudi Arabia</a:t>
                      </a: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Dammam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286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Nigeria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Umuahia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274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India</a:t>
                      </a:r>
                    </a:p>
                  </a:txBody>
                  <a:tcPr marL="86677" marR="86677" marT="43339" marB="43339">
                    <a:lnR>
                      <a:noFill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Raipur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268</a:t>
                      </a:r>
                      <a:endParaRPr lang="en-US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6677" marR="86677" marT="43339" marB="43339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09785" y="32139"/>
            <a:ext cx="7244861" cy="14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Most Polluted Cities (PM10 Annual mean, </a:t>
            </a:r>
            <a:r>
              <a:rPr lang="en-US" sz="2400" dirty="0" err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ug</a:t>
            </a:r>
            <a:r>
              <a:rPr lang="en-US" sz="24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/m3)</a:t>
            </a: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WHO Global Urban Ambient Air Pollution Database (update 2016)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75889"/>
            <a:ext cx="9144000" cy="5900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67" y="6434896"/>
            <a:ext cx="1221640" cy="28154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62668" y="166295"/>
            <a:ext cx="3052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Air pollution levels</a:t>
            </a:r>
            <a:endParaRPr lang="en-US" sz="26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660" y="576813"/>
            <a:ext cx="652272" cy="566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3" y="1844431"/>
            <a:ext cx="8121925" cy="39663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278" y="4523901"/>
            <a:ext cx="6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&lt;10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278" y="4712554"/>
            <a:ext cx="6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10 - 19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216" y="4912981"/>
            <a:ext cx="6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20 - 39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278" y="5103326"/>
            <a:ext cx="6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40 </a:t>
            </a:r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- 59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278" y="5284247"/>
            <a:ext cx="6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60 - 99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216" y="5475480"/>
            <a:ext cx="67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&gt;= 100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56"/>
          <a:stretch/>
        </p:blipFill>
        <p:spPr>
          <a:xfrm>
            <a:off x="488996" y="1735602"/>
            <a:ext cx="7157571" cy="415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6148" y="5734920"/>
            <a:ext cx="462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Source: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World Health Organization 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Map Production: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Information and Evidence Research (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IER) World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Health Organization 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67938"/>
            <a:ext cx="9144000" cy="5900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67" y="6434896"/>
            <a:ext cx="1221640" cy="281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 b="5266"/>
          <a:stretch/>
        </p:blipFill>
        <p:spPr>
          <a:xfrm>
            <a:off x="764753" y="1401253"/>
            <a:ext cx="7965032" cy="478354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09785" y="258187"/>
            <a:ext cx="7244861" cy="1001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Global Annual Average PM2.5 Grids from MODIS and MISR Aerosol Optical Depth (AOD), 2010</a:t>
            </a:r>
            <a:endParaRPr lang="en-US" sz="24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Satellite-Derived Environmental Indicators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67938"/>
            <a:ext cx="9144000" cy="5900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67" y="6434896"/>
            <a:ext cx="1221640" cy="28154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98474" y="36842"/>
            <a:ext cx="69905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Policy Responses</a:t>
            </a:r>
            <a:endParaRPr lang="en-US" sz="26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9051" y="2212535"/>
            <a:ext cx="259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Reduce air pollution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4952" y="2212535"/>
            <a:ext cx="259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Prevent children’s exposure to it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6457" y="4104195"/>
            <a:ext cx="276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Improve children’s health so that when they are exposed, they are more resilient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4952" y="4104195"/>
            <a:ext cx="250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Monitor air pollution better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313" y="3429319"/>
            <a:ext cx="561829" cy="588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98" y="1473200"/>
            <a:ext cx="770617" cy="664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163" y="1397277"/>
            <a:ext cx="652937" cy="7402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748" y="3414356"/>
            <a:ext cx="474518" cy="6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7439813" y="6467554"/>
            <a:ext cx="1704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UNICEF/UNI134171/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Bindra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9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4" y="-282330"/>
            <a:ext cx="887505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67938"/>
            <a:ext cx="9144000" cy="5900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67" y="6434896"/>
            <a:ext cx="1221640" cy="28154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394" r="71832" b="1424"/>
          <a:stretch/>
        </p:blipFill>
        <p:spPr>
          <a:xfrm>
            <a:off x="234462" y="5985609"/>
            <a:ext cx="2414953" cy="131887"/>
          </a:xfrm>
        </p:spPr>
      </p:pic>
    </p:spTree>
    <p:extLst>
      <p:ext uri="{BB962C8B-B14F-4D97-AF65-F5344CB8AC3E}">
        <p14:creationId xmlns:p14="http://schemas.microsoft.com/office/powerpoint/2010/main" val="252389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40"/>
          <a:stretch/>
        </p:blipFill>
        <p:spPr>
          <a:xfrm>
            <a:off x="468924" y="967024"/>
            <a:ext cx="8573475" cy="5104656"/>
          </a:xfrm>
        </p:spPr>
      </p:pic>
      <p:sp>
        <p:nvSpPr>
          <p:cNvPr id="3" name="Rectangle 2"/>
          <p:cNvSpPr/>
          <p:nvPr/>
        </p:nvSpPr>
        <p:spPr>
          <a:xfrm>
            <a:off x="0" y="6267938"/>
            <a:ext cx="9144000" cy="5900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67" y="6434896"/>
            <a:ext cx="1221640" cy="28154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610"/>
          <a:stretch/>
        </p:blipFill>
        <p:spPr>
          <a:xfrm>
            <a:off x="468925" y="366247"/>
            <a:ext cx="8346830" cy="4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032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9078" y="6450622"/>
            <a:ext cx="28519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UNICEF/UNI193479/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Bindra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399" y="264535"/>
            <a:ext cx="4803042" cy="1325563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Air pollution causes and trends</a:t>
            </a:r>
            <a:endParaRPr lang="en-US" sz="26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1590098"/>
            <a:ext cx="7559040" cy="4611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38" y="675053"/>
            <a:ext cx="652272" cy="5669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75753"/>
            <a:ext cx="9144000" cy="5900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67" y="6434896"/>
            <a:ext cx="1221640" cy="2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99" y="264535"/>
            <a:ext cx="4803042" cy="1325563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Air pollution causes and trends</a:t>
            </a:r>
            <a:endParaRPr lang="en-US" sz="26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38" y="675053"/>
            <a:ext cx="652272" cy="5669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5753"/>
            <a:ext cx="9144000" cy="5900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67" y="6434896"/>
            <a:ext cx="1221640" cy="281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13649" r="24341" b="16160"/>
          <a:stretch/>
        </p:blipFill>
        <p:spPr>
          <a:xfrm>
            <a:off x="2136335" y="1801113"/>
            <a:ext cx="4861169" cy="37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48" y="500250"/>
            <a:ext cx="6540285" cy="2056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48" y="2882122"/>
            <a:ext cx="8097864" cy="3060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67938"/>
            <a:ext cx="9144000" cy="5900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67" y="6434896"/>
            <a:ext cx="1221640" cy="2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63" t="8443" r="20474" b="5687"/>
          <a:stretch/>
        </p:blipFill>
        <p:spPr>
          <a:xfrm>
            <a:off x="1242646" y="1711569"/>
            <a:ext cx="5854029" cy="455636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25615" y="150660"/>
            <a:ext cx="61975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Studies show that air pollution could impact health and wellbeing </a:t>
            </a:r>
            <a:endParaRPr lang="en-US" sz="26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67938"/>
            <a:ext cx="9144000" cy="5900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67" y="6434896"/>
            <a:ext cx="1221640" cy="2815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96675" y="2845495"/>
            <a:ext cx="726509" cy="1390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144" t="51699" b="28859"/>
          <a:stretch/>
        </p:blipFill>
        <p:spPr>
          <a:xfrm>
            <a:off x="7188936" y="3024874"/>
            <a:ext cx="1013745" cy="10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4358" y="156690"/>
            <a:ext cx="69905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Unique vulnerability of children to air pollution</a:t>
            </a:r>
            <a:endParaRPr lang="en-US" sz="260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67938"/>
            <a:ext cx="9144000" cy="5900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567" y="6434896"/>
            <a:ext cx="1221640" cy="281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45" y="1515769"/>
            <a:ext cx="7695102" cy="4055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45" y="484192"/>
            <a:ext cx="527304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B012BE-4E31-4EE0-8E8D-A1ECCBCB2500}"/>
</file>

<file path=customXml/itemProps2.xml><?xml version="1.0" encoding="utf-8"?>
<ds:datastoreItem xmlns:ds="http://schemas.openxmlformats.org/officeDocument/2006/customXml" ds:itemID="{DD0485B8-30DB-4D7D-AA90-255EB2556242}"/>
</file>

<file path=customXml/itemProps3.xml><?xml version="1.0" encoding="utf-8"?>
<ds:datastoreItem xmlns:ds="http://schemas.openxmlformats.org/officeDocument/2006/customXml" ds:itemID="{D0B50B1F-C274-44C5-BEDF-47E1DB7CCA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222</Words>
  <Application>Microsoft Macintosh PowerPoint</Application>
  <PresentationFormat>On-screen Show (4:3)</PresentationFormat>
  <Paragraphs>85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Breath-Less</vt:lpstr>
      <vt:lpstr>PowerPoint Presentation</vt:lpstr>
      <vt:lpstr>PowerPoint Presentation</vt:lpstr>
      <vt:lpstr>PowerPoint Presentation</vt:lpstr>
      <vt:lpstr>Air pollution causes and trends</vt:lpstr>
      <vt:lpstr>Air pollution causes and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take our breathe away</dc:title>
  <dc:creator>Nicholas Rees</dc:creator>
  <cp:lastModifiedBy>Olga Oleszczuk</cp:lastModifiedBy>
  <cp:revision>49</cp:revision>
  <dcterms:created xsi:type="dcterms:W3CDTF">2016-09-12T22:42:29Z</dcterms:created>
  <dcterms:modified xsi:type="dcterms:W3CDTF">2016-09-19T23:08:05Z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