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13"/>
  </p:notesMasterIdLst>
  <p:handoutMasterIdLst>
    <p:handoutMasterId r:id="rId14"/>
  </p:handoutMasterIdLst>
  <p:sldIdLst>
    <p:sldId id="256" r:id="rId6"/>
    <p:sldId id="259" r:id="rId7"/>
    <p:sldId id="322" r:id="rId8"/>
    <p:sldId id="321" r:id="rId9"/>
    <p:sldId id="317" r:id="rId10"/>
    <p:sldId id="313" r:id="rId11"/>
    <p:sldId id="273" r:id="rId12"/>
  </p:sldIdLst>
  <p:sldSz cx="9144000" cy="6858000" type="screen4x3"/>
  <p:notesSz cx="6797675" cy="9926638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96">
          <p15:clr>
            <a:srgbClr val="A4A3A4"/>
          </p15:clr>
        </p15:guide>
        <p15:guide id="2" pos="39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oline Lambein" initials="CL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FB7"/>
    <a:srgbClr val="0076C0"/>
    <a:srgbClr val="00589A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088" autoAdjust="0"/>
    <p:restoredTop sz="84874" autoAdjust="0"/>
  </p:normalViewPr>
  <p:slideViewPr>
    <p:cSldViewPr snapToGrid="0" snapToObjects="1">
      <p:cViewPr varScale="1">
        <p:scale>
          <a:sx n="51" d="100"/>
          <a:sy n="51" d="100"/>
        </p:scale>
        <p:origin x="90" y="282"/>
      </p:cViewPr>
      <p:guideLst>
        <p:guide orient="horz" pos="4196"/>
        <p:guide pos="39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1992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A12032-BF56-431D-AEF1-B9082860A6F0}" type="doc">
      <dgm:prSet loTypeId="urn:microsoft.com/office/officeart/2005/8/layout/default#3" loCatId="list" qsTypeId="urn:microsoft.com/office/officeart/2005/8/quickstyle/simple3" qsCatId="simple" csTypeId="urn:microsoft.com/office/officeart/2005/8/colors/colorful1#2" csCatId="colorful" phldr="1"/>
      <dgm:spPr/>
      <dgm:t>
        <a:bodyPr/>
        <a:lstStyle/>
        <a:p>
          <a:endParaRPr lang="pt-BR"/>
        </a:p>
      </dgm:t>
    </dgm:pt>
    <dgm:pt modelId="{B1B21613-913C-41D5-847E-988CBF6407A8}">
      <dgm:prSet/>
      <dgm:spPr/>
      <dgm:t>
        <a:bodyPr/>
        <a:lstStyle/>
        <a:p>
          <a:pPr rtl="0"/>
          <a:r>
            <a:rPr lang="pt-BR" dirty="0" smtClean="0"/>
            <a:t>SR on the rights of </a:t>
          </a:r>
          <a:r>
            <a:rPr lang="pt-BR" b="1" dirty="0" smtClean="0"/>
            <a:t>persons with disabilities</a:t>
          </a:r>
          <a:endParaRPr lang="pt-BR" b="1" dirty="0"/>
        </a:p>
      </dgm:t>
    </dgm:pt>
    <dgm:pt modelId="{252E595A-3C64-404E-8D06-F6EA2434ABB7}" type="parTrans" cxnId="{5ADFB8AB-5845-4A6C-91FF-3D855EEDFA4D}">
      <dgm:prSet/>
      <dgm:spPr/>
      <dgm:t>
        <a:bodyPr/>
        <a:lstStyle/>
        <a:p>
          <a:endParaRPr lang="pt-BR"/>
        </a:p>
      </dgm:t>
    </dgm:pt>
    <dgm:pt modelId="{AC0A7C2A-E636-4A3C-BCD5-C31CBC9DDBC8}" type="sibTrans" cxnId="{5ADFB8AB-5845-4A6C-91FF-3D855EEDFA4D}">
      <dgm:prSet/>
      <dgm:spPr/>
      <dgm:t>
        <a:bodyPr/>
        <a:lstStyle/>
        <a:p>
          <a:endParaRPr lang="pt-BR"/>
        </a:p>
      </dgm:t>
    </dgm:pt>
    <dgm:pt modelId="{2C217160-7062-400A-8E55-E2456DEBEF6E}">
      <dgm:prSet/>
      <dgm:spPr/>
      <dgm:t>
        <a:bodyPr/>
        <a:lstStyle/>
        <a:p>
          <a:pPr rtl="0"/>
          <a:r>
            <a:rPr lang="pt-BR" dirty="0" smtClean="0"/>
            <a:t>IE on the enjoyment of human rights by </a:t>
          </a:r>
          <a:r>
            <a:rPr lang="pt-BR" b="1" dirty="0" smtClean="0"/>
            <a:t>persons with albinism</a:t>
          </a:r>
          <a:endParaRPr lang="pt-BR" b="1" dirty="0"/>
        </a:p>
      </dgm:t>
    </dgm:pt>
    <dgm:pt modelId="{71BD9C75-750F-459A-BFEF-E8BD0B91B42A}" type="parTrans" cxnId="{5BF3A11B-2A6E-493F-93AF-4361137C98AD}">
      <dgm:prSet/>
      <dgm:spPr/>
      <dgm:t>
        <a:bodyPr/>
        <a:lstStyle/>
        <a:p>
          <a:endParaRPr lang="pt-BR"/>
        </a:p>
      </dgm:t>
    </dgm:pt>
    <dgm:pt modelId="{E4B812DC-C4DF-455F-B5F4-5D134AD92C83}" type="sibTrans" cxnId="{5BF3A11B-2A6E-493F-93AF-4361137C98AD}">
      <dgm:prSet/>
      <dgm:spPr/>
      <dgm:t>
        <a:bodyPr/>
        <a:lstStyle/>
        <a:p>
          <a:endParaRPr lang="pt-BR"/>
        </a:p>
      </dgm:t>
    </dgm:pt>
    <dgm:pt modelId="{37171E32-6EF8-4A9E-9D72-DB1EDA164C3B}">
      <dgm:prSet/>
      <dgm:spPr/>
      <dgm:t>
        <a:bodyPr/>
        <a:lstStyle/>
        <a:p>
          <a:pPr rtl="0"/>
          <a:r>
            <a:rPr lang="pt-BR" dirty="0" smtClean="0"/>
            <a:t>SR on </a:t>
          </a:r>
          <a:r>
            <a:rPr lang="en-US" dirty="0" smtClean="0"/>
            <a:t>the elimination of discrimination against </a:t>
          </a:r>
          <a:r>
            <a:rPr lang="en-US" b="1" dirty="0" smtClean="0"/>
            <a:t>persons affected by leprosy </a:t>
          </a:r>
          <a:r>
            <a:rPr lang="en-US" dirty="0" smtClean="0"/>
            <a:t>and their family members </a:t>
          </a:r>
          <a:endParaRPr lang="pt-BR" dirty="0"/>
        </a:p>
      </dgm:t>
    </dgm:pt>
    <dgm:pt modelId="{2CD7F1BC-1FBA-4B91-8C69-5224F312886C}" type="parTrans" cxnId="{675314B2-08FA-4A7C-A244-B9C58CC319B1}">
      <dgm:prSet/>
      <dgm:spPr/>
      <dgm:t>
        <a:bodyPr/>
        <a:lstStyle/>
        <a:p>
          <a:endParaRPr lang="pt-BR"/>
        </a:p>
      </dgm:t>
    </dgm:pt>
    <dgm:pt modelId="{C5CF14FF-A014-4620-BA6C-CFE8CEF76480}" type="sibTrans" cxnId="{675314B2-08FA-4A7C-A244-B9C58CC319B1}">
      <dgm:prSet/>
      <dgm:spPr/>
      <dgm:t>
        <a:bodyPr/>
        <a:lstStyle/>
        <a:p>
          <a:endParaRPr lang="pt-BR"/>
        </a:p>
      </dgm:t>
    </dgm:pt>
    <dgm:pt modelId="{2D35131A-A053-44E4-B5F2-3CB6307100F3}" type="pres">
      <dgm:prSet presAssocID="{6AA12032-BF56-431D-AEF1-B9082860A6F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7E25E89-CA01-409A-829D-A8B91FB76694}" type="pres">
      <dgm:prSet presAssocID="{B1B21613-913C-41D5-847E-988CBF6407A8}" presName="node" presStyleLbl="node1" presStyleIdx="0" presStyleCnt="3" custLinFactNeighborX="53631" custLinFactNeighborY="-5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FC05C4F-0295-456B-8C96-8EA5CCD87E9F}" type="pres">
      <dgm:prSet presAssocID="{AC0A7C2A-E636-4A3C-BCD5-C31CBC9DDBC8}" presName="sibTrans" presStyleCnt="0"/>
      <dgm:spPr/>
    </dgm:pt>
    <dgm:pt modelId="{6990F793-F564-48A2-B1BD-78F8D5A88388}" type="pres">
      <dgm:prSet presAssocID="{2C217160-7062-400A-8E55-E2456DEBEF6E}" presName="node" presStyleLbl="node1" presStyleIdx="1" presStyleCnt="3" custLinFactX="-9376" custLinFactY="16717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29AE6E7-CD06-4B52-A837-5F838847FBC8}" type="pres">
      <dgm:prSet presAssocID="{E4B812DC-C4DF-455F-B5F4-5D134AD92C83}" presName="sibTrans" presStyleCnt="0"/>
      <dgm:spPr/>
    </dgm:pt>
    <dgm:pt modelId="{1884D3FF-5BD8-49EF-AA00-72A7F70164B0}" type="pres">
      <dgm:prSet presAssocID="{37171E32-6EF8-4A9E-9D72-DB1EDA164C3B}" presName="node" presStyleLbl="node1" presStyleIdx="2" presStyleCnt="3" custLinFactNeighborX="54852" custLinFactNeighborY="5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4E721E3-3143-4C94-9E4E-2119C68D39A0}" type="presOf" srcId="{2C217160-7062-400A-8E55-E2456DEBEF6E}" destId="{6990F793-F564-48A2-B1BD-78F8D5A88388}" srcOrd="0" destOrd="0" presId="urn:microsoft.com/office/officeart/2005/8/layout/default#3"/>
    <dgm:cxn modelId="{1A3DAA57-8B8E-4D09-BD06-722FBD210EBC}" type="presOf" srcId="{B1B21613-913C-41D5-847E-988CBF6407A8}" destId="{57E25E89-CA01-409A-829D-A8B91FB76694}" srcOrd="0" destOrd="0" presId="urn:microsoft.com/office/officeart/2005/8/layout/default#3"/>
    <dgm:cxn modelId="{675314B2-08FA-4A7C-A244-B9C58CC319B1}" srcId="{6AA12032-BF56-431D-AEF1-B9082860A6F0}" destId="{37171E32-6EF8-4A9E-9D72-DB1EDA164C3B}" srcOrd="2" destOrd="0" parTransId="{2CD7F1BC-1FBA-4B91-8C69-5224F312886C}" sibTransId="{C5CF14FF-A014-4620-BA6C-CFE8CEF76480}"/>
    <dgm:cxn modelId="{5888402B-6C8F-4832-AAB2-1950DF55E45E}" type="presOf" srcId="{6AA12032-BF56-431D-AEF1-B9082860A6F0}" destId="{2D35131A-A053-44E4-B5F2-3CB6307100F3}" srcOrd="0" destOrd="0" presId="urn:microsoft.com/office/officeart/2005/8/layout/default#3"/>
    <dgm:cxn modelId="{5BF3A11B-2A6E-493F-93AF-4361137C98AD}" srcId="{6AA12032-BF56-431D-AEF1-B9082860A6F0}" destId="{2C217160-7062-400A-8E55-E2456DEBEF6E}" srcOrd="1" destOrd="0" parTransId="{71BD9C75-750F-459A-BFEF-E8BD0B91B42A}" sibTransId="{E4B812DC-C4DF-455F-B5F4-5D134AD92C83}"/>
    <dgm:cxn modelId="{5ADFB8AB-5845-4A6C-91FF-3D855EEDFA4D}" srcId="{6AA12032-BF56-431D-AEF1-B9082860A6F0}" destId="{B1B21613-913C-41D5-847E-988CBF6407A8}" srcOrd="0" destOrd="0" parTransId="{252E595A-3C64-404E-8D06-F6EA2434ABB7}" sibTransId="{AC0A7C2A-E636-4A3C-BCD5-C31CBC9DDBC8}"/>
    <dgm:cxn modelId="{2736C1D9-924E-455F-8EBE-B80B909F0482}" type="presOf" srcId="{37171E32-6EF8-4A9E-9D72-DB1EDA164C3B}" destId="{1884D3FF-5BD8-49EF-AA00-72A7F70164B0}" srcOrd="0" destOrd="0" presId="urn:microsoft.com/office/officeart/2005/8/layout/default#3"/>
    <dgm:cxn modelId="{0ADE86A5-FE50-44E2-BE80-CEBEC24FFB07}" type="presParOf" srcId="{2D35131A-A053-44E4-B5F2-3CB6307100F3}" destId="{57E25E89-CA01-409A-829D-A8B91FB76694}" srcOrd="0" destOrd="0" presId="urn:microsoft.com/office/officeart/2005/8/layout/default#3"/>
    <dgm:cxn modelId="{96B1794F-2959-493E-8442-C7858F8FFAB7}" type="presParOf" srcId="{2D35131A-A053-44E4-B5F2-3CB6307100F3}" destId="{AFC05C4F-0295-456B-8C96-8EA5CCD87E9F}" srcOrd="1" destOrd="0" presId="urn:microsoft.com/office/officeart/2005/8/layout/default#3"/>
    <dgm:cxn modelId="{C0E9B602-2BF6-4DBB-8022-8E560E8BF425}" type="presParOf" srcId="{2D35131A-A053-44E4-B5F2-3CB6307100F3}" destId="{6990F793-F564-48A2-B1BD-78F8D5A88388}" srcOrd="2" destOrd="0" presId="urn:microsoft.com/office/officeart/2005/8/layout/default#3"/>
    <dgm:cxn modelId="{BD797055-FD77-424C-B146-A2F062391258}" type="presParOf" srcId="{2D35131A-A053-44E4-B5F2-3CB6307100F3}" destId="{C29AE6E7-CD06-4B52-A837-5F838847FBC8}" srcOrd="3" destOrd="0" presId="urn:microsoft.com/office/officeart/2005/8/layout/default#3"/>
    <dgm:cxn modelId="{E70D28AF-8CD7-44D3-B521-4536684AE21A}" type="presParOf" srcId="{2D35131A-A053-44E4-B5F2-3CB6307100F3}" destId="{1884D3FF-5BD8-49EF-AA00-72A7F70164B0}" srcOrd="4" destOrd="0" presId="urn:microsoft.com/office/officeart/2005/8/layout/default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B16664-5636-4893-BAEA-84C0231BEDA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CD903583-C96E-4453-9637-471A94FB2441}">
      <dgm:prSet phldrT="[Text]"/>
      <dgm:spPr>
        <a:solidFill>
          <a:srgbClr val="00B0F0"/>
        </a:solidFill>
      </dgm:spPr>
      <dgm:t>
        <a:bodyPr/>
        <a:lstStyle/>
        <a:p>
          <a:r>
            <a:rPr lang="en-GB" b="1" dirty="0" smtClean="0"/>
            <a:t>Special Rapporteur</a:t>
          </a:r>
          <a:endParaRPr lang="en-GB" b="1" dirty="0"/>
        </a:p>
      </dgm:t>
    </dgm:pt>
    <dgm:pt modelId="{287FC2E0-43B2-4D53-A214-1EDAEFCADD2B}" type="parTrans" cxnId="{F4F47E0A-9C72-490E-8149-1B36B0735C07}">
      <dgm:prSet/>
      <dgm:spPr/>
      <dgm:t>
        <a:bodyPr/>
        <a:lstStyle/>
        <a:p>
          <a:endParaRPr lang="en-GB"/>
        </a:p>
      </dgm:t>
    </dgm:pt>
    <dgm:pt modelId="{916B6F7D-F0CF-41EE-A310-12F23AE9FF6C}" type="sibTrans" cxnId="{F4F47E0A-9C72-490E-8149-1B36B0735C07}">
      <dgm:prSet/>
      <dgm:spPr/>
      <dgm:t>
        <a:bodyPr/>
        <a:lstStyle/>
        <a:p>
          <a:endParaRPr lang="en-GB"/>
        </a:p>
      </dgm:t>
    </dgm:pt>
    <dgm:pt modelId="{E0B11607-7BC5-4C37-914D-AD37D213E967}" type="asst">
      <dgm:prSet phldrT="[Text]"/>
      <dgm:spPr>
        <a:solidFill>
          <a:schemeClr val="accent3"/>
        </a:solidFill>
      </dgm:spPr>
      <dgm:t>
        <a:bodyPr/>
        <a:lstStyle/>
        <a:p>
          <a:r>
            <a:rPr lang="en-GB" b="1" dirty="0" smtClean="0"/>
            <a:t>Technical cooperation</a:t>
          </a:r>
        </a:p>
      </dgm:t>
    </dgm:pt>
    <dgm:pt modelId="{A8FD2811-51CD-4D75-9339-B25E278BA1BC}" type="parTrans" cxnId="{6BEDA497-D914-470A-BE3D-BB0BCCE68B22}">
      <dgm:prSet/>
      <dgm:spPr/>
      <dgm:t>
        <a:bodyPr/>
        <a:lstStyle/>
        <a:p>
          <a:endParaRPr lang="en-GB"/>
        </a:p>
      </dgm:t>
    </dgm:pt>
    <dgm:pt modelId="{054D5971-4023-49C9-A236-D17CC66FC1C9}" type="sibTrans" cxnId="{6BEDA497-D914-470A-BE3D-BB0BCCE68B22}">
      <dgm:prSet/>
      <dgm:spPr/>
      <dgm:t>
        <a:bodyPr/>
        <a:lstStyle/>
        <a:p>
          <a:endParaRPr lang="en-GB"/>
        </a:p>
      </dgm:t>
    </dgm:pt>
    <dgm:pt modelId="{4B879E5C-F39D-49DB-89A2-964E77A590D0}">
      <dgm:prSet phldrT="[Text]"/>
      <dgm:spPr>
        <a:solidFill>
          <a:srgbClr val="92D050"/>
        </a:solidFill>
      </dgm:spPr>
      <dgm:t>
        <a:bodyPr/>
        <a:lstStyle/>
        <a:p>
          <a:pPr algn="ctr"/>
          <a:r>
            <a:rPr lang="en-GB" b="1" dirty="0" smtClean="0">
              <a:solidFill>
                <a:schemeClr val="tx1"/>
              </a:solidFill>
            </a:rPr>
            <a:t>Thematic reports</a:t>
          </a:r>
        </a:p>
      </dgm:t>
    </dgm:pt>
    <dgm:pt modelId="{EE432B48-CCE7-4D42-91F1-E41B5E50FE9A}" type="parTrans" cxnId="{E3BDF878-64D5-478C-B86C-1E4EC1785D0A}">
      <dgm:prSet/>
      <dgm:spPr/>
      <dgm:t>
        <a:bodyPr/>
        <a:lstStyle/>
        <a:p>
          <a:endParaRPr lang="en-GB"/>
        </a:p>
      </dgm:t>
    </dgm:pt>
    <dgm:pt modelId="{9555D269-7E11-4FD6-9C19-842A70A89CB4}" type="sibTrans" cxnId="{E3BDF878-64D5-478C-B86C-1E4EC1785D0A}">
      <dgm:prSet/>
      <dgm:spPr/>
      <dgm:t>
        <a:bodyPr/>
        <a:lstStyle/>
        <a:p>
          <a:endParaRPr lang="en-GB"/>
        </a:p>
      </dgm:t>
    </dgm:pt>
    <dgm:pt modelId="{32870A39-BD5E-4D86-8C48-4984F9C8BB8C}">
      <dgm:prSet phldrT="[Text]"/>
      <dgm:spPr>
        <a:solidFill>
          <a:srgbClr val="7030A0"/>
        </a:solidFill>
      </dgm:spPr>
      <dgm:t>
        <a:bodyPr/>
        <a:lstStyle/>
        <a:p>
          <a:pPr algn="ctr"/>
          <a:endParaRPr lang="en-GB" b="1" dirty="0" smtClean="0"/>
        </a:p>
        <a:p>
          <a:pPr algn="ctr"/>
          <a:r>
            <a:rPr lang="en-GB" b="1" dirty="0" smtClean="0"/>
            <a:t>Country visits</a:t>
          </a:r>
        </a:p>
        <a:p>
          <a:pPr algn="l"/>
          <a:endParaRPr lang="en-GB" b="1" dirty="0"/>
        </a:p>
      </dgm:t>
    </dgm:pt>
    <dgm:pt modelId="{EE24CD92-D0FD-4D74-A120-1BD086527C89}" type="parTrans" cxnId="{F9DFC201-3E09-42F9-8DA9-08AF92612E8D}">
      <dgm:prSet/>
      <dgm:spPr/>
      <dgm:t>
        <a:bodyPr/>
        <a:lstStyle/>
        <a:p>
          <a:endParaRPr lang="en-GB"/>
        </a:p>
      </dgm:t>
    </dgm:pt>
    <dgm:pt modelId="{D55C02ED-67AB-4E4C-AD60-CF313C12E602}" type="sibTrans" cxnId="{F9DFC201-3E09-42F9-8DA9-08AF92612E8D}">
      <dgm:prSet/>
      <dgm:spPr/>
      <dgm:t>
        <a:bodyPr/>
        <a:lstStyle/>
        <a:p>
          <a:endParaRPr lang="en-GB"/>
        </a:p>
      </dgm:t>
    </dgm:pt>
    <dgm:pt modelId="{4855FE2D-F59B-45D4-9B94-6754A161689F}">
      <dgm:prSet phldrT="[Text]"/>
      <dgm:spPr>
        <a:solidFill>
          <a:srgbClr val="FFC000"/>
        </a:solidFill>
      </dgm:spPr>
      <dgm:t>
        <a:bodyPr/>
        <a:lstStyle/>
        <a:p>
          <a:pPr algn="ctr"/>
          <a:r>
            <a:rPr lang="en-GB" b="1" dirty="0" smtClean="0">
              <a:solidFill>
                <a:schemeClr val="tx1"/>
              </a:solidFill>
            </a:rPr>
            <a:t>Communications</a:t>
          </a:r>
        </a:p>
      </dgm:t>
    </dgm:pt>
    <dgm:pt modelId="{7E307577-1010-40FD-8358-86DFBF5692FB}" type="parTrans" cxnId="{572F21AA-275C-4D35-B3A3-B64D053A9EA3}">
      <dgm:prSet/>
      <dgm:spPr/>
      <dgm:t>
        <a:bodyPr/>
        <a:lstStyle/>
        <a:p>
          <a:endParaRPr lang="en-GB"/>
        </a:p>
      </dgm:t>
    </dgm:pt>
    <dgm:pt modelId="{4421D747-0ECA-4167-88BE-4BFF404081DF}" type="sibTrans" cxnId="{572F21AA-275C-4D35-B3A3-B64D053A9EA3}">
      <dgm:prSet/>
      <dgm:spPr/>
      <dgm:t>
        <a:bodyPr/>
        <a:lstStyle/>
        <a:p>
          <a:endParaRPr lang="en-GB"/>
        </a:p>
      </dgm:t>
    </dgm:pt>
    <dgm:pt modelId="{DF906B82-FFF4-4E90-9CD9-BB702E3946D0}">
      <dgm:prSet/>
      <dgm:spPr/>
      <dgm:t>
        <a:bodyPr/>
        <a:lstStyle/>
        <a:p>
          <a:r>
            <a:rPr lang="en-GB" b="1" dirty="0" smtClean="0"/>
            <a:t>Awareness-raising &amp; public statements</a:t>
          </a:r>
        </a:p>
      </dgm:t>
    </dgm:pt>
    <dgm:pt modelId="{54E27C08-FCAA-4AA0-903B-A278735618BE}" type="parTrans" cxnId="{906C1980-206E-4B9C-90C4-3C6AAD4B78D2}">
      <dgm:prSet/>
      <dgm:spPr/>
      <dgm:t>
        <a:bodyPr/>
        <a:lstStyle/>
        <a:p>
          <a:endParaRPr lang="en-US"/>
        </a:p>
      </dgm:t>
    </dgm:pt>
    <dgm:pt modelId="{2D4CAF21-93AD-4259-9B2B-B8F87EA80B23}" type="sibTrans" cxnId="{906C1980-206E-4B9C-90C4-3C6AAD4B78D2}">
      <dgm:prSet/>
      <dgm:spPr/>
      <dgm:t>
        <a:bodyPr/>
        <a:lstStyle/>
        <a:p>
          <a:endParaRPr lang="en-US"/>
        </a:p>
      </dgm:t>
    </dgm:pt>
    <dgm:pt modelId="{68E65BA2-ABB7-4697-B3BC-4735CFAAA3AB}" type="pres">
      <dgm:prSet presAssocID="{4DB16664-5636-4893-BAEA-84C0231BEDA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74BE5F0C-39A2-46D5-86A2-8C2EF00D5440}" type="pres">
      <dgm:prSet presAssocID="{CD903583-C96E-4453-9637-471A94FB2441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1FAA3407-1BED-4879-A5A0-30D5A4B5D2DE}" type="pres">
      <dgm:prSet presAssocID="{CD903583-C96E-4453-9637-471A94FB2441}" presName="rootComposite1" presStyleCnt="0"/>
      <dgm:spPr/>
      <dgm:t>
        <a:bodyPr/>
        <a:lstStyle/>
        <a:p>
          <a:endParaRPr lang="en-GB"/>
        </a:p>
      </dgm:t>
    </dgm:pt>
    <dgm:pt modelId="{A3FE63E7-F385-4121-B204-E700CB67E82B}" type="pres">
      <dgm:prSet presAssocID="{CD903583-C96E-4453-9637-471A94FB2441}" presName="rootText1" presStyleLbl="node0" presStyleIdx="0" presStyleCnt="2" custScaleY="5577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945392B-CAEF-4442-A8D2-97E0ADD13067}" type="pres">
      <dgm:prSet presAssocID="{CD903583-C96E-4453-9637-471A94FB2441}" presName="rootConnector1" presStyleLbl="node1" presStyleIdx="0" presStyleCnt="0"/>
      <dgm:spPr/>
      <dgm:t>
        <a:bodyPr/>
        <a:lstStyle/>
        <a:p>
          <a:endParaRPr lang="en-GB"/>
        </a:p>
      </dgm:t>
    </dgm:pt>
    <dgm:pt modelId="{03601800-994E-4C53-86BD-D778F83FA841}" type="pres">
      <dgm:prSet presAssocID="{CD903583-C96E-4453-9637-471A94FB2441}" presName="hierChild2" presStyleCnt="0"/>
      <dgm:spPr/>
      <dgm:t>
        <a:bodyPr/>
        <a:lstStyle/>
        <a:p>
          <a:endParaRPr lang="en-GB"/>
        </a:p>
      </dgm:t>
    </dgm:pt>
    <dgm:pt modelId="{AECFCE0E-2751-4EB0-8299-91B28D594625}" type="pres">
      <dgm:prSet presAssocID="{EE432B48-CCE7-4D42-91F1-E41B5E50FE9A}" presName="Name37" presStyleLbl="parChTrans1D2" presStyleIdx="0" presStyleCnt="4"/>
      <dgm:spPr/>
      <dgm:t>
        <a:bodyPr/>
        <a:lstStyle/>
        <a:p>
          <a:endParaRPr lang="en-GB"/>
        </a:p>
      </dgm:t>
    </dgm:pt>
    <dgm:pt modelId="{045FD917-DB01-4E44-96DE-A73130D43772}" type="pres">
      <dgm:prSet presAssocID="{4B879E5C-F39D-49DB-89A2-964E77A590D0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099BD299-579F-4C9D-87F5-2B1074A2AC58}" type="pres">
      <dgm:prSet presAssocID="{4B879E5C-F39D-49DB-89A2-964E77A590D0}" presName="rootComposite" presStyleCnt="0"/>
      <dgm:spPr/>
      <dgm:t>
        <a:bodyPr/>
        <a:lstStyle/>
        <a:p>
          <a:endParaRPr lang="en-GB"/>
        </a:p>
      </dgm:t>
    </dgm:pt>
    <dgm:pt modelId="{D8DB9E22-602B-49DE-98F9-4B622F28B4DE}" type="pres">
      <dgm:prSet presAssocID="{4B879E5C-F39D-49DB-89A2-964E77A590D0}" presName="rootText" presStyleLbl="node2" presStyleIdx="0" presStyleCnt="3" custScaleX="102205" custScaleY="6892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07433D5-E0C5-4EBD-9B7E-428AF6E130D0}" type="pres">
      <dgm:prSet presAssocID="{4B879E5C-F39D-49DB-89A2-964E77A590D0}" presName="rootConnector" presStyleLbl="node2" presStyleIdx="0" presStyleCnt="3"/>
      <dgm:spPr/>
      <dgm:t>
        <a:bodyPr/>
        <a:lstStyle/>
        <a:p>
          <a:endParaRPr lang="en-GB"/>
        </a:p>
      </dgm:t>
    </dgm:pt>
    <dgm:pt modelId="{6CE08EA4-7939-454E-94E7-44171FD0A1E7}" type="pres">
      <dgm:prSet presAssocID="{4B879E5C-F39D-49DB-89A2-964E77A590D0}" presName="hierChild4" presStyleCnt="0"/>
      <dgm:spPr/>
      <dgm:t>
        <a:bodyPr/>
        <a:lstStyle/>
        <a:p>
          <a:endParaRPr lang="en-GB"/>
        </a:p>
      </dgm:t>
    </dgm:pt>
    <dgm:pt modelId="{6C9C7C4B-49C1-4C51-95D5-A7268D183FE8}" type="pres">
      <dgm:prSet presAssocID="{4B879E5C-F39D-49DB-89A2-964E77A590D0}" presName="hierChild5" presStyleCnt="0"/>
      <dgm:spPr/>
      <dgm:t>
        <a:bodyPr/>
        <a:lstStyle/>
        <a:p>
          <a:endParaRPr lang="en-GB"/>
        </a:p>
      </dgm:t>
    </dgm:pt>
    <dgm:pt modelId="{B5C37D64-6F35-4D11-9BB8-1B3BFDDA2EB2}" type="pres">
      <dgm:prSet presAssocID="{EE24CD92-D0FD-4D74-A120-1BD086527C89}" presName="Name37" presStyleLbl="parChTrans1D2" presStyleIdx="1" presStyleCnt="4"/>
      <dgm:spPr/>
      <dgm:t>
        <a:bodyPr/>
        <a:lstStyle/>
        <a:p>
          <a:endParaRPr lang="en-GB"/>
        </a:p>
      </dgm:t>
    </dgm:pt>
    <dgm:pt modelId="{94B56C75-8838-4C0B-9C86-34547EDE3F3C}" type="pres">
      <dgm:prSet presAssocID="{32870A39-BD5E-4D86-8C48-4984F9C8BB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340C2A52-8659-46E4-96E7-07BD2150708B}" type="pres">
      <dgm:prSet presAssocID="{32870A39-BD5E-4D86-8C48-4984F9C8BB8C}" presName="rootComposite" presStyleCnt="0"/>
      <dgm:spPr/>
      <dgm:t>
        <a:bodyPr/>
        <a:lstStyle/>
        <a:p>
          <a:endParaRPr lang="en-GB"/>
        </a:p>
      </dgm:t>
    </dgm:pt>
    <dgm:pt modelId="{B23C2402-2A38-4995-944C-DBCFA6A43FBC}" type="pres">
      <dgm:prSet presAssocID="{32870A39-BD5E-4D86-8C48-4984F9C8BB8C}" presName="rootText" presStyleLbl="node2" presStyleIdx="1" presStyleCnt="3" custScaleX="97823" custScaleY="7337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6044672-85A2-44A4-A05F-1BD5230D23A3}" type="pres">
      <dgm:prSet presAssocID="{32870A39-BD5E-4D86-8C48-4984F9C8BB8C}" presName="rootConnector" presStyleLbl="node2" presStyleIdx="1" presStyleCnt="3"/>
      <dgm:spPr/>
      <dgm:t>
        <a:bodyPr/>
        <a:lstStyle/>
        <a:p>
          <a:endParaRPr lang="en-GB"/>
        </a:p>
      </dgm:t>
    </dgm:pt>
    <dgm:pt modelId="{81851D5C-FD20-41F3-98A3-D86F5A1C56BA}" type="pres">
      <dgm:prSet presAssocID="{32870A39-BD5E-4D86-8C48-4984F9C8BB8C}" presName="hierChild4" presStyleCnt="0"/>
      <dgm:spPr/>
      <dgm:t>
        <a:bodyPr/>
        <a:lstStyle/>
        <a:p>
          <a:endParaRPr lang="en-GB"/>
        </a:p>
      </dgm:t>
    </dgm:pt>
    <dgm:pt modelId="{A0236888-A57F-467E-82EF-9331F8188309}" type="pres">
      <dgm:prSet presAssocID="{32870A39-BD5E-4D86-8C48-4984F9C8BB8C}" presName="hierChild5" presStyleCnt="0"/>
      <dgm:spPr/>
      <dgm:t>
        <a:bodyPr/>
        <a:lstStyle/>
        <a:p>
          <a:endParaRPr lang="en-GB"/>
        </a:p>
      </dgm:t>
    </dgm:pt>
    <dgm:pt modelId="{E249CF3A-47ED-4917-839C-16442FA60857}" type="pres">
      <dgm:prSet presAssocID="{7E307577-1010-40FD-8358-86DFBF5692FB}" presName="Name37" presStyleLbl="parChTrans1D2" presStyleIdx="2" presStyleCnt="4"/>
      <dgm:spPr/>
      <dgm:t>
        <a:bodyPr/>
        <a:lstStyle/>
        <a:p>
          <a:endParaRPr lang="en-GB"/>
        </a:p>
      </dgm:t>
    </dgm:pt>
    <dgm:pt modelId="{ABEDBC09-D8F0-4D2C-8D82-7B972E5282C7}" type="pres">
      <dgm:prSet presAssocID="{4855FE2D-F59B-45D4-9B94-6754A161689F}" presName="hierRoot2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2FC52A59-A9E2-4F8E-A9E9-EA7ED198B2E2}" type="pres">
      <dgm:prSet presAssocID="{4855FE2D-F59B-45D4-9B94-6754A161689F}" presName="rootComposite" presStyleCnt="0"/>
      <dgm:spPr/>
      <dgm:t>
        <a:bodyPr/>
        <a:lstStyle/>
        <a:p>
          <a:endParaRPr lang="en-GB"/>
        </a:p>
      </dgm:t>
    </dgm:pt>
    <dgm:pt modelId="{FB098FC3-EB81-42E8-8FD2-B0A40AD4BC53}" type="pres">
      <dgm:prSet presAssocID="{4855FE2D-F59B-45D4-9B94-6754A161689F}" presName="rootText" presStyleLbl="node2" presStyleIdx="2" presStyleCnt="3" custScaleX="95100" custScaleY="6892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2917BC8-4621-4E41-AAC5-C0FE17518D9B}" type="pres">
      <dgm:prSet presAssocID="{4855FE2D-F59B-45D4-9B94-6754A161689F}" presName="rootConnector" presStyleLbl="node2" presStyleIdx="2" presStyleCnt="3"/>
      <dgm:spPr/>
      <dgm:t>
        <a:bodyPr/>
        <a:lstStyle/>
        <a:p>
          <a:endParaRPr lang="en-GB"/>
        </a:p>
      </dgm:t>
    </dgm:pt>
    <dgm:pt modelId="{3FC0D9B8-B20D-4D81-9989-966AF55429EC}" type="pres">
      <dgm:prSet presAssocID="{4855FE2D-F59B-45D4-9B94-6754A161689F}" presName="hierChild4" presStyleCnt="0"/>
      <dgm:spPr/>
      <dgm:t>
        <a:bodyPr/>
        <a:lstStyle/>
        <a:p>
          <a:endParaRPr lang="en-GB"/>
        </a:p>
      </dgm:t>
    </dgm:pt>
    <dgm:pt modelId="{B66E51E8-63E1-4508-A981-FE20B65DCB0F}" type="pres">
      <dgm:prSet presAssocID="{4855FE2D-F59B-45D4-9B94-6754A161689F}" presName="hierChild5" presStyleCnt="0"/>
      <dgm:spPr/>
      <dgm:t>
        <a:bodyPr/>
        <a:lstStyle/>
        <a:p>
          <a:endParaRPr lang="en-GB"/>
        </a:p>
      </dgm:t>
    </dgm:pt>
    <dgm:pt modelId="{838D8D5C-6AD6-4A93-9C9A-5B8ED69FE373}" type="pres">
      <dgm:prSet presAssocID="{CD903583-C96E-4453-9637-471A94FB2441}" presName="hierChild3" presStyleCnt="0"/>
      <dgm:spPr/>
      <dgm:t>
        <a:bodyPr/>
        <a:lstStyle/>
        <a:p>
          <a:endParaRPr lang="en-GB"/>
        </a:p>
      </dgm:t>
    </dgm:pt>
    <dgm:pt modelId="{8A53C6B5-3C42-48C4-B518-D13B24D8737F}" type="pres">
      <dgm:prSet presAssocID="{A8FD2811-51CD-4D75-9339-B25E278BA1BC}" presName="Name111" presStyleLbl="parChTrans1D2" presStyleIdx="3" presStyleCnt="4"/>
      <dgm:spPr/>
      <dgm:t>
        <a:bodyPr/>
        <a:lstStyle/>
        <a:p>
          <a:endParaRPr lang="en-GB"/>
        </a:p>
      </dgm:t>
    </dgm:pt>
    <dgm:pt modelId="{E7EA1447-719A-4F9E-9EE8-1CF03CBC8D0E}" type="pres">
      <dgm:prSet presAssocID="{E0B11607-7BC5-4C37-914D-AD37D213E967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GB"/>
        </a:p>
      </dgm:t>
    </dgm:pt>
    <dgm:pt modelId="{52796C3E-0583-45BE-8F97-1AEE1507639F}" type="pres">
      <dgm:prSet presAssocID="{E0B11607-7BC5-4C37-914D-AD37D213E967}" presName="rootComposite3" presStyleCnt="0"/>
      <dgm:spPr/>
      <dgm:t>
        <a:bodyPr/>
        <a:lstStyle/>
        <a:p>
          <a:endParaRPr lang="en-GB"/>
        </a:p>
      </dgm:t>
    </dgm:pt>
    <dgm:pt modelId="{F858A1A2-38D6-452B-872D-27F416D18116}" type="pres">
      <dgm:prSet presAssocID="{E0B11607-7BC5-4C37-914D-AD37D213E967}" presName="rootText3" presStyleLbl="asst1" presStyleIdx="0" presStyleCnt="1" custScaleX="99694" custScaleY="5945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959DF1D-377E-4246-B2C2-CA87478538C3}" type="pres">
      <dgm:prSet presAssocID="{E0B11607-7BC5-4C37-914D-AD37D213E967}" presName="rootConnector3" presStyleLbl="asst1" presStyleIdx="0" presStyleCnt="1"/>
      <dgm:spPr/>
      <dgm:t>
        <a:bodyPr/>
        <a:lstStyle/>
        <a:p>
          <a:endParaRPr lang="en-GB"/>
        </a:p>
      </dgm:t>
    </dgm:pt>
    <dgm:pt modelId="{DF238C7F-FC82-4FDB-A984-6D97FF9BC79E}" type="pres">
      <dgm:prSet presAssocID="{E0B11607-7BC5-4C37-914D-AD37D213E967}" presName="hierChild6" presStyleCnt="0"/>
      <dgm:spPr/>
      <dgm:t>
        <a:bodyPr/>
        <a:lstStyle/>
        <a:p>
          <a:endParaRPr lang="en-GB"/>
        </a:p>
      </dgm:t>
    </dgm:pt>
    <dgm:pt modelId="{60E897A7-4F93-4008-8900-061C0D228DFA}" type="pres">
      <dgm:prSet presAssocID="{E0B11607-7BC5-4C37-914D-AD37D213E967}" presName="hierChild7" presStyleCnt="0"/>
      <dgm:spPr/>
      <dgm:t>
        <a:bodyPr/>
        <a:lstStyle/>
        <a:p>
          <a:endParaRPr lang="en-GB"/>
        </a:p>
      </dgm:t>
    </dgm:pt>
    <dgm:pt modelId="{D7B452BB-6F60-44E2-8A0B-56382D4AB310}" type="pres">
      <dgm:prSet presAssocID="{DF906B82-FFF4-4E90-9CD9-BB702E3946D0}" presName="hierRoot1" presStyleCnt="0">
        <dgm:presLayoutVars>
          <dgm:hierBranch val="init"/>
        </dgm:presLayoutVars>
      </dgm:prSet>
      <dgm:spPr/>
    </dgm:pt>
    <dgm:pt modelId="{66315544-EB30-4E4D-99C3-111C10E3CD45}" type="pres">
      <dgm:prSet presAssocID="{DF906B82-FFF4-4E90-9CD9-BB702E3946D0}" presName="rootComposite1" presStyleCnt="0"/>
      <dgm:spPr/>
    </dgm:pt>
    <dgm:pt modelId="{AA850BD7-5BCB-479E-9EBD-39718A171DE9}" type="pres">
      <dgm:prSet presAssocID="{DF906B82-FFF4-4E90-9CD9-BB702E3946D0}" presName="rootText1" presStyleLbl="node0" presStyleIdx="1" presStyleCnt="2" custScaleX="100280" custScaleY="59102" custLinFactY="17656" custLinFactNeighborX="-58256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6273C8-2CA6-4F7C-81DF-8C959A2A10B6}" type="pres">
      <dgm:prSet presAssocID="{DF906B82-FFF4-4E90-9CD9-BB702E3946D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F7CD9A2-7D84-415B-8EB1-EDCC2A814687}" type="pres">
      <dgm:prSet presAssocID="{DF906B82-FFF4-4E90-9CD9-BB702E3946D0}" presName="hierChild2" presStyleCnt="0"/>
      <dgm:spPr/>
    </dgm:pt>
    <dgm:pt modelId="{C5CB68F0-3868-4E2C-B0E0-C2E2412AAEF8}" type="pres">
      <dgm:prSet presAssocID="{DF906B82-FFF4-4E90-9CD9-BB702E3946D0}" presName="hierChild3" presStyleCnt="0"/>
      <dgm:spPr/>
    </dgm:pt>
  </dgm:ptLst>
  <dgm:cxnLst>
    <dgm:cxn modelId="{425ED1E5-F568-4ACB-8E04-E75FB7909F63}" type="presOf" srcId="{32870A39-BD5E-4D86-8C48-4984F9C8BB8C}" destId="{B23C2402-2A38-4995-944C-DBCFA6A43FBC}" srcOrd="0" destOrd="0" presId="urn:microsoft.com/office/officeart/2005/8/layout/orgChart1"/>
    <dgm:cxn modelId="{23D6AB65-C4E5-4238-AAC8-87F911D09CAE}" type="presOf" srcId="{32870A39-BD5E-4D86-8C48-4984F9C8BB8C}" destId="{36044672-85A2-44A4-A05F-1BD5230D23A3}" srcOrd="1" destOrd="0" presId="urn:microsoft.com/office/officeart/2005/8/layout/orgChart1"/>
    <dgm:cxn modelId="{F4F47E0A-9C72-490E-8149-1B36B0735C07}" srcId="{4DB16664-5636-4893-BAEA-84C0231BEDA2}" destId="{CD903583-C96E-4453-9637-471A94FB2441}" srcOrd="0" destOrd="0" parTransId="{287FC2E0-43B2-4D53-A214-1EDAEFCADD2B}" sibTransId="{916B6F7D-F0CF-41EE-A310-12F23AE9FF6C}"/>
    <dgm:cxn modelId="{C23A8B0C-98D3-4071-8D8E-4000342B10FD}" type="presOf" srcId="{7E307577-1010-40FD-8358-86DFBF5692FB}" destId="{E249CF3A-47ED-4917-839C-16442FA60857}" srcOrd="0" destOrd="0" presId="urn:microsoft.com/office/officeart/2005/8/layout/orgChart1"/>
    <dgm:cxn modelId="{BF197D8F-FE1E-4B80-BBFF-98D8A3EA6D5E}" type="presOf" srcId="{CD903583-C96E-4453-9637-471A94FB2441}" destId="{0945392B-CAEF-4442-A8D2-97E0ADD13067}" srcOrd="1" destOrd="0" presId="urn:microsoft.com/office/officeart/2005/8/layout/orgChart1"/>
    <dgm:cxn modelId="{B29945F7-7BEC-4E29-9500-75BB99653D8C}" type="presOf" srcId="{4B879E5C-F39D-49DB-89A2-964E77A590D0}" destId="{E07433D5-E0C5-4EBD-9B7E-428AF6E130D0}" srcOrd="1" destOrd="0" presId="urn:microsoft.com/office/officeart/2005/8/layout/orgChart1"/>
    <dgm:cxn modelId="{6BEDA497-D914-470A-BE3D-BB0BCCE68B22}" srcId="{CD903583-C96E-4453-9637-471A94FB2441}" destId="{E0B11607-7BC5-4C37-914D-AD37D213E967}" srcOrd="0" destOrd="0" parTransId="{A8FD2811-51CD-4D75-9339-B25E278BA1BC}" sibTransId="{054D5971-4023-49C9-A236-D17CC66FC1C9}"/>
    <dgm:cxn modelId="{F3927BD7-A9D1-4358-889F-C42A19CA8C8D}" type="presOf" srcId="{4B879E5C-F39D-49DB-89A2-964E77A590D0}" destId="{D8DB9E22-602B-49DE-98F9-4B622F28B4DE}" srcOrd="0" destOrd="0" presId="urn:microsoft.com/office/officeart/2005/8/layout/orgChart1"/>
    <dgm:cxn modelId="{572F21AA-275C-4D35-B3A3-B64D053A9EA3}" srcId="{CD903583-C96E-4453-9637-471A94FB2441}" destId="{4855FE2D-F59B-45D4-9B94-6754A161689F}" srcOrd="3" destOrd="0" parTransId="{7E307577-1010-40FD-8358-86DFBF5692FB}" sibTransId="{4421D747-0ECA-4167-88BE-4BFF404081DF}"/>
    <dgm:cxn modelId="{0CAC8B0E-CAEC-4196-B053-A1467AB93BF0}" type="presOf" srcId="{4855FE2D-F59B-45D4-9B94-6754A161689F}" destId="{FB098FC3-EB81-42E8-8FD2-B0A40AD4BC53}" srcOrd="0" destOrd="0" presId="urn:microsoft.com/office/officeart/2005/8/layout/orgChart1"/>
    <dgm:cxn modelId="{2CCB1893-7654-40FA-A96D-D6FB03A3D58E}" type="presOf" srcId="{DF906B82-FFF4-4E90-9CD9-BB702E3946D0}" destId="{536273C8-2CA6-4F7C-81DF-8C959A2A10B6}" srcOrd="1" destOrd="0" presId="urn:microsoft.com/office/officeart/2005/8/layout/orgChart1"/>
    <dgm:cxn modelId="{F9DFC201-3E09-42F9-8DA9-08AF92612E8D}" srcId="{CD903583-C96E-4453-9637-471A94FB2441}" destId="{32870A39-BD5E-4D86-8C48-4984F9C8BB8C}" srcOrd="2" destOrd="0" parTransId="{EE24CD92-D0FD-4D74-A120-1BD086527C89}" sibTransId="{D55C02ED-67AB-4E4C-AD60-CF313C12E602}"/>
    <dgm:cxn modelId="{E3BDF878-64D5-478C-B86C-1E4EC1785D0A}" srcId="{CD903583-C96E-4453-9637-471A94FB2441}" destId="{4B879E5C-F39D-49DB-89A2-964E77A590D0}" srcOrd="1" destOrd="0" parTransId="{EE432B48-CCE7-4D42-91F1-E41B5E50FE9A}" sibTransId="{9555D269-7E11-4FD6-9C19-842A70A89CB4}"/>
    <dgm:cxn modelId="{906C1980-206E-4B9C-90C4-3C6AAD4B78D2}" srcId="{4DB16664-5636-4893-BAEA-84C0231BEDA2}" destId="{DF906B82-FFF4-4E90-9CD9-BB702E3946D0}" srcOrd="1" destOrd="0" parTransId="{54E27C08-FCAA-4AA0-903B-A278735618BE}" sibTransId="{2D4CAF21-93AD-4259-9B2B-B8F87EA80B23}"/>
    <dgm:cxn modelId="{91C04885-5A5B-4CFD-A725-CE74CA923E04}" type="presOf" srcId="{CD903583-C96E-4453-9637-471A94FB2441}" destId="{A3FE63E7-F385-4121-B204-E700CB67E82B}" srcOrd="0" destOrd="0" presId="urn:microsoft.com/office/officeart/2005/8/layout/orgChart1"/>
    <dgm:cxn modelId="{411E132A-B5C9-4494-88CE-A643FCEE2102}" type="presOf" srcId="{4DB16664-5636-4893-BAEA-84C0231BEDA2}" destId="{68E65BA2-ABB7-4697-B3BC-4735CFAAA3AB}" srcOrd="0" destOrd="0" presId="urn:microsoft.com/office/officeart/2005/8/layout/orgChart1"/>
    <dgm:cxn modelId="{ED8EB201-5C37-43C9-8DB2-964E9BE63B7F}" type="presOf" srcId="{EE432B48-CCE7-4D42-91F1-E41B5E50FE9A}" destId="{AECFCE0E-2751-4EB0-8299-91B28D594625}" srcOrd="0" destOrd="0" presId="urn:microsoft.com/office/officeart/2005/8/layout/orgChart1"/>
    <dgm:cxn modelId="{B35A82E6-D6F6-4D14-B4F4-2C773C372BB2}" type="presOf" srcId="{DF906B82-FFF4-4E90-9CD9-BB702E3946D0}" destId="{AA850BD7-5BCB-479E-9EBD-39718A171DE9}" srcOrd="0" destOrd="0" presId="urn:microsoft.com/office/officeart/2005/8/layout/orgChart1"/>
    <dgm:cxn modelId="{F8160DA7-7ED8-4B85-AA57-EBD7381DB52B}" type="presOf" srcId="{EE24CD92-D0FD-4D74-A120-1BD086527C89}" destId="{B5C37D64-6F35-4D11-9BB8-1B3BFDDA2EB2}" srcOrd="0" destOrd="0" presId="urn:microsoft.com/office/officeart/2005/8/layout/orgChart1"/>
    <dgm:cxn modelId="{59969656-ACED-4244-8F9B-0B75A2D1F56A}" type="presOf" srcId="{A8FD2811-51CD-4D75-9339-B25E278BA1BC}" destId="{8A53C6B5-3C42-48C4-B518-D13B24D8737F}" srcOrd="0" destOrd="0" presId="urn:microsoft.com/office/officeart/2005/8/layout/orgChart1"/>
    <dgm:cxn modelId="{690309CD-765F-404B-8920-CD79C1B64858}" type="presOf" srcId="{E0B11607-7BC5-4C37-914D-AD37D213E967}" destId="{7959DF1D-377E-4246-B2C2-CA87478538C3}" srcOrd="1" destOrd="0" presId="urn:microsoft.com/office/officeart/2005/8/layout/orgChart1"/>
    <dgm:cxn modelId="{45277E2F-4EBD-41EB-974F-416B37601D20}" type="presOf" srcId="{4855FE2D-F59B-45D4-9B94-6754A161689F}" destId="{32917BC8-4621-4E41-AAC5-C0FE17518D9B}" srcOrd="1" destOrd="0" presId="urn:microsoft.com/office/officeart/2005/8/layout/orgChart1"/>
    <dgm:cxn modelId="{FB0F50D0-5333-44D9-9D24-A1F19A0267BB}" type="presOf" srcId="{E0B11607-7BC5-4C37-914D-AD37D213E967}" destId="{F858A1A2-38D6-452B-872D-27F416D18116}" srcOrd="0" destOrd="0" presId="urn:microsoft.com/office/officeart/2005/8/layout/orgChart1"/>
    <dgm:cxn modelId="{5DC467C9-6D57-428D-BD42-6B062B758D32}" type="presParOf" srcId="{68E65BA2-ABB7-4697-B3BC-4735CFAAA3AB}" destId="{74BE5F0C-39A2-46D5-86A2-8C2EF00D5440}" srcOrd="0" destOrd="0" presId="urn:microsoft.com/office/officeart/2005/8/layout/orgChart1"/>
    <dgm:cxn modelId="{F16F268E-B1F9-47F7-BE46-8C103F97494B}" type="presParOf" srcId="{74BE5F0C-39A2-46D5-86A2-8C2EF00D5440}" destId="{1FAA3407-1BED-4879-A5A0-30D5A4B5D2DE}" srcOrd="0" destOrd="0" presId="urn:microsoft.com/office/officeart/2005/8/layout/orgChart1"/>
    <dgm:cxn modelId="{C81F5737-6CD3-428B-910A-0B146D8C4C21}" type="presParOf" srcId="{1FAA3407-1BED-4879-A5A0-30D5A4B5D2DE}" destId="{A3FE63E7-F385-4121-B204-E700CB67E82B}" srcOrd="0" destOrd="0" presId="urn:microsoft.com/office/officeart/2005/8/layout/orgChart1"/>
    <dgm:cxn modelId="{E971DD6E-AFF7-476D-990E-26666FD53D08}" type="presParOf" srcId="{1FAA3407-1BED-4879-A5A0-30D5A4B5D2DE}" destId="{0945392B-CAEF-4442-A8D2-97E0ADD13067}" srcOrd="1" destOrd="0" presId="urn:microsoft.com/office/officeart/2005/8/layout/orgChart1"/>
    <dgm:cxn modelId="{F4507484-12CF-4417-ADDF-D37B86C448D8}" type="presParOf" srcId="{74BE5F0C-39A2-46D5-86A2-8C2EF00D5440}" destId="{03601800-994E-4C53-86BD-D778F83FA841}" srcOrd="1" destOrd="0" presId="urn:microsoft.com/office/officeart/2005/8/layout/orgChart1"/>
    <dgm:cxn modelId="{F5ED4F98-3916-4D90-ADF7-A702439C5FD3}" type="presParOf" srcId="{03601800-994E-4C53-86BD-D778F83FA841}" destId="{AECFCE0E-2751-4EB0-8299-91B28D594625}" srcOrd="0" destOrd="0" presId="urn:microsoft.com/office/officeart/2005/8/layout/orgChart1"/>
    <dgm:cxn modelId="{EF635FED-E3B5-48C5-86E0-33B43FAD7AF5}" type="presParOf" srcId="{03601800-994E-4C53-86BD-D778F83FA841}" destId="{045FD917-DB01-4E44-96DE-A73130D43772}" srcOrd="1" destOrd="0" presId="urn:microsoft.com/office/officeart/2005/8/layout/orgChart1"/>
    <dgm:cxn modelId="{1B0E3D0B-B110-4E7E-851E-973158EA8ADC}" type="presParOf" srcId="{045FD917-DB01-4E44-96DE-A73130D43772}" destId="{099BD299-579F-4C9D-87F5-2B1074A2AC58}" srcOrd="0" destOrd="0" presId="urn:microsoft.com/office/officeart/2005/8/layout/orgChart1"/>
    <dgm:cxn modelId="{E1C58FF9-79F9-41E2-8520-AA407EB788E0}" type="presParOf" srcId="{099BD299-579F-4C9D-87F5-2B1074A2AC58}" destId="{D8DB9E22-602B-49DE-98F9-4B622F28B4DE}" srcOrd="0" destOrd="0" presId="urn:microsoft.com/office/officeart/2005/8/layout/orgChart1"/>
    <dgm:cxn modelId="{11FBE81F-6621-44CA-8A4B-13F8630D985C}" type="presParOf" srcId="{099BD299-579F-4C9D-87F5-2B1074A2AC58}" destId="{E07433D5-E0C5-4EBD-9B7E-428AF6E130D0}" srcOrd="1" destOrd="0" presId="urn:microsoft.com/office/officeart/2005/8/layout/orgChart1"/>
    <dgm:cxn modelId="{DE97EE3A-8CDC-405F-99A3-3D467B45EC24}" type="presParOf" srcId="{045FD917-DB01-4E44-96DE-A73130D43772}" destId="{6CE08EA4-7939-454E-94E7-44171FD0A1E7}" srcOrd="1" destOrd="0" presId="urn:microsoft.com/office/officeart/2005/8/layout/orgChart1"/>
    <dgm:cxn modelId="{D22BAE58-43D2-42B0-AD68-3D9A7C433820}" type="presParOf" srcId="{045FD917-DB01-4E44-96DE-A73130D43772}" destId="{6C9C7C4B-49C1-4C51-95D5-A7268D183FE8}" srcOrd="2" destOrd="0" presId="urn:microsoft.com/office/officeart/2005/8/layout/orgChart1"/>
    <dgm:cxn modelId="{6573D10E-29B1-4C5D-BEFF-9F207165E57F}" type="presParOf" srcId="{03601800-994E-4C53-86BD-D778F83FA841}" destId="{B5C37D64-6F35-4D11-9BB8-1B3BFDDA2EB2}" srcOrd="2" destOrd="0" presId="urn:microsoft.com/office/officeart/2005/8/layout/orgChart1"/>
    <dgm:cxn modelId="{C5AE1E44-E5D0-41F7-91A3-5D525BBFD7BD}" type="presParOf" srcId="{03601800-994E-4C53-86BD-D778F83FA841}" destId="{94B56C75-8838-4C0B-9C86-34547EDE3F3C}" srcOrd="3" destOrd="0" presId="urn:microsoft.com/office/officeart/2005/8/layout/orgChart1"/>
    <dgm:cxn modelId="{F938613C-8559-454D-9486-D1E0FEE1AC3C}" type="presParOf" srcId="{94B56C75-8838-4C0B-9C86-34547EDE3F3C}" destId="{340C2A52-8659-46E4-96E7-07BD2150708B}" srcOrd="0" destOrd="0" presId="urn:microsoft.com/office/officeart/2005/8/layout/orgChart1"/>
    <dgm:cxn modelId="{955BCF69-5C70-42B6-9FDE-546651B0531F}" type="presParOf" srcId="{340C2A52-8659-46E4-96E7-07BD2150708B}" destId="{B23C2402-2A38-4995-944C-DBCFA6A43FBC}" srcOrd="0" destOrd="0" presId="urn:microsoft.com/office/officeart/2005/8/layout/orgChart1"/>
    <dgm:cxn modelId="{1B92E2BD-9CB3-4905-9A20-6D4DE096C8CF}" type="presParOf" srcId="{340C2A52-8659-46E4-96E7-07BD2150708B}" destId="{36044672-85A2-44A4-A05F-1BD5230D23A3}" srcOrd="1" destOrd="0" presId="urn:microsoft.com/office/officeart/2005/8/layout/orgChart1"/>
    <dgm:cxn modelId="{F18D607D-D474-4E50-8AC6-C12C6A14A4C2}" type="presParOf" srcId="{94B56C75-8838-4C0B-9C86-34547EDE3F3C}" destId="{81851D5C-FD20-41F3-98A3-D86F5A1C56BA}" srcOrd="1" destOrd="0" presId="urn:microsoft.com/office/officeart/2005/8/layout/orgChart1"/>
    <dgm:cxn modelId="{2D85B26D-A208-468C-B42C-915FE230894C}" type="presParOf" srcId="{94B56C75-8838-4C0B-9C86-34547EDE3F3C}" destId="{A0236888-A57F-467E-82EF-9331F8188309}" srcOrd="2" destOrd="0" presId="urn:microsoft.com/office/officeart/2005/8/layout/orgChart1"/>
    <dgm:cxn modelId="{BFE82D06-8BF7-434C-9C97-8B4DC9DB4E59}" type="presParOf" srcId="{03601800-994E-4C53-86BD-D778F83FA841}" destId="{E249CF3A-47ED-4917-839C-16442FA60857}" srcOrd="4" destOrd="0" presId="urn:microsoft.com/office/officeart/2005/8/layout/orgChart1"/>
    <dgm:cxn modelId="{A727052C-9582-45B1-A6AD-260290306E08}" type="presParOf" srcId="{03601800-994E-4C53-86BD-D778F83FA841}" destId="{ABEDBC09-D8F0-4D2C-8D82-7B972E5282C7}" srcOrd="5" destOrd="0" presId="urn:microsoft.com/office/officeart/2005/8/layout/orgChart1"/>
    <dgm:cxn modelId="{AC44E3F0-F05A-4DB6-BEC2-91285A1036D1}" type="presParOf" srcId="{ABEDBC09-D8F0-4D2C-8D82-7B972E5282C7}" destId="{2FC52A59-A9E2-4F8E-A9E9-EA7ED198B2E2}" srcOrd="0" destOrd="0" presId="urn:microsoft.com/office/officeart/2005/8/layout/orgChart1"/>
    <dgm:cxn modelId="{3F11CA69-3923-4D49-91D8-E14937D6F231}" type="presParOf" srcId="{2FC52A59-A9E2-4F8E-A9E9-EA7ED198B2E2}" destId="{FB098FC3-EB81-42E8-8FD2-B0A40AD4BC53}" srcOrd="0" destOrd="0" presId="urn:microsoft.com/office/officeart/2005/8/layout/orgChart1"/>
    <dgm:cxn modelId="{15EE09FF-403A-4AED-AC2D-B58117C08C6B}" type="presParOf" srcId="{2FC52A59-A9E2-4F8E-A9E9-EA7ED198B2E2}" destId="{32917BC8-4621-4E41-AAC5-C0FE17518D9B}" srcOrd="1" destOrd="0" presId="urn:microsoft.com/office/officeart/2005/8/layout/orgChart1"/>
    <dgm:cxn modelId="{5F0BD74F-D28D-4461-AA9F-FB66D380DCD6}" type="presParOf" srcId="{ABEDBC09-D8F0-4D2C-8D82-7B972E5282C7}" destId="{3FC0D9B8-B20D-4D81-9989-966AF55429EC}" srcOrd="1" destOrd="0" presId="urn:microsoft.com/office/officeart/2005/8/layout/orgChart1"/>
    <dgm:cxn modelId="{98D6E8D6-6A9A-4B24-B471-45D052F52367}" type="presParOf" srcId="{ABEDBC09-D8F0-4D2C-8D82-7B972E5282C7}" destId="{B66E51E8-63E1-4508-A981-FE20B65DCB0F}" srcOrd="2" destOrd="0" presId="urn:microsoft.com/office/officeart/2005/8/layout/orgChart1"/>
    <dgm:cxn modelId="{227E31AC-9451-4FAF-AC15-689FCDBDCFDB}" type="presParOf" srcId="{74BE5F0C-39A2-46D5-86A2-8C2EF00D5440}" destId="{838D8D5C-6AD6-4A93-9C9A-5B8ED69FE373}" srcOrd="2" destOrd="0" presId="urn:microsoft.com/office/officeart/2005/8/layout/orgChart1"/>
    <dgm:cxn modelId="{5A5EF63D-E4DA-4D86-BFF2-70EB0D267D02}" type="presParOf" srcId="{838D8D5C-6AD6-4A93-9C9A-5B8ED69FE373}" destId="{8A53C6B5-3C42-48C4-B518-D13B24D8737F}" srcOrd="0" destOrd="0" presId="urn:microsoft.com/office/officeart/2005/8/layout/orgChart1"/>
    <dgm:cxn modelId="{1A025FC8-EB3D-4842-9813-FF0822CFC40D}" type="presParOf" srcId="{838D8D5C-6AD6-4A93-9C9A-5B8ED69FE373}" destId="{E7EA1447-719A-4F9E-9EE8-1CF03CBC8D0E}" srcOrd="1" destOrd="0" presId="urn:microsoft.com/office/officeart/2005/8/layout/orgChart1"/>
    <dgm:cxn modelId="{2F9FD7EB-F3A7-4042-9621-B8D3F56362AD}" type="presParOf" srcId="{E7EA1447-719A-4F9E-9EE8-1CF03CBC8D0E}" destId="{52796C3E-0583-45BE-8F97-1AEE1507639F}" srcOrd="0" destOrd="0" presId="urn:microsoft.com/office/officeart/2005/8/layout/orgChart1"/>
    <dgm:cxn modelId="{356D485C-1BCF-4544-AF46-516822D8237E}" type="presParOf" srcId="{52796C3E-0583-45BE-8F97-1AEE1507639F}" destId="{F858A1A2-38D6-452B-872D-27F416D18116}" srcOrd="0" destOrd="0" presId="urn:microsoft.com/office/officeart/2005/8/layout/orgChart1"/>
    <dgm:cxn modelId="{BD654EE4-65FC-4B7B-8561-69488EFCF0BF}" type="presParOf" srcId="{52796C3E-0583-45BE-8F97-1AEE1507639F}" destId="{7959DF1D-377E-4246-B2C2-CA87478538C3}" srcOrd="1" destOrd="0" presId="urn:microsoft.com/office/officeart/2005/8/layout/orgChart1"/>
    <dgm:cxn modelId="{02B79C80-E2F5-4C01-83C4-2C01F3EECF8C}" type="presParOf" srcId="{E7EA1447-719A-4F9E-9EE8-1CF03CBC8D0E}" destId="{DF238C7F-FC82-4FDB-A984-6D97FF9BC79E}" srcOrd="1" destOrd="0" presId="urn:microsoft.com/office/officeart/2005/8/layout/orgChart1"/>
    <dgm:cxn modelId="{1BA394C9-326C-4563-9367-2B22348BEC1B}" type="presParOf" srcId="{E7EA1447-719A-4F9E-9EE8-1CF03CBC8D0E}" destId="{60E897A7-4F93-4008-8900-061C0D228DFA}" srcOrd="2" destOrd="0" presId="urn:microsoft.com/office/officeart/2005/8/layout/orgChart1"/>
    <dgm:cxn modelId="{210DACC6-8FC6-4AD9-A571-5DCBACE58229}" type="presParOf" srcId="{68E65BA2-ABB7-4697-B3BC-4735CFAAA3AB}" destId="{D7B452BB-6F60-44E2-8A0B-56382D4AB310}" srcOrd="1" destOrd="0" presId="urn:microsoft.com/office/officeart/2005/8/layout/orgChart1"/>
    <dgm:cxn modelId="{2D054F86-AAC8-43E8-94A8-E73D6B4E7691}" type="presParOf" srcId="{D7B452BB-6F60-44E2-8A0B-56382D4AB310}" destId="{66315544-EB30-4E4D-99C3-111C10E3CD45}" srcOrd="0" destOrd="0" presId="urn:microsoft.com/office/officeart/2005/8/layout/orgChart1"/>
    <dgm:cxn modelId="{DC7C9C27-E835-47BE-8B8A-4C581F73A1FE}" type="presParOf" srcId="{66315544-EB30-4E4D-99C3-111C10E3CD45}" destId="{AA850BD7-5BCB-479E-9EBD-39718A171DE9}" srcOrd="0" destOrd="0" presId="urn:microsoft.com/office/officeart/2005/8/layout/orgChart1"/>
    <dgm:cxn modelId="{E516C0DD-297C-414F-BF7C-703D10C93598}" type="presParOf" srcId="{66315544-EB30-4E4D-99C3-111C10E3CD45}" destId="{536273C8-2CA6-4F7C-81DF-8C959A2A10B6}" srcOrd="1" destOrd="0" presId="urn:microsoft.com/office/officeart/2005/8/layout/orgChart1"/>
    <dgm:cxn modelId="{FCDE6BD4-F038-49C3-9D00-757DDD463423}" type="presParOf" srcId="{D7B452BB-6F60-44E2-8A0B-56382D4AB310}" destId="{FF7CD9A2-7D84-415B-8EB1-EDCC2A814687}" srcOrd="1" destOrd="0" presId="urn:microsoft.com/office/officeart/2005/8/layout/orgChart1"/>
    <dgm:cxn modelId="{46744FA5-23E2-4AE3-9620-BE189E7AF6C5}" type="presParOf" srcId="{D7B452BB-6F60-44E2-8A0B-56382D4AB310}" destId="{C5CB68F0-3868-4E2C-B0E0-C2E2412AAEF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81FEF8-F023-43C5-9778-5792532CA27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298A829-52BB-452C-8D6C-5C67A08BF862}">
      <dgm:prSet phldrT="[Text]"/>
      <dgm:spPr>
        <a:solidFill>
          <a:srgbClr val="00B0F0"/>
        </a:solidFill>
      </dgm:spPr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Some facts about the communications procedure</a:t>
          </a:r>
          <a:endParaRPr lang="en-GB" dirty="0"/>
        </a:p>
      </dgm:t>
    </dgm:pt>
    <dgm:pt modelId="{D9DC8A58-52BC-4CB8-8F6D-32251CF61426}" type="parTrans" cxnId="{49EA4678-FEED-49B5-8154-27AED6E5A5FB}">
      <dgm:prSet/>
      <dgm:spPr/>
      <dgm:t>
        <a:bodyPr/>
        <a:lstStyle/>
        <a:p>
          <a:endParaRPr lang="en-GB"/>
        </a:p>
      </dgm:t>
    </dgm:pt>
    <dgm:pt modelId="{B10A92BF-47BD-44C5-8F03-C8B0B8F6E8C1}" type="sibTrans" cxnId="{49EA4678-FEED-49B5-8154-27AED6E5A5FB}">
      <dgm:prSet/>
      <dgm:spPr/>
      <dgm:t>
        <a:bodyPr/>
        <a:lstStyle/>
        <a:p>
          <a:endParaRPr lang="en-GB"/>
        </a:p>
      </dgm:t>
    </dgm:pt>
    <dgm:pt modelId="{76F9AD21-1946-4C68-88C1-3AB370BA32BA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Urgent appeals and letters of allegation sent to States and other actors 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5CA59D7E-C441-483E-82DF-16A8D4702B49}" type="parTrans" cxnId="{87AE630D-0B07-4C6B-9E38-FC8A464EBC57}">
      <dgm:prSet/>
      <dgm:spPr/>
      <dgm:t>
        <a:bodyPr/>
        <a:lstStyle/>
        <a:p>
          <a:endParaRPr lang="en-GB"/>
        </a:p>
      </dgm:t>
    </dgm:pt>
    <dgm:pt modelId="{727C7D44-3E81-4AEC-9D21-DA81F2A5BA48}" type="sibTrans" cxnId="{87AE630D-0B07-4C6B-9E38-FC8A464EBC57}">
      <dgm:prSet/>
      <dgm:spPr/>
      <dgm:t>
        <a:bodyPr/>
        <a:lstStyle/>
        <a:p>
          <a:endParaRPr lang="en-GB"/>
        </a:p>
      </dgm:t>
    </dgm:pt>
    <dgm:pt modelId="{AFC59E8D-826A-4734-A8B2-4631123AAC88}">
      <dgm:prSet phldrT="[Text]"/>
      <dgm:spPr>
        <a:solidFill>
          <a:srgbClr val="00B0F0"/>
        </a:solidFill>
      </dgm:spPr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What the communications procedure is NOT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9CEBC21F-EB3D-4A3B-BEAD-08CBCC0C1100}" type="parTrans" cxnId="{1EC23B8E-7BD6-4812-8999-C3FBC60E5D08}">
      <dgm:prSet/>
      <dgm:spPr/>
      <dgm:t>
        <a:bodyPr/>
        <a:lstStyle/>
        <a:p>
          <a:endParaRPr lang="en-GB"/>
        </a:p>
      </dgm:t>
    </dgm:pt>
    <dgm:pt modelId="{A4CE944A-BD63-4614-A8F9-70F9DA052AB4}" type="sibTrans" cxnId="{1EC23B8E-7BD6-4812-8999-C3FBC60E5D08}">
      <dgm:prSet/>
      <dgm:spPr/>
      <dgm:t>
        <a:bodyPr/>
        <a:lstStyle/>
        <a:p>
          <a:endParaRPr lang="en-GB"/>
        </a:p>
      </dgm:t>
    </dgm:pt>
    <dgm:pt modelId="{F8D488C7-0117-4796-B059-91F1E118FD6F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A judicial or quasi-judicial complaint mechanism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8F46D01E-1E37-4DE4-B67D-E3CC2A38EE46}" type="parTrans" cxnId="{D469B022-1352-4285-9A5F-2E7B44707006}">
      <dgm:prSet/>
      <dgm:spPr/>
      <dgm:t>
        <a:bodyPr/>
        <a:lstStyle/>
        <a:p>
          <a:endParaRPr lang="en-GB"/>
        </a:p>
      </dgm:t>
    </dgm:pt>
    <dgm:pt modelId="{BB47727D-487B-493C-BE58-A93DB0C93EBE}" type="sibTrans" cxnId="{D469B022-1352-4285-9A5F-2E7B44707006}">
      <dgm:prSet/>
      <dgm:spPr/>
      <dgm:t>
        <a:bodyPr/>
        <a:lstStyle/>
        <a:p>
          <a:endParaRPr lang="en-GB"/>
        </a:p>
      </dgm:t>
    </dgm:pt>
    <dgm:pt modelId="{1268436A-8A84-4E91-929A-5F985E36F34D}">
      <dgm:prSet phldrT="[Text]"/>
      <dgm:spPr/>
      <dgm:t>
        <a:bodyPr/>
        <a:lstStyle/>
        <a:p>
          <a:endParaRPr lang="en-GB" dirty="0"/>
        </a:p>
      </dgm:t>
    </dgm:pt>
    <dgm:pt modelId="{F7322FE6-0904-43A2-8A68-A2CAEF169C7A}" type="parTrans" cxnId="{FAC9124A-A475-4B4C-864B-5407D79FDEEC}">
      <dgm:prSet/>
      <dgm:spPr/>
      <dgm:t>
        <a:bodyPr/>
        <a:lstStyle/>
        <a:p>
          <a:endParaRPr lang="en-GB"/>
        </a:p>
      </dgm:t>
    </dgm:pt>
    <dgm:pt modelId="{512E167E-E69C-4009-9B02-C2DBE87B5B13}" type="sibTrans" cxnId="{FAC9124A-A475-4B4C-864B-5407D79FDEEC}">
      <dgm:prSet/>
      <dgm:spPr/>
      <dgm:t>
        <a:bodyPr/>
        <a:lstStyle/>
        <a:p>
          <a:endParaRPr lang="en-GB"/>
        </a:p>
      </dgm:t>
    </dgm:pt>
    <dgm:pt modelId="{D264ED63-8A4D-498F-984E-15E35973E5A7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Report allegations of human rights violations received (past, ongoing, potential), or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A1321F1B-1938-4A44-997F-08751C009689}" type="parTrans" cxnId="{FC83E238-4CF0-4BF4-8892-EE1733FFC1BB}">
      <dgm:prSet/>
      <dgm:spPr/>
      <dgm:t>
        <a:bodyPr/>
        <a:lstStyle/>
        <a:p>
          <a:endParaRPr lang="en-GB"/>
        </a:p>
      </dgm:t>
    </dgm:pt>
    <dgm:pt modelId="{04F1DAD4-BD78-44DB-8D91-AA1053B79758}" type="sibTrans" cxnId="{FC83E238-4CF0-4BF4-8892-EE1733FFC1BB}">
      <dgm:prSet/>
      <dgm:spPr/>
      <dgm:t>
        <a:bodyPr/>
        <a:lstStyle/>
        <a:p>
          <a:endParaRPr lang="en-GB"/>
        </a:p>
      </dgm:t>
    </dgm:pt>
    <dgm:pt modelId="{A9BFE880-59D7-4F19-A606-2AF6C818C019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The State concerned does not have to be a party to the CRPD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EA8140C2-E8C5-4F9A-B102-8A23B97844B7}" type="parTrans" cxnId="{CAF826BA-535E-4F22-8FA0-D76355858134}">
      <dgm:prSet/>
      <dgm:spPr/>
      <dgm:t>
        <a:bodyPr/>
        <a:lstStyle/>
        <a:p>
          <a:endParaRPr lang="en-GB"/>
        </a:p>
      </dgm:t>
    </dgm:pt>
    <dgm:pt modelId="{28D5B57B-EEA5-410F-890C-3E4672A33B91}" type="sibTrans" cxnId="{CAF826BA-535E-4F22-8FA0-D76355858134}">
      <dgm:prSet/>
      <dgm:spPr/>
      <dgm:t>
        <a:bodyPr/>
        <a:lstStyle/>
        <a:p>
          <a:endParaRPr lang="en-GB"/>
        </a:p>
      </dgm:t>
    </dgm:pt>
    <dgm:pt modelId="{E8BD4BD2-C42A-4FD3-A44A-C1ECB0039BF7}">
      <dgm:prSet phldrT="[Text]"/>
      <dgm:spPr/>
      <dgm:t>
        <a:bodyPr/>
        <a:lstStyle/>
        <a:p>
          <a:r>
            <a:rPr lang="en-GB" dirty="0" smtClean="0">
              <a:latin typeface="Arial" pitchFamily="34" charset="0"/>
              <a:cs typeface="Arial" pitchFamily="34" charset="0"/>
            </a:rPr>
            <a:t>There is no requirement to exhaust domestic remedies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AEA6CA45-C889-40F3-85C3-76D20DDA2DE2}" type="parTrans" cxnId="{2F96B2EA-062D-42CD-BD09-73718B6866D2}">
      <dgm:prSet/>
      <dgm:spPr/>
      <dgm:t>
        <a:bodyPr/>
        <a:lstStyle/>
        <a:p>
          <a:endParaRPr lang="en-GB"/>
        </a:p>
      </dgm:t>
    </dgm:pt>
    <dgm:pt modelId="{D7CFDEBC-F022-4B5B-A780-32CECCB25199}" type="sibTrans" cxnId="{2F96B2EA-062D-42CD-BD09-73718B6866D2}">
      <dgm:prSet/>
      <dgm:spPr/>
      <dgm:t>
        <a:bodyPr/>
        <a:lstStyle/>
        <a:p>
          <a:endParaRPr lang="en-GB"/>
        </a:p>
      </dgm:t>
    </dgm:pt>
    <dgm:pt modelId="{3A80E679-B43D-49E0-95A6-4F9D97A8B944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Legally enforceable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D71B5442-D690-4DAC-BD18-71EA46826E78}" type="parTrans" cxnId="{85E59563-5274-4AE2-BB53-BB445655A5C5}">
      <dgm:prSet/>
      <dgm:spPr/>
      <dgm:t>
        <a:bodyPr/>
        <a:lstStyle/>
        <a:p>
          <a:endParaRPr lang="en-US"/>
        </a:p>
      </dgm:t>
    </dgm:pt>
    <dgm:pt modelId="{5496C521-20EA-4714-B1AE-81FBA7DD3434}" type="sibTrans" cxnId="{85E59563-5274-4AE2-BB53-BB445655A5C5}">
      <dgm:prSet/>
      <dgm:spPr/>
      <dgm:t>
        <a:bodyPr/>
        <a:lstStyle/>
        <a:p>
          <a:endParaRPr lang="en-US"/>
        </a:p>
      </dgm:t>
    </dgm:pt>
    <dgm:pt modelId="{A1BF6FBA-4D45-4CC9-9CF9-A8A01C5501ED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Refers to international human rights law and standards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C8EB3D96-D22D-49BA-A805-F8F30417C8EA}" type="parTrans" cxnId="{00A080C5-8953-4E78-8118-8AF38213E1C4}">
      <dgm:prSet/>
      <dgm:spPr/>
      <dgm:t>
        <a:bodyPr/>
        <a:lstStyle/>
        <a:p>
          <a:endParaRPr lang="en-US"/>
        </a:p>
      </dgm:t>
    </dgm:pt>
    <dgm:pt modelId="{2924CFD9-853B-4F5A-AFF1-AFE69F0B634E}" type="sibTrans" cxnId="{00A080C5-8953-4E78-8118-8AF38213E1C4}">
      <dgm:prSet/>
      <dgm:spPr/>
      <dgm:t>
        <a:bodyPr/>
        <a:lstStyle/>
        <a:p>
          <a:endParaRPr lang="en-US"/>
        </a:p>
      </dgm:t>
    </dgm:pt>
    <dgm:pt modelId="{6F959E19-57C1-45AC-BBB3-50F577C8EDAD}">
      <dgm:prSet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Requests the State to clarify the case, take measures and inform Special Procedures of action taken</a:t>
          </a:r>
        </a:p>
      </dgm:t>
    </dgm:pt>
    <dgm:pt modelId="{79F8802C-0164-441C-B1F9-381633231E96}" type="parTrans" cxnId="{26F64CFB-4E21-4B0E-8BD9-9EFFA0B0E43A}">
      <dgm:prSet/>
      <dgm:spPr/>
      <dgm:t>
        <a:bodyPr/>
        <a:lstStyle/>
        <a:p>
          <a:endParaRPr lang="en-US"/>
        </a:p>
      </dgm:t>
    </dgm:pt>
    <dgm:pt modelId="{3AA8122C-3D63-45D5-BC8C-48773A32EA3D}" type="sibTrans" cxnId="{26F64CFB-4E21-4B0E-8BD9-9EFFA0B0E43A}">
      <dgm:prSet/>
      <dgm:spPr/>
      <dgm:t>
        <a:bodyPr/>
        <a:lstStyle/>
        <a:p>
          <a:endParaRPr lang="en-US"/>
        </a:p>
      </dgm:t>
    </dgm:pt>
    <dgm:pt modelId="{A0794E47-80BC-431D-B944-94DD80C08661}">
      <dgm:prSet phldrT="[Text]"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Concerns relating to bills, legislation, policies or practices that do not comply with international standards</a:t>
          </a:r>
          <a:endParaRPr lang="en-GB" dirty="0">
            <a:latin typeface="Arial" pitchFamily="34" charset="0"/>
            <a:cs typeface="Arial" pitchFamily="34" charset="0"/>
          </a:endParaRPr>
        </a:p>
      </dgm:t>
    </dgm:pt>
    <dgm:pt modelId="{492DB243-6268-4759-8EEF-42889D0B65AA}" type="parTrans" cxnId="{135384D1-5A05-44C9-A772-B459866ED61B}">
      <dgm:prSet/>
      <dgm:spPr/>
      <dgm:t>
        <a:bodyPr/>
        <a:lstStyle/>
        <a:p>
          <a:endParaRPr lang="en-US"/>
        </a:p>
      </dgm:t>
    </dgm:pt>
    <dgm:pt modelId="{6F702C46-488B-4E2A-B1DE-D5551448955E}" type="sibTrans" cxnId="{135384D1-5A05-44C9-A772-B459866ED61B}">
      <dgm:prSet/>
      <dgm:spPr/>
      <dgm:t>
        <a:bodyPr/>
        <a:lstStyle/>
        <a:p>
          <a:endParaRPr lang="en-US"/>
        </a:p>
      </dgm:t>
    </dgm:pt>
    <dgm:pt modelId="{1F13A8BC-9A3D-4445-B316-271C0B55D508}">
      <dgm:prSet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Issuance of a press release in urgent cases where a violation could be stopped</a:t>
          </a:r>
        </a:p>
      </dgm:t>
    </dgm:pt>
    <dgm:pt modelId="{7D2BB9AD-3503-43B5-92A7-6C04B6ED4340}" type="parTrans" cxnId="{3EF82C82-7D1A-499B-9E8D-43A3E5CF1B9E}">
      <dgm:prSet/>
      <dgm:spPr/>
      <dgm:t>
        <a:bodyPr/>
        <a:lstStyle/>
        <a:p>
          <a:endParaRPr lang="en-US"/>
        </a:p>
      </dgm:t>
    </dgm:pt>
    <dgm:pt modelId="{D6D27AEB-382D-4248-BF1C-2FEEDAA62364}" type="sibTrans" cxnId="{3EF82C82-7D1A-499B-9E8D-43A3E5CF1B9E}">
      <dgm:prSet/>
      <dgm:spPr/>
      <dgm:t>
        <a:bodyPr/>
        <a:lstStyle/>
        <a:p>
          <a:endParaRPr lang="en-US"/>
        </a:p>
      </dgm:t>
    </dgm:pt>
    <dgm:pt modelId="{C0B936AB-205C-4D8C-85B7-C21021D97DCE}">
      <dgm:prSet/>
      <dgm:spPr/>
      <dgm:t>
        <a:bodyPr/>
        <a:lstStyle/>
        <a:p>
          <a:r>
            <a:rPr lang="en-US" dirty="0" smtClean="0">
              <a:latin typeface="Arial" pitchFamily="34" charset="0"/>
              <a:cs typeface="Arial" pitchFamily="34" charset="0"/>
            </a:rPr>
            <a:t>Initially a confidential procedure, then made public</a:t>
          </a:r>
        </a:p>
      </dgm:t>
    </dgm:pt>
    <dgm:pt modelId="{3AE08C4D-B125-4C08-93DC-00C3F596131D}" type="parTrans" cxnId="{72B55502-B4D0-4358-BD29-4B7C57F01465}">
      <dgm:prSet/>
      <dgm:spPr/>
      <dgm:t>
        <a:bodyPr/>
        <a:lstStyle/>
        <a:p>
          <a:endParaRPr lang="en-US"/>
        </a:p>
      </dgm:t>
    </dgm:pt>
    <dgm:pt modelId="{7B50FF1B-1FDB-48DD-B90F-AE050F6C129E}" type="sibTrans" cxnId="{72B55502-B4D0-4358-BD29-4B7C57F01465}">
      <dgm:prSet/>
      <dgm:spPr/>
      <dgm:t>
        <a:bodyPr/>
        <a:lstStyle/>
        <a:p>
          <a:endParaRPr lang="en-US"/>
        </a:p>
      </dgm:t>
    </dgm:pt>
    <dgm:pt modelId="{C10590B0-2462-49CE-8BE8-C9C1E4EEA910}" type="pres">
      <dgm:prSet presAssocID="{E781FEF8-F023-43C5-9778-5792532CA2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B75FAAE-294A-4A24-8295-51546AA2DAB0}" type="pres">
      <dgm:prSet presAssocID="{5298A829-52BB-452C-8D6C-5C67A08BF86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587E046-9EC7-40E0-9BEF-6B5B1FAD349B}" type="pres">
      <dgm:prSet presAssocID="{5298A829-52BB-452C-8D6C-5C67A08BF86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7D283F5-2550-4985-B172-DBB4498D2693}" type="pres">
      <dgm:prSet presAssocID="{AFC59E8D-826A-4734-A8B2-4631123AAC8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C080327-5F35-44B9-9CB4-E399AAC45820}" type="pres">
      <dgm:prSet presAssocID="{AFC59E8D-826A-4734-A8B2-4631123AAC88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B1FCD796-FB37-438E-A597-274856393F15}" type="presOf" srcId="{76F9AD21-1946-4C68-88C1-3AB370BA32BA}" destId="{2587E046-9EC7-40E0-9BEF-6B5B1FAD349B}" srcOrd="0" destOrd="0" presId="urn:microsoft.com/office/officeart/2005/8/layout/vList2"/>
    <dgm:cxn modelId="{D9CD1537-BDB0-4916-8E8E-5B238880E3C5}" type="presOf" srcId="{C0B936AB-205C-4D8C-85B7-C21021D97DCE}" destId="{2587E046-9EC7-40E0-9BEF-6B5B1FAD349B}" srcOrd="0" destOrd="5" presId="urn:microsoft.com/office/officeart/2005/8/layout/vList2"/>
    <dgm:cxn modelId="{1EC23B8E-7BD6-4812-8999-C3FBC60E5D08}" srcId="{E781FEF8-F023-43C5-9778-5792532CA27C}" destId="{AFC59E8D-826A-4734-A8B2-4631123AAC88}" srcOrd="1" destOrd="0" parTransId="{9CEBC21F-EB3D-4A3B-BEAD-08CBCC0C1100}" sibTransId="{A4CE944A-BD63-4614-A8F9-70F9DA052AB4}"/>
    <dgm:cxn modelId="{22D359A7-4C48-48FF-A603-E33EE3FB638F}" type="presOf" srcId="{3A80E679-B43D-49E0-95A6-4F9D97A8B944}" destId="{DC080327-5F35-44B9-9CB4-E399AAC45820}" srcOrd="0" destOrd="1" presId="urn:microsoft.com/office/officeart/2005/8/layout/vList2"/>
    <dgm:cxn modelId="{CAF826BA-535E-4F22-8FA0-D76355858134}" srcId="{AFC59E8D-826A-4734-A8B2-4631123AAC88}" destId="{A9BFE880-59D7-4F19-A606-2AF6C818C019}" srcOrd="2" destOrd="0" parTransId="{EA8140C2-E8C5-4F9A-B102-8A23B97844B7}" sibTransId="{28D5B57B-EEA5-410F-890C-3E4672A33B91}"/>
    <dgm:cxn modelId="{FAC9124A-A475-4B4C-864B-5407D79FDEEC}" srcId="{5298A829-52BB-452C-8D6C-5C67A08BF862}" destId="{1268436A-8A84-4E91-929A-5F985E36F34D}" srcOrd="7" destOrd="0" parTransId="{F7322FE6-0904-43A2-8A68-A2CAEF169C7A}" sibTransId="{512E167E-E69C-4009-9B02-C2DBE87B5B13}"/>
    <dgm:cxn modelId="{FC83E238-4CF0-4BF4-8892-EE1733FFC1BB}" srcId="{5298A829-52BB-452C-8D6C-5C67A08BF862}" destId="{D264ED63-8A4D-498F-984E-15E35973E5A7}" srcOrd="1" destOrd="0" parTransId="{A1321F1B-1938-4A44-997F-08751C009689}" sibTransId="{04F1DAD4-BD78-44DB-8D91-AA1053B79758}"/>
    <dgm:cxn modelId="{26F64CFB-4E21-4B0E-8BD9-9EFFA0B0E43A}" srcId="{5298A829-52BB-452C-8D6C-5C67A08BF862}" destId="{6F959E19-57C1-45AC-BBB3-50F577C8EDAD}" srcOrd="4" destOrd="0" parTransId="{79F8802C-0164-441C-B1F9-381633231E96}" sibTransId="{3AA8122C-3D63-45D5-BC8C-48773A32EA3D}"/>
    <dgm:cxn modelId="{37070CB9-9CFA-468B-BE4D-EACD781665CA}" type="presOf" srcId="{F8D488C7-0117-4796-B059-91F1E118FD6F}" destId="{DC080327-5F35-44B9-9CB4-E399AAC45820}" srcOrd="0" destOrd="0" presId="urn:microsoft.com/office/officeart/2005/8/layout/vList2"/>
    <dgm:cxn modelId="{D74207E6-A2DD-4F7D-B442-D7DB07C24E89}" type="presOf" srcId="{5298A829-52BB-452C-8D6C-5C67A08BF862}" destId="{FB75FAAE-294A-4A24-8295-51546AA2DAB0}" srcOrd="0" destOrd="0" presId="urn:microsoft.com/office/officeart/2005/8/layout/vList2"/>
    <dgm:cxn modelId="{C1D7DF42-B374-4CAE-8647-54B52FB9758E}" type="presOf" srcId="{1F13A8BC-9A3D-4445-B316-271C0B55D508}" destId="{2587E046-9EC7-40E0-9BEF-6B5B1FAD349B}" srcOrd="0" destOrd="6" presId="urn:microsoft.com/office/officeart/2005/8/layout/vList2"/>
    <dgm:cxn modelId="{E06AF874-8331-48D9-9FF4-D5C88B31A3FB}" type="presOf" srcId="{E8BD4BD2-C42A-4FD3-A44A-C1ECB0039BF7}" destId="{DC080327-5F35-44B9-9CB4-E399AAC45820}" srcOrd="0" destOrd="3" presId="urn:microsoft.com/office/officeart/2005/8/layout/vList2"/>
    <dgm:cxn modelId="{2F96B2EA-062D-42CD-BD09-73718B6866D2}" srcId="{AFC59E8D-826A-4734-A8B2-4631123AAC88}" destId="{E8BD4BD2-C42A-4FD3-A44A-C1ECB0039BF7}" srcOrd="3" destOrd="0" parTransId="{AEA6CA45-C889-40F3-85C3-76D20DDA2DE2}" sibTransId="{D7CFDEBC-F022-4B5B-A780-32CECCB25199}"/>
    <dgm:cxn modelId="{C4D03684-A8E9-49B7-A616-4AC5DA2BC8F5}" type="presOf" srcId="{6F959E19-57C1-45AC-BBB3-50F577C8EDAD}" destId="{2587E046-9EC7-40E0-9BEF-6B5B1FAD349B}" srcOrd="0" destOrd="4" presId="urn:microsoft.com/office/officeart/2005/8/layout/vList2"/>
    <dgm:cxn modelId="{17EFA9BC-0ABE-401F-92FF-181188BB0BC7}" type="presOf" srcId="{1268436A-8A84-4E91-929A-5F985E36F34D}" destId="{2587E046-9EC7-40E0-9BEF-6B5B1FAD349B}" srcOrd="0" destOrd="7" presId="urn:microsoft.com/office/officeart/2005/8/layout/vList2"/>
    <dgm:cxn modelId="{12A795E0-BAE3-4226-B2FC-45F1B1D18109}" type="presOf" srcId="{AFC59E8D-826A-4734-A8B2-4631123AAC88}" destId="{E7D283F5-2550-4985-B172-DBB4498D2693}" srcOrd="0" destOrd="0" presId="urn:microsoft.com/office/officeart/2005/8/layout/vList2"/>
    <dgm:cxn modelId="{7CFE39C4-F8F4-46EB-A1DB-675ECA3E43E6}" type="presOf" srcId="{E781FEF8-F023-43C5-9778-5792532CA27C}" destId="{C10590B0-2462-49CE-8BE8-C9C1E4EEA910}" srcOrd="0" destOrd="0" presId="urn:microsoft.com/office/officeart/2005/8/layout/vList2"/>
    <dgm:cxn modelId="{00A080C5-8953-4E78-8118-8AF38213E1C4}" srcId="{5298A829-52BB-452C-8D6C-5C67A08BF862}" destId="{A1BF6FBA-4D45-4CC9-9CF9-A8A01C5501ED}" srcOrd="3" destOrd="0" parTransId="{C8EB3D96-D22D-49BA-A805-F8F30417C8EA}" sibTransId="{2924CFD9-853B-4F5A-AFF1-AFE69F0B634E}"/>
    <dgm:cxn modelId="{3EF82C82-7D1A-499B-9E8D-43A3E5CF1B9E}" srcId="{5298A829-52BB-452C-8D6C-5C67A08BF862}" destId="{1F13A8BC-9A3D-4445-B316-271C0B55D508}" srcOrd="6" destOrd="0" parTransId="{7D2BB9AD-3503-43B5-92A7-6C04B6ED4340}" sibTransId="{D6D27AEB-382D-4248-BF1C-2FEEDAA62364}"/>
    <dgm:cxn modelId="{49EA4678-FEED-49B5-8154-27AED6E5A5FB}" srcId="{E781FEF8-F023-43C5-9778-5792532CA27C}" destId="{5298A829-52BB-452C-8D6C-5C67A08BF862}" srcOrd="0" destOrd="0" parTransId="{D9DC8A58-52BC-4CB8-8F6D-32251CF61426}" sibTransId="{B10A92BF-47BD-44C5-8F03-C8B0B8F6E8C1}"/>
    <dgm:cxn modelId="{72B55502-B4D0-4358-BD29-4B7C57F01465}" srcId="{5298A829-52BB-452C-8D6C-5C67A08BF862}" destId="{C0B936AB-205C-4D8C-85B7-C21021D97DCE}" srcOrd="5" destOrd="0" parTransId="{3AE08C4D-B125-4C08-93DC-00C3F596131D}" sibTransId="{7B50FF1B-1FDB-48DD-B90F-AE050F6C129E}"/>
    <dgm:cxn modelId="{87AE630D-0B07-4C6B-9E38-FC8A464EBC57}" srcId="{5298A829-52BB-452C-8D6C-5C67A08BF862}" destId="{76F9AD21-1946-4C68-88C1-3AB370BA32BA}" srcOrd="0" destOrd="0" parTransId="{5CA59D7E-C441-483E-82DF-16A8D4702B49}" sibTransId="{727C7D44-3E81-4AEC-9D21-DA81F2A5BA48}"/>
    <dgm:cxn modelId="{6C04A3DC-D253-4EA1-AB10-15438D212DDF}" type="presOf" srcId="{A9BFE880-59D7-4F19-A606-2AF6C818C019}" destId="{DC080327-5F35-44B9-9CB4-E399AAC45820}" srcOrd="0" destOrd="2" presId="urn:microsoft.com/office/officeart/2005/8/layout/vList2"/>
    <dgm:cxn modelId="{23078F91-5A8C-46B8-922D-2DFED1C9EB73}" type="presOf" srcId="{A1BF6FBA-4D45-4CC9-9CF9-A8A01C5501ED}" destId="{2587E046-9EC7-40E0-9BEF-6B5B1FAD349B}" srcOrd="0" destOrd="3" presId="urn:microsoft.com/office/officeart/2005/8/layout/vList2"/>
    <dgm:cxn modelId="{135384D1-5A05-44C9-A772-B459866ED61B}" srcId="{5298A829-52BB-452C-8D6C-5C67A08BF862}" destId="{A0794E47-80BC-431D-B944-94DD80C08661}" srcOrd="2" destOrd="0" parTransId="{492DB243-6268-4759-8EEF-42889D0B65AA}" sibTransId="{6F702C46-488B-4E2A-B1DE-D5551448955E}"/>
    <dgm:cxn modelId="{7BA0EEAB-A7B9-406D-97C8-36B42B41F1B1}" type="presOf" srcId="{A0794E47-80BC-431D-B944-94DD80C08661}" destId="{2587E046-9EC7-40E0-9BEF-6B5B1FAD349B}" srcOrd="0" destOrd="2" presId="urn:microsoft.com/office/officeart/2005/8/layout/vList2"/>
    <dgm:cxn modelId="{D469B022-1352-4285-9A5F-2E7B44707006}" srcId="{AFC59E8D-826A-4734-A8B2-4631123AAC88}" destId="{F8D488C7-0117-4796-B059-91F1E118FD6F}" srcOrd="0" destOrd="0" parTransId="{8F46D01E-1E37-4DE4-B67D-E3CC2A38EE46}" sibTransId="{BB47727D-487B-493C-BE58-A93DB0C93EBE}"/>
    <dgm:cxn modelId="{2085FA31-32D9-45CB-B990-1D227EF6C652}" type="presOf" srcId="{D264ED63-8A4D-498F-984E-15E35973E5A7}" destId="{2587E046-9EC7-40E0-9BEF-6B5B1FAD349B}" srcOrd="0" destOrd="1" presId="urn:microsoft.com/office/officeart/2005/8/layout/vList2"/>
    <dgm:cxn modelId="{85E59563-5274-4AE2-BB53-BB445655A5C5}" srcId="{AFC59E8D-826A-4734-A8B2-4631123AAC88}" destId="{3A80E679-B43D-49E0-95A6-4F9D97A8B944}" srcOrd="1" destOrd="0" parTransId="{D71B5442-D690-4DAC-BD18-71EA46826E78}" sibTransId="{5496C521-20EA-4714-B1AE-81FBA7DD3434}"/>
    <dgm:cxn modelId="{591FEDAA-F44C-4B9F-B71E-1291646E9106}" type="presParOf" srcId="{C10590B0-2462-49CE-8BE8-C9C1E4EEA910}" destId="{FB75FAAE-294A-4A24-8295-51546AA2DAB0}" srcOrd="0" destOrd="0" presId="urn:microsoft.com/office/officeart/2005/8/layout/vList2"/>
    <dgm:cxn modelId="{DCFBAF1F-6FF5-45EA-AC99-51FE209B8952}" type="presParOf" srcId="{C10590B0-2462-49CE-8BE8-C9C1E4EEA910}" destId="{2587E046-9EC7-40E0-9BEF-6B5B1FAD349B}" srcOrd="1" destOrd="0" presId="urn:microsoft.com/office/officeart/2005/8/layout/vList2"/>
    <dgm:cxn modelId="{C5520EF5-1CBF-46CA-9642-E76FED76F691}" type="presParOf" srcId="{C10590B0-2462-49CE-8BE8-C9C1E4EEA910}" destId="{E7D283F5-2550-4985-B172-DBB4498D2693}" srcOrd="2" destOrd="0" presId="urn:microsoft.com/office/officeart/2005/8/layout/vList2"/>
    <dgm:cxn modelId="{D2EAF2E7-C77C-426E-BE47-A49E3952C1EB}" type="presParOf" srcId="{C10590B0-2462-49CE-8BE8-C9C1E4EEA910}" destId="{DC080327-5F35-44B9-9CB4-E399AAC45820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E25E89-CA01-409A-829D-A8B91FB76694}">
      <dsp:nvSpPr>
        <dsp:cNvPr id="0" name=""/>
        <dsp:cNvSpPr/>
      </dsp:nvSpPr>
      <dsp:spPr>
        <a:xfrm>
          <a:off x="2327210" y="3"/>
          <a:ext cx="3479899" cy="2087939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SR on the rights of </a:t>
          </a:r>
          <a:r>
            <a:rPr lang="pt-BR" sz="2600" b="1" kern="1200" dirty="0" smtClean="0"/>
            <a:t>persons with disabilities</a:t>
          </a:r>
          <a:endParaRPr lang="pt-BR" sz="2600" b="1" kern="1200" dirty="0"/>
        </a:p>
      </dsp:txBody>
      <dsp:txXfrm>
        <a:off x="2327210" y="3"/>
        <a:ext cx="3479899" cy="2087939"/>
      </dsp:txXfrm>
    </dsp:sp>
    <dsp:sp modelId="{6990F793-F564-48A2-B1BD-78F8D5A88388}">
      <dsp:nvSpPr>
        <dsp:cNvPr id="0" name=""/>
        <dsp:cNvSpPr/>
      </dsp:nvSpPr>
      <dsp:spPr>
        <a:xfrm>
          <a:off x="482620" y="2438023"/>
          <a:ext cx="3479899" cy="208793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3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IE on the enjoyment of human rights by </a:t>
          </a:r>
          <a:r>
            <a:rPr lang="pt-BR" sz="2600" b="1" kern="1200" dirty="0" smtClean="0"/>
            <a:t>persons with albinism</a:t>
          </a:r>
          <a:endParaRPr lang="pt-BR" sz="2600" b="1" kern="1200" dirty="0"/>
        </a:p>
      </dsp:txBody>
      <dsp:txXfrm>
        <a:off x="482620" y="2438023"/>
        <a:ext cx="3479899" cy="2087939"/>
      </dsp:txXfrm>
    </dsp:sp>
    <dsp:sp modelId="{1884D3FF-5BD8-49EF-AA00-72A7F70164B0}">
      <dsp:nvSpPr>
        <dsp:cNvPr id="0" name=""/>
        <dsp:cNvSpPr/>
      </dsp:nvSpPr>
      <dsp:spPr>
        <a:xfrm>
          <a:off x="4283644" y="2438020"/>
          <a:ext cx="3479899" cy="20879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4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600" kern="1200" dirty="0" smtClean="0"/>
            <a:t>SR on </a:t>
          </a:r>
          <a:r>
            <a:rPr lang="en-US" sz="2600" kern="1200" dirty="0" smtClean="0"/>
            <a:t>the elimination of discrimination against </a:t>
          </a:r>
          <a:r>
            <a:rPr lang="en-US" sz="2600" b="1" kern="1200" dirty="0" smtClean="0"/>
            <a:t>persons affected by leprosy </a:t>
          </a:r>
          <a:r>
            <a:rPr lang="en-US" sz="2600" kern="1200" dirty="0" smtClean="0"/>
            <a:t>and their family members </a:t>
          </a:r>
          <a:endParaRPr lang="pt-BR" sz="2600" kern="1200" dirty="0"/>
        </a:p>
      </dsp:txBody>
      <dsp:txXfrm>
        <a:off x="4283644" y="2438020"/>
        <a:ext cx="3479899" cy="20879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53C6B5-3C42-48C4-B518-D13B24D8737F}">
      <dsp:nvSpPr>
        <dsp:cNvPr id="0" name=""/>
        <dsp:cNvSpPr/>
      </dsp:nvSpPr>
      <dsp:spPr>
        <a:xfrm>
          <a:off x="3841707" y="1309758"/>
          <a:ext cx="255141" cy="1117760"/>
        </a:xfrm>
        <a:custGeom>
          <a:avLst/>
          <a:gdLst/>
          <a:ahLst/>
          <a:cxnLst/>
          <a:rect l="0" t="0" r="0" b="0"/>
          <a:pathLst>
            <a:path>
              <a:moveTo>
                <a:pt x="255141" y="0"/>
              </a:moveTo>
              <a:lnTo>
                <a:pt x="255141" y="1117760"/>
              </a:lnTo>
              <a:lnTo>
                <a:pt x="0" y="11177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49CF3A-47ED-4917-839C-16442FA60857}">
      <dsp:nvSpPr>
        <dsp:cNvPr id="0" name=""/>
        <dsp:cNvSpPr/>
      </dsp:nvSpPr>
      <dsp:spPr>
        <a:xfrm>
          <a:off x="4096848" y="1309758"/>
          <a:ext cx="2940536" cy="22355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0380"/>
              </a:lnTo>
              <a:lnTo>
                <a:pt x="2940536" y="1980380"/>
              </a:lnTo>
              <a:lnTo>
                <a:pt x="2940536" y="22355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C37D64-6F35-4D11-9BB8-1B3BFDDA2EB2}">
      <dsp:nvSpPr>
        <dsp:cNvPr id="0" name=""/>
        <dsp:cNvSpPr/>
      </dsp:nvSpPr>
      <dsp:spPr>
        <a:xfrm>
          <a:off x="4051128" y="1309758"/>
          <a:ext cx="91440" cy="22355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80380"/>
              </a:lnTo>
              <a:lnTo>
                <a:pt x="132042" y="1980380"/>
              </a:lnTo>
              <a:lnTo>
                <a:pt x="132042" y="22355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CFCE0E-2751-4EB0-8299-91B28D594625}">
      <dsp:nvSpPr>
        <dsp:cNvPr id="0" name=""/>
        <dsp:cNvSpPr/>
      </dsp:nvSpPr>
      <dsp:spPr>
        <a:xfrm>
          <a:off x="1242634" y="1309758"/>
          <a:ext cx="2854214" cy="2235521"/>
        </a:xfrm>
        <a:custGeom>
          <a:avLst/>
          <a:gdLst/>
          <a:ahLst/>
          <a:cxnLst/>
          <a:rect l="0" t="0" r="0" b="0"/>
          <a:pathLst>
            <a:path>
              <a:moveTo>
                <a:pt x="2854214" y="0"/>
              </a:moveTo>
              <a:lnTo>
                <a:pt x="2854214" y="1980380"/>
              </a:lnTo>
              <a:lnTo>
                <a:pt x="0" y="1980380"/>
              </a:lnTo>
              <a:lnTo>
                <a:pt x="0" y="223552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E63E7-F385-4121-B204-E700CB67E82B}">
      <dsp:nvSpPr>
        <dsp:cNvPr id="0" name=""/>
        <dsp:cNvSpPr/>
      </dsp:nvSpPr>
      <dsp:spPr>
        <a:xfrm>
          <a:off x="2881890" y="632176"/>
          <a:ext cx="2429914" cy="677581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Special Rapporteur</a:t>
          </a:r>
          <a:endParaRPr lang="en-GB" sz="1600" b="1" kern="1200" dirty="0"/>
        </a:p>
      </dsp:txBody>
      <dsp:txXfrm>
        <a:off x="2881890" y="632176"/>
        <a:ext cx="2429914" cy="677581"/>
      </dsp:txXfrm>
    </dsp:sp>
    <dsp:sp modelId="{D8DB9E22-602B-49DE-98F9-4B622F28B4DE}">
      <dsp:nvSpPr>
        <dsp:cNvPr id="0" name=""/>
        <dsp:cNvSpPr/>
      </dsp:nvSpPr>
      <dsp:spPr>
        <a:xfrm>
          <a:off x="887" y="3545279"/>
          <a:ext cx="2483494" cy="837445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solidFill>
                <a:schemeClr val="tx1"/>
              </a:solidFill>
            </a:rPr>
            <a:t>Thematic reports</a:t>
          </a:r>
        </a:p>
      </dsp:txBody>
      <dsp:txXfrm>
        <a:off x="887" y="3545279"/>
        <a:ext cx="2483494" cy="837445"/>
      </dsp:txXfrm>
    </dsp:sp>
    <dsp:sp modelId="{B23C2402-2A38-4995-944C-DBCFA6A43FBC}">
      <dsp:nvSpPr>
        <dsp:cNvPr id="0" name=""/>
        <dsp:cNvSpPr/>
      </dsp:nvSpPr>
      <dsp:spPr>
        <a:xfrm>
          <a:off x="2994663" y="3545279"/>
          <a:ext cx="2377015" cy="891499"/>
        </a:xfrm>
        <a:prstGeom prst="rect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b="1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Country visits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b="1" kern="1200" dirty="0"/>
        </a:p>
      </dsp:txBody>
      <dsp:txXfrm>
        <a:off x="2994663" y="3545279"/>
        <a:ext cx="2377015" cy="891499"/>
      </dsp:txXfrm>
    </dsp:sp>
    <dsp:sp modelId="{FB098FC3-EB81-42E8-8FD2-B0A40AD4BC53}">
      <dsp:nvSpPr>
        <dsp:cNvPr id="0" name=""/>
        <dsp:cNvSpPr/>
      </dsp:nvSpPr>
      <dsp:spPr>
        <a:xfrm>
          <a:off x="5881960" y="3545279"/>
          <a:ext cx="2310848" cy="837421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>
              <a:solidFill>
                <a:schemeClr val="tx1"/>
              </a:solidFill>
            </a:rPr>
            <a:t>Communications</a:t>
          </a:r>
        </a:p>
      </dsp:txBody>
      <dsp:txXfrm>
        <a:off x="5881960" y="3545279"/>
        <a:ext cx="2310848" cy="837421"/>
      </dsp:txXfrm>
    </dsp:sp>
    <dsp:sp modelId="{F858A1A2-38D6-452B-872D-27F416D18116}">
      <dsp:nvSpPr>
        <dsp:cNvPr id="0" name=""/>
        <dsp:cNvSpPr/>
      </dsp:nvSpPr>
      <dsp:spPr>
        <a:xfrm>
          <a:off x="1419228" y="2066318"/>
          <a:ext cx="2422479" cy="722401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Technical cooperation</a:t>
          </a:r>
        </a:p>
      </dsp:txBody>
      <dsp:txXfrm>
        <a:off x="1419228" y="2066318"/>
        <a:ext cx="2422479" cy="722401"/>
      </dsp:txXfrm>
    </dsp:sp>
    <dsp:sp modelId="{AA850BD7-5BCB-479E-9EBD-39718A171DE9}">
      <dsp:nvSpPr>
        <dsp:cNvPr id="0" name=""/>
        <dsp:cNvSpPr/>
      </dsp:nvSpPr>
      <dsp:spPr>
        <a:xfrm>
          <a:off x="4406516" y="2061646"/>
          <a:ext cx="2436718" cy="71806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b="1" kern="1200" dirty="0" smtClean="0"/>
            <a:t>Awareness-raising &amp; public statements</a:t>
          </a:r>
        </a:p>
      </dsp:txBody>
      <dsp:txXfrm>
        <a:off x="4406516" y="2061646"/>
        <a:ext cx="2436718" cy="71806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75FAAE-294A-4A24-8295-51546AA2DAB0}">
      <dsp:nvSpPr>
        <dsp:cNvPr id="0" name=""/>
        <dsp:cNvSpPr/>
      </dsp:nvSpPr>
      <dsp:spPr>
        <a:xfrm>
          <a:off x="0" y="135174"/>
          <a:ext cx="7532914" cy="455715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>
              <a:latin typeface="Arial" pitchFamily="34" charset="0"/>
              <a:cs typeface="Arial" pitchFamily="34" charset="0"/>
            </a:rPr>
            <a:t>Some facts about the communications procedure</a:t>
          </a:r>
          <a:endParaRPr lang="en-GB" sz="1900" kern="1200" dirty="0"/>
        </a:p>
      </dsp:txBody>
      <dsp:txXfrm>
        <a:off x="22246" y="157420"/>
        <a:ext cx="7488422" cy="411223"/>
      </dsp:txXfrm>
    </dsp:sp>
    <dsp:sp modelId="{2587E046-9EC7-40E0-9BEF-6B5B1FAD349B}">
      <dsp:nvSpPr>
        <dsp:cNvPr id="0" name=""/>
        <dsp:cNvSpPr/>
      </dsp:nvSpPr>
      <dsp:spPr>
        <a:xfrm>
          <a:off x="0" y="590889"/>
          <a:ext cx="7532914" cy="2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170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dirty="0" smtClean="0">
              <a:latin typeface="Arial" pitchFamily="34" charset="0"/>
              <a:cs typeface="Arial" pitchFamily="34" charset="0"/>
            </a:rPr>
            <a:t>Urgent appeals and letters of allegation sent to States and other actors </a:t>
          </a:r>
          <a:endParaRPr lang="en-GB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dirty="0" smtClean="0">
              <a:latin typeface="Arial" pitchFamily="34" charset="0"/>
              <a:cs typeface="Arial" pitchFamily="34" charset="0"/>
            </a:rPr>
            <a:t>Report allegations of human rights violations received (past, ongoing, potential), or</a:t>
          </a:r>
          <a:endParaRPr lang="en-GB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dirty="0" smtClean="0">
              <a:latin typeface="Arial" pitchFamily="34" charset="0"/>
              <a:cs typeface="Arial" pitchFamily="34" charset="0"/>
            </a:rPr>
            <a:t>Concerns relating to bills, legislation, policies or practices that do not comply with international standards</a:t>
          </a:r>
          <a:endParaRPr lang="en-GB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dirty="0" smtClean="0">
              <a:latin typeface="Arial" pitchFamily="34" charset="0"/>
              <a:cs typeface="Arial" pitchFamily="34" charset="0"/>
            </a:rPr>
            <a:t>Refers to international human rights law and standards</a:t>
          </a:r>
          <a:endParaRPr lang="en-GB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dirty="0" smtClean="0">
              <a:latin typeface="Arial" pitchFamily="34" charset="0"/>
              <a:cs typeface="Arial" pitchFamily="34" charset="0"/>
            </a:rPr>
            <a:t>Requests the State to clarify the case, take measures and inform Special Procedures of action taken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dirty="0" smtClean="0">
              <a:latin typeface="Arial" pitchFamily="34" charset="0"/>
              <a:cs typeface="Arial" pitchFamily="34" charset="0"/>
            </a:rPr>
            <a:t>Initially a confidential procedure, then made public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dirty="0" smtClean="0">
              <a:latin typeface="Arial" pitchFamily="34" charset="0"/>
              <a:cs typeface="Arial" pitchFamily="34" charset="0"/>
            </a:rPr>
            <a:t>Issuance of a press release in urgent cases where a violation could be stopped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GB" sz="1500" kern="1200" dirty="0"/>
        </a:p>
      </dsp:txBody>
      <dsp:txXfrm>
        <a:off x="0" y="590889"/>
        <a:ext cx="7532914" cy="2359800"/>
      </dsp:txXfrm>
    </dsp:sp>
    <dsp:sp modelId="{E7D283F5-2550-4985-B172-DBB4498D2693}">
      <dsp:nvSpPr>
        <dsp:cNvPr id="0" name=""/>
        <dsp:cNvSpPr/>
      </dsp:nvSpPr>
      <dsp:spPr>
        <a:xfrm>
          <a:off x="0" y="2950689"/>
          <a:ext cx="7532914" cy="455715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>
              <a:latin typeface="Arial" pitchFamily="34" charset="0"/>
              <a:cs typeface="Arial" pitchFamily="34" charset="0"/>
            </a:rPr>
            <a:t>What the communications procedure is NOT</a:t>
          </a:r>
          <a:endParaRPr lang="en-GB" sz="1900" kern="1200" dirty="0">
            <a:latin typeface="Arial" pitchFamily="34" charset="0"/>
            <a:cs typeface="Arial" pitchFamily="34" charset="0"/>
          </a:endParaRPr>
        </a:p>
      </dsp:txBody>
      <dsp:txXfrm>
        <a:off x="22246" y="2972935"/>
        <a:ext cx="7488422" cy="411223"/>
      </dsp:txXfrm>
    </dsp:sp>
    <dsp:sp modelId="{DC080327-5F35-44B9-9CB4-E399AAC45820}">
      <dsp:nvSpPr>
        <dsp:cNvPr id="0" name=""/>
        <dsp:cNvSpPr/>
      </dsp:nvSpPr>
      <dsp:spPr>
        <a:xfrm>
          <a:off x="0" y="3406404"/>
          <a:ext cx="7532914" cy="983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170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dirty="0" smtClean="0">
              <a:latin typeface="Arial" pitchFamily="34" charset="0"/>
              <a:cs typeface="Arial" pitchFamily="34" charset="0"/>
            </a:rPr>
            <a:t>A judicial or quasi-judicial complaint mechanism</a:t>
          </a:r>
          <a:endParaRPr lang="en-GB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500" kern="1200" dirty="0" smtClean="0">
              <a:latin typeface="Arial" pitchFamily="34" charset="0"/>
              <a:cs typeface="Arial" pitchFamily="34" charset="0"/>
            </a:rPr>
            <a:t>Legally enforceable</a:t>
          </a:r>
          <a:endParaRPr lang="en-GB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500" kern="1200" dirty="0" smtClean="0">
              <a:latin typeface="Arial" pitchFamily="34" charset="0"/>
              <a:cs typeface="Arial" pitchFamily="34" charset="0"/>
            </a:rPr>
            <a:t>The State concerned does not have to be a party to the CRPD</a:t>
          </a:r>
          <a:endParaRPr lang="en-GB" sz="1500" kern="1200" dirty="0">
            <a:latin typeface="Arial" pitchFamily="34" charset="0"/>
            <a:cs typeface="Arial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GB" sz="1500" kern="1200" dirty="0" smtClean="0">
              <a:latin typeface="Arial" pitchFamily="34" charset="0"/>
              <a:cs typeface="Arial" pitchFamily="34" charset="0"/>
            </a:rPr>
            <a:t>There is no requirement to exhaust domestic remedies</a:t>
          </a:r>
          <a:endParaRPr lang="en-GB" sz="1500" kern="1200" dirty="0">
            <a:latin typeface="Arial" pitchFamily="34" charset="0"/>
            <a:cs typeface="Arial" pitchFamily="34" charset="0"/>
          </a:endParaRPr>
        </a:p>
      </dsp:txBody>
      <dsp:txXfrm>
        <a:off x="0" y="3406404"/>
        <a:ext cx="7532914" cy="983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3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39FA7D06-EEBE-4100-9C88-81F72FB0816F}" type="datetime1">
              <a:rPr lang="fr-FR"/>
              <a:pPr>
                <a:defRPr/>
              </a:pPr>
              <a:t>01/05/2020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F679E446-39ED-45DA-822A-FE06171E304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029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fld id="{3037B757-0884-4D9D-8223-3788225C400D}" type="datetimeFigureOut">
              <a:rPr lang="en-GB"/>
              <a:pPr>
                <a:defRPr/>
              </a:pPr>
              <a:t>01/05/2020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itchFamily="-108" charset="-128"/>
              </a:defRPr>
            </a:lvl1pPr>
          </a:lstStyle>
          <a:p>
            <a:pPr>
              <a:defRPr/>
            </a:pPr>
            <a:fld id="{A1AA0469-B06C-43D9-A17C-3B6BF99E9B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4725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D0930A19-C06A-49B8-93E5-0BDC33A41919}" type="slidenum">
              <a:rPr lang="en-GB" smtClean="0"/>
              <a:pPr eaLnBrk="1" hangingPunct="1"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89C13755-07A8-4279-B10F-4AD1B1CE05E0}" type="slidenum">
              <a:rPr lang="en-GB" smtClean="0"/>
              <a:pPr eaLnBrk="1" hangingPunct="1"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506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F6F2B30-2E31-446F-BB7B-D1BC7468BEC7}" type="slidenum">
              <a:rPr lang="pt-BR" smtClean="0"/>
              <a:pPr eaLnBrk="1" hangingPunct="1"/>
              <a:t>3</a:t>
            </a:fld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74697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en-GB" dirty="0" smtClean="0"/>
          </a:p>
          <a:p>
            <a:pPr eaLnBrk="1" hangingPunct="1"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1148D78F-D991-4FE3-AD7E-8B70BA962A8E}" type="slidenum">
              <a:rPr lang="en-GB" smtClean="0"/>
              <a:pPr eaLnBrk="1" hangingPunct="1"/>
              <a:t>4</a:t>
            </a:fld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876346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b="1" smtClean="0"/>
              <a:t>Slide Three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5262DFA5-6BC4-4033-AC2D-FB5C7D4A6CF4}" type="slidenum">
              <a:rPr lang="en-GB" smtClean="0"/>
              <a:pPr eaLnBrk="1" hangingPunct="1"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b="1" smtClean="0"/>
              <a:t>Slide Three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A2B1476D-75A8-41FC-B9F9-7968F218D653}" type="slidenum">
              <a:rPr lang="en-GB" smtClean="0"/>
              <a:pPr eaLnBrk="1" hangingPunct="1"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fld id="{36B815E2-E6E1-40DE-AF47-C8C873C62684}" type="slidenum">
              <a:rPr lang="en-GB" smtClean="0"/>
              <a:pPr eaLnBrk="1" hangingPunct="1"/>
              <a:t>7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9" descr="OHCHR_logo_EN_blu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300" y="6018213"/>
            <a:ext cx="182562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 descr="UN_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725" y="6188075"/>
            <a:ext cx="574675" cy="57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Image 8" descr="title_slide_background_3_shin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9155113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necteur droit 12"/>
          <p:cNvCxnSpPr/>
          <p:nvPr userDrawn="1"/>
        </p:nvCxnSpPr>
        <p:spPr>
          <a:xfrm rot="5400000">
            <a:off x="-849312" y="1438275"/>
            <a:ext cx="2874962" cy="1588"/>
          </a:xfrm>
          <a:prstGeom prst="line">
            <a:avLst/>
          </a:prstGeom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2" descr="ppt_white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3" y="5413375"/>
            <a:ext cx="4140200" cy="1150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3900" y="2041240"/>
            <a:ext cx="6590166" cy="1150263"/>
          </a:xfrm>
        </p:spPr>
        <p:txBody>
          <a:bodyPr/>
          <a:lstStyle>
            <a:lvl1pPr>
              <a:defRPr sz="2800" b="1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3900" y="4248607"/>
            <a:ext cx="6590166" cy="978756"/>
          </a:xfrm>
        </p:spPr>
        <p:txBody>
          <a:bodyPr>
            <a:normAutofit/>
          </a:bodyPr>
          <a:lstStyle>
            <a:lvl1pPr marL="0" indent="0" algn="l">
              <a:buNone/>
              <a:defRPr sz="2000" i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Cliquez</a:t>
            </a:r>
            <a:r>
              <a:rPr lang="en-US" dirty="0" smtClean="0"/>
              <a:t> pour modifier le style des </a:t>
            </a:r>
            <a:r>
              <a:rPr lang="en-US" dirty="0" err="1" smtClean="0"/>
              <a:t>sous-titres</a:t>
            </a:r>
            <a:r>
              <a:rPr lang="en-US" dirty="0" smtClean="0"/>
              <a:t> du masque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8592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40832" y="1498601"/>
            <a:ext cx="7567085" cy="4477698"/>
          </a:xfrm>
        </p:spPr>
        <p:txBody>
          <a:bodyPr/>
          <a:lstStyle/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5CD65-CF66-4595-9BC1-A8633A569B1B}" type="datetime1">
              <a:rPr lang="fr-FR"/>
              <a:pPr>
                <a:defRPr/>
              </a:pPr>
              <a:t>01/05/2020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28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40832" y="1498601"/>
            <a:ext cx="3754968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98601"/>
            <a:ext cx="3659717" cy="447769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A134-B968-415D-8AFA-C3CA57C21388}" type="datetime1">
              <a:rPr lang="fr-FR"/>
              <a:pPr>
                <a:defRPr/>
              </a:pPr>
              <a:t>01/05/2020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9576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40832" y="1498600"/>
            <a:ext cx="3756556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740832" y="2174875"/>
            <a:ext cx="3756556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498600"/>
            <a:ext cx="3662892" cy="676275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662892" cy="380142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F76C54-B853-450F-802D-EE7E96456FA7}" type="datetime1">
              <a:rPr lang="fr-FR"/>
              <a:pPr>
                <a:defRPr/>
              </a:pPr>
              <a:t>01/05/2020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9359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6C0"/>
                </a:solidFill>
              </a:defRPr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786E4-7289-4670-86AB-C081273928C2}" type="datetime1">
              <a:rPr lang="fr-FR"/>
              <a:pPr>
                <a:defRPr/>
              </a:pPr>
              <a:t>01/05/2020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67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7E7F2-822F-4144-AA74-5BEF6AE012EF}" type="datetime1">
              <a:rPr lang="fr-FR"/>
              <a:pPr>
                <a:defRPr/>
              </a:pPr>
              <a:t>01/05/2020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50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14397" y="273050"/>
            <a:ext cx="2751116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4759583" cy="5703248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  <a:p>
            <a:pPr lvl="1"/>
            <a:r>
              <a:rPr lang="en-US" dirty="0" err="1" smtClean="0"/>
              <a:t>Deuxième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2"/>
            <a:r>
              <a:rPr lang="en-US" dirty="0" err="1" smtClean="0"/>
              <a:t>Troisième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3"/>
            <a:r>
              <a:rPr lang="en-US" dirty="0" err="1" smtClean="0"/>
              <a:t>Quatrième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en-US" dirty="0" smtClean="0"/>
          </a:p>
          <a:p>
            <a:pPr lvl="4"/>
            <a:r>
              <a:rPr lang="en-US" dirty="0" err="1" smtClean="0"/>
              <a:t>Cinquième</a:t>
            </a:r>
            <a:r>
              <a:rPr lang="en-US" dirty="0" smtClean="0"/>
              <a:t> </a:t>
            </a:r>
            <a:r>
              <a:rPr lang="en-US" dirty="0" err="1" smtClean="0"/>
              <a:t>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14397" y="1435101"/>
            <a:ext cx="2751116" cy="45709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714375" y="6356350"/>
            <a:ext cx="2751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83326-6110-4745-90FF-816B0135D3A8}" type="datetime1">
              <a:rPr lang="fr-FR"/>
              <a:pPr>
                <a:defRPr/>
              </a:pPr>
              <a:t>01/05/2020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575050" y="6356350"/>
            <a:ext cx="3659188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50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9" descr="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37073" y="4808256"/>
            <a:ext cx="7563541" cy="42300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dirty="0" err="1" smtClean="0"/>
              <a:t>Cliquez</a:t>
            </a:r>
            <a:r>
              <a:rPr lang="en-US" dirty="0" smtClean="0"/>
              <a:t> et </a:t>
            </a:r>
            <a:r>
              <a:rPr lang="en-US" dirty="0" err="1" smtClean="0"/>
              <a:t>modifiez</a:t>
            </a:r>
            <a:r>
              <a:rPr lang="en-US" dirty="0" smtClean="0"/>
              <a:t> le </a:t>
            </a:r>
            <a:r>
              <a:rPr lang="en-US" dirty="0" err="1" smtClean="0"/>
              <a:t>titre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50473" y="612775"/>
            <a:ext cx="7450141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737073" y="5231258"/>
            <a:ext cx="7563541" cy="60896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Cliquez</a:t>
            </a:r>
            <a:r>
              <a:rPr lang="en-US" dirty="0" smtClean="0"/>
              <a:t> pour modifier les styles du </a:t>
            </a:r>
            <a:r>
              <a:rPr lang="en-US" dirty="0" err="1" smtClean="0"/>
              <a:t>texte</a:t>
            </a:r>
            <a:r>
              <a:rPr lang="en-US" dirty="0" smtClean="0"/>
              <a:t> du masque</a:t>
            </a:r>
          </a:p>
        </p:txBody>
      </p:sp>
      <p:sp>
        <p:nvSpPr>
          <p:cNvPr id="7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850900" y="6356350"/>
            <a:ext cx="17399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683D81-D430-4BF6-9058-248BE4F54AA5}" type="datetime1">
              <a:rPr lang="fr-FR"/>
              <a:pPr>
                <a:defRPr/>
              </a:pPr>
              <a:t>01/05/2020</a:t>
            </a:fld>
            <a:endParaRPr lang="fr-FR"/>
          </a:p>
        </p:txBody>
      </p:sp>
      <p:sp>
        <p:nvSpPr>
          <p:cNvPr id="8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3106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741363" y="274638"/>
            <a:ext cx="7566025" cy="109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GB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741363" y="1498600"/>
            <a:ext cx="7566025" cy="442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741363" y="6356350"/>
            <a:ext cx="18494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474747"/>
                </a:solidFill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7D2817B7-2182-4EC4-BD66-C59DA14A971B}" type="datetime1">
              <a:rPr lang="fr-FR"/>
              <a:pPr>
                <a:defRPr/>
              </a:pPr>
              <a:t>01/05/2020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824163" y="6356350"/>
            <a:ext cx="3263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90000"/>
                    <a:lumOff val="10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fr-FR"/>
          </a:p>
        </p:txBody>
      </p:sp>
      <p:cxnSp>
        <p:nvCxnSpPr>
          <p:cNvPr id="12" name="Connecteur droit 11"/>
          <p:cNvCxnSpPr/>
          <p:nvPr userDrawn="1"/>
        </p:nvCxnSpPr>
        <p:spPr>
          <a:xfrm rot="5400000">
            <a:off x="258762" y="328613"/>
            <a:ext cx="658813" cy="15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31" name="Picture 9" descr="ppt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6188" y="6038850"/>
            <a:ext cx="255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4" r:id="rId7"/>
    <p:sldLayoutId id="2147483965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600" b="1" kern="1200">
          <a:solidFill>
            <a:schemeClr val="tx2"/>
          </a:solidFill>
          <a:latin typeface="Arial"/>
          <a:ea typeface="ＭＳ Ｐゴシック" pitchFamily="-108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pitchFamily="-108" charset="0"/>
          <a:ea typeface="ＭＳ Ｐゴシック" pitchFamily="-108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pitchFamily="-108" charset="0"/>
          <a:ea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6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2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000" kern="1200">
          <a:solidFill>
            <a:schemeClr val="tx1"/>
          </a:solidFill>
          <a:latin typeface="Arial"/>
          <a:ea typeface="ＭＳ Ｐゴシック" pitchFamily="-10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hchr.org/EN/Issues/Disability/SRDisabilities/Pages/SRDisabilitiesIndex.aspx" TargetMode="External"/><Relationship Id="rId7" Type="http://schemas.openxmlformats.org/officeDocument/2006/relationships/hyperlink" Target="mailto:sr.disability@ohchr.org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urgent-action@ohchr.org" TargetMode="External"/><Relationship Id="rId5" Type="http://schemas.openxmlformats.org/officeDocument/2006/relationships/hyperlink" Target="https://spsubmission.ohchr.org/" TargetMode="External"/><Relationship Id="rId4" Type="http://schemas.openxmlformats.org/officeDocument/2006/relationships/hyperlink" Target="http://www.ohchr.org/EN/Issues/Disability/SRDisabilities/Pages/Reports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ous-titre 9"/>
          <p:cNvSpPr>
            <a:spLocks noGrp="1"/>
          </p:cNvSpPr>
          <p:nvPr>
            <p:ph type="subTitle" idx="1"/>
          </p:nvPr>
        </p:nvSpPr>
        <p:spPr>
          <a:xfrm>
            <a:off x="723900" y="4248150"/>
            <a:ext cx="6589713" cy="979488"/>
          </a:xfrm>
        </p:spPr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rPr>
              <a:t>Module </a:t>
            </a:r>
            <a:r>
              <a:rPr lang="en-US" sz="3200" dirty="0" smtClean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rPr>
              <a:t>8.1</a:t>
            </a:r>
            <a:endParaRPr lang="en-US" sz="3200" dirty="0" smtClean="0">
              <a:solidFill>
                <a:schemeClr val="bg1"/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5123" name="Titre 10"/>
          <p:cNvSpPr>
            <a:spLocks noGrp="1"/>
          </p:cNvSpPr>
          <p:nvPr>
            <p:ph type="ctrTitle"/>
          </p:nvPr>
        </p:nvSpPr>
        <p:spPr>
          <a:xfrm>
            <a:off x="723900" y="1930400"/>
            <a:ext cx="7348538" cy="1149350"/>
          </a:xfrm>
        </p:spPr>
        <p:txBody>
          <a:bodyPr/>
          <a:lstStyle/>
          <a:p>
            <a:r>
              <a:rPr lang="en-US" sz="3400" dirty="0" smtClean="0">
                <a:latin typeface="Arial" charset="0"/>
                <a:ea typeface="ＭＳ Ｐゴシック" pitchFamily="34" charset="-128"/>
                <a:cs typeface="Arial" charset="0"/>
              </a:rPr>
              <a:t>The Special Rapporteur on the rights of persons with disabilities</a:t>
            </a:r>
            <a:br>
              <a:rPr lang="en-US" sz="3400" dirty="0" smtClean="0">
                <a:latin typeface="Arial" charset="0"/>
                <a:ea typeface="ＭＳ Ｐゴシック" pitchFamily="34" charset="-128"/>
                <a:cs typeface="Arial" charset="0"/>
              </a:rPr>
            </a:br>
            <a:endParaRPr lang="en-GB" sz="34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301625" y="6308725"/>
            <a:ext cx="2698750" cy="1588"/>
          </a:xfrm>
          <a:prstGeom prst="line">
            <a:avLst/>
          </a:prstGeom>
          <a:ln w="381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47" name="TextBox 11"/>
          <p:cNvSpPr txBox="1">
            <a:spLocks noChangeArrowheads="1"/>
          </p:cNvSpPr>
          <p:nvPr/>
        </p:nvSpPr>
        <p:spPr bwMode="auto">
          <a:xfrm>
            <a:off x="838200" y="1101725"/>
            <a:ext cx="3276600" cy="388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200" dirty="0">
                <a:cs typeface="Arial" charset="0"/>
              </a:rPr>
              <a:t>Understand the </a:t>
            </a:r>
            <a:r>
              <a:rPr lang="en-GB" sz="2200" dirty="0" smtClean="0"/>
              <a:t>role and mandate of the Special Rapporteur on the rights of persons with disabilities</a:t>
            </a:r>
            <a:endParaRPr lang="en-GB" sz="2200" dirty="0"/>
          </a:p>
          <a:p>
            <a:pPr eaLnBrk="1" hangingPunct="1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GB" sz="2200" dirty="0" smtClean="0">
                <a:cs typeface="Arial" charset="0"/>
              </a:rPr>
              <a:t>Understand the process of drafting and submitting information to Special Procedures</a:t>
            </a:r>
            <a:r>
              <a:rPr lang="en-GB" sz="2200" dirty="0" smtClean="0"/>
              <a:t> </a:t>
            </a:r>
            <a:endParaRPr lang="en-US" sz="2200" dirty="0">
              <a:cs typeface="Arial" charset="0"/>
            </a:endParaRPr>
          </a:p>
        </p:txBody>
      </p:sp>
      <p:sp>
        <p:nvSpPr>
          <p:cNvPr id="6148" name="Rectangle 10"/>
          <p:cNvSpPr>
            <a:spLocks noChangeArrowheads="1"/>
          </p:cNvSpPr>
          <p:nvPr/>
        </p:nvSpPr>
        <p:spPr bwMode="auto">
          <a:xfrm>
            <a:off x="4370388" y="1112838"/>
            <a:ext cx="4535487" cy="379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 smtClean="0">
                <a:cs typeface="Arial" charset="0"/>
              </a:rPr>
              <a:t>Which Special Procedures work on the rights of persons with disabilities?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 smtClean="0">
                <a:cs typeface="Arial" charset="0"/>
              </a:rPr>
              <a:t>The Special Rapporteur on the rights of persons with disabilities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 smtClean="0">
                <a:cs typeface="Arial" charset="0"/>
              </a:rPr>
              <a:t>The Special Procedures (SP) communications procedure</a:t>
            </a:r>
            <a:endParaRPr lang="en-US" sz="2000" dirty="0">
              <a:cs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Font typeface="Wingdings" pitchFamily="2" charset="2"/>
              <a:buChar char="§"/>
            </a:pPr>
            <a:r>
              <a:rPr lang="en-US" sz="2000" dirty="0" smtClean="0">
                <a:cs typeface="Arial" charset="0"/>
              </a:rPr>
              <a:t>Checklist </a:t>
            </a:r>
            <a:r>
              <a:rPr lang="en-US" sz="2000" dirty="0">
                <a:cs typeface="Arial" charset="0"/>
              </a:rPr>
              <a:t>for submitting </a:t>
            </a:r>
            <a:r>
              <a:rPr lang="en-US" sz="2000" dirty="0" smtClean="0">
                <a:cs typeface="Arial" charset="0"/>
              </a:rPr>
              <a:t>information on alleged violations against persons with disabilities</a:t>
            </a:r>
            <a:endParaRPr lang="en-US" sz="2000" dirty="0">
              <a:cs typeface="Arial" charset="0"/>
            </a:endParaRPr>
          </a:p>
          <a:p>
            <a:pPr>
              <a:spcBef>
                <a:spcPct val="20000"/>
              </a:spcBef>
              <a:buClr>
                <a:schemeClr val="tx2"/>
              </a:buClr>
            </a:pPr>
            <a:endParaRPr lang="en-US" sz="2400" dirty="0">
              <a:cs typeface="Arial" charset="0"/>
            </a:endParaRPr>
          </a:p>
        </p:txBody>
      </p:sp>
      <p:sp>
        <p:nvSpPr>
          <p:cNvPr id="6149" name="TextBox 17"/>
          <p:cNvSpPr txBox="1">
            <a:spLocks noChangeArrowheads="1"/>
          </p:cNvSpPr>
          <p:nvPr/>
        </p:nvSpPr>
        <p:spPr bwMode="auto">
          <a:xfrm>
            <a:off x="1066800" y="366713"/>
            <a:ext cx="187423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600" b="1" smtClean="0">
                <a:solidFill>
                  <a:schemeClr val="tx2"/>
                </a:solidFill>
                <a:cs typeface="Arial" charset="0"/>
              </a:rPr>
              <a:t>Objectives</a:t>
            </a:r>
            <a:endParaRPr lang="en-US" sz="2600" b="1">
              <a:solidFill>
                <a:schemeClr val="tx2"/>
              </a:solidFill>
              <a:cs typeface="Arial" charset="0"/>
            </a:endParaRPr>
          </a:p>
        </p:txBody>
      </p:sp>
      <p:sp>
        <p:nvSpPr>
          <p:cNvPr id="6150" name="TextBox 18"/>
          <p:cNvSpPr txBox="1">
            <a:spLocks noChangeArrowheads="1"/>
          </p:cNvSpPr>
          <p:nvPr/>
        </p:nvSpPr>
        <p:spPr bwMode="auto">
          <a:xfrm>
            <a:off x="4699000" y="366713"/>
            <a:ext cx="2111375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/>
            <a:r>
              <a:rPr lang="en-US" sz="2600" b="1">
                <a:solidFill>
                  <a:schemeClr val="tx2"/>
                </a:solidFill>
                <a:cs typeface="Arial" charset="0"/>
              </a:rPr>
              <a:t>Module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rial" charset="0"/>
                <a:ea typeface="ＭＳ Ｐゴシック" pitchFamily="34" charset="-128"/>
                <a:cs typeface="Arial" charset="0"/>
              </a:rPr>
              <a:t>Special Procedures working on the rights of persons with disabilities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3174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948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317500" y="274638"/>
            <a:ext cx="8439150" cy="1090612"/>
          </a:xfrm>
        </p:spPr>
        <p:txBody>
          <a:bodyPr/>
          <a:lstStyle/>
          <a:p>
            <a:pPr algn="ctr" eaLnBrk="1" hangingPunct="1"/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The </a:t>
            </a:r>
            <a:r>
              <a:rPr 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Special</a:t>
            </a:r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 Rapporteur on the </a:t>
            </a:r>
            <a:r>
              <a:rPr 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rights</a:t>
            </a:r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 of </a:t>
            </a:r>
            <a:r>
              <a:rPr lang="fr-FR" sz="3600" dirty="0" err="1">
                <a:latin typeface="Arial" charset="0"/>
                <a:ea typeface="ＭＳ Ｐゴシック" pitchFamily="34" charset="-128"/>
                <a:cs typeface="Arial" charset="0"/>
              </a:rPr>
              <a:t>p</a:t>
            </a:r>
            <a:r>
              <a:rPr 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ersons</a:t>
            </a:r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with</a:t>
            </a:r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fr-FR" sz="3600" dirty="0" err="1">
                <a:latin typeface="Arial" charset="0"/>
                <a:ea typeface="ＭＳ Ｐゴシック" pitchFamily="34" charset="-128"/>
                <a:cs typeface="Arial" charset="0"/>
              </a:rPr>
              <a:t>d</a:t>
            </a:r>
            <a:r>
              <a:rPr 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isabilities</a:t>
            </a:r>
            <a:endParaRPr lang="fr-FR" sz="36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7171" name="Content Placeholder 2"/>
          <p:cNvSpPr txBox="1">
            <a:spLocks/>
          </p:cNvSpPr>
          <p:nvPr/>
        </p:nvSpPr>
        <p:spPr bwMode="auto">
          <a:xfrm>
            <a:off x="1016000" y="1901825"/>
            <a:ext cx="7056438" cy="392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700">
              <a:cs typeface="Arial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472214925"/>
              </p:ext>
            </p:extLst>
          </p:nvPr>
        </p:nvGraphicFramePr>
        <p:xfrm>
          <a:off x="496957" y="974035"/>
          <a:ext cx="8259693" cy="5068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4566285" y="3394710"/>
            <a:ext cx="3371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072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317500" y="274638"/>
            <a:ext cx="8439150" cy="1090612"/>
          </a:xfrm>
        </p:spPr>
        <p:txBody>
          <a:bodyPr/>
          <a:lstStyle/>
          <a:p>
            <a:pPr algn="ctr" eaLnBrk="1" hangingPunct="1"/>
            <a:r>
              <a:rPr lang="fr-FR" sz="3600" dirty="0" smtClean="0">
                <a:latin typeface="Arial" charset="0"/>
                <a:ea typeface="ＭＳ Ｐゴシック" pitchFamily="34" charset="-128"/>
                <a:cs typeface="Arial" charset="0"/>
              </a:rPr>
              <a:t>The SP communications </a:t>
            </a:r>
            <a:r>
              <a:rPr lang="fr-FR" sz="3600" dirty="0" err="1" smtClean="0">
                <a:latin typeface="Arial" charset="0"/>
                <a:ea typeface="ＭＳ Ｐゴシック" pitchFamily="34" charset="-128"/>
                <a:cs typeface="Arial" charset="0"/>
              </a:rPr>
              <a:t>procedure</a:t>
            </a:r>
            <a:endParaRPr lang="fr-FR" sz="3600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7171" name="Content Placeholder 2"/>
          <p:cNvSpPr txBox="1">
            <a:spLocks/>
          </p:cNvSpPr>
          <p:nvPr/>
        </p:nvSpPr>
        <p:spPr bwMode="auto">
          <a:xfrm>
            <a:off x="1155700" y="1365250"/>
            <a:ext cx="7056438" cy="469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400">
              <a:cs typeface="Arial" charset="0"/>
            </a:endParaRP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753678290"/>
              </p:ext>
            </p:extLst>
          </p:nvPr>
        </p:nvGraphicFramePr>
        <p:xfrm>
          <a:off x="856343" y="1396999"/>
          <a:ext cx="7532914" cy="45248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re 1"/>
          <p:cNvSpPr>
            <a:spLocks noGrp="1"/>
          </p:cNvSpPr>
          <p:nvPr>
            <p:ph type="title"/>
          </p:nvPr>
        </p:nvSpPr>
        <p:spPr>
          <a:xfrm>
            <a:off x="325438" y="274638"/>
            <a:ext cx="8439150" cy="1090612"/>
          </a:xfrm>
        </p:spPr>
        <p:txBody>
          <a:bodyPr/>
          <a:lstStyle/>
          <a:p>
            <a:pPr algn="ctr" eaLnBrk="1" hangingPunct="1"/>
            <a:endParaRPr lang="en-US" sz="360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  <p:sp>
        <p:nvSpPr>
          <p:cNvPr id="9219" name="Content Placeholder 2"/>
          <p:cNvSpPr txBox="1">
            <a:spLocks/>
          </p:cNvSpPr>
          <p:nvPr/>
        </p:nvSpPr>
        <p:spPr bwMode="auto">
          <a:xfrm>
            <a:off x="1016000" y="1073150"/>
            <a:ext cx="7056438" cy="498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endParaRPr lang="en-US" sz="2400">
              <a:cs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3622340"/>
              </p:ext>
            </p:extLst>
          </p:nvPr>
        </p:nvGraphicFramePr>
        <p:xfrm>
          <a:off x="325438" y="234950"/>
          <a:ext cx="8586787" cy="63109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5867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6003">
                <a:tc>
                  <a:txBody>
                    <a:bodyPr/>
                    <a:lstStyle/>
                    <a:p>
                      <a:r>
                        <a:rPr lang="en-GB" sz="2800" dirty="0" smtClean="0">
                          <a:latin typeface="Arial" pitchFamily="34" charset="0"/>
                          <a:cs typeface="Arial" pitchFamily="34" charset="0"/>
                        </a:rPr>
                        <a:t>CHECK</a:t>
                      </a:r>
                      <a:r>
                        <a:rPr lang="en-GB" sz="2800" baseline="0" dirty="0" smtClean="0">
                          <a:latin typeface="Arial" pitchFamily="34" charset="0"/>
                          <a:cs typeface="Arial" pitchFamily="34" charset="0"/>
                        </a:rPr>
                        <a:t>LIST FOR SUBMISSION </a:t>
                      </a:r>
                      <a:endParaRPr lang="en-GB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76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Submission in writing (through the SP online form, fax, post or email)</a:t>
                      </a:r>
                    </a:p>
                  </a:txBody>
                  <a:tcPr marL="91436" marR="91436" marT="45721" marB="4572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767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Identification of the Special Procedures mandate-holder(s)</a:t>
                      </a: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 to whom the submission is addressed to</a:t>
                      </a:r>
                      <a:endParaRPr lang="en-US" sz="18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3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Identification of the source of information (organization, name, contact details, etc.)</a:t>
                      </a:r>
                    </a:p>
                  </a:txBody>
                  <a:tcPr marL="91436" marR="91436" marT="45721" marB="4572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83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Identification of the victim(s) concerned (incl. personal data)</a:t>
                      </a:r>
                    </a:p>
                  </a:txBody>
                  <a:tcPr marL="91436" marR="91436" marT="45721" marB="4572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83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latin typeface="Arial" pitchFamily="34" charset="0"/>
                          <a:cs typeface="Arial" pitchFamily="34" charset="0"/>
                        </a:rPr>
                        <a:t>Informed consent of each victim </a:t>
                      </a:r>
                    </a:p>
                  </a:txBody>
                  <a:tcPr marL="91436" marR="91436" marT="45721" marB="4572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836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Description of the circumstances and nature of the alleged violation(s) or problem, in chronological order</a:t>
                      </a:r>
                    </a:p>
                  </a:txBody>
                  <a:tcPr marL="91436" marR="91436" marT="45721" marB="4572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241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Identification of the alleged perpetrator(s) of the violation (when applicable)</a:t>
                      </a:r>
                    </a:p>
                  </a:txBody>
                  <a:tcPr marL="91436" marR="91436" marT="45721" marB="4572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08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Inform if the case or situation has been reported to the relevant national authorities</a:t>
                      </a:r>
                    </a:p>
                  </a:txBody>
                  <a:tcPr marL="91436" marR="91436" marT="45721" marB="4572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085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List of documents attached (e.g., informed consent of victims, documents related to the case, national laws)</a:t>
                      </a:r>
                    </a:p>
                  </a:txBody>
                  <a:tcPr marL="91436" marR="91436" marT="45721" marB="4572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4859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 smtClean="0">
                          <a:latin typeface="Arial" pitchFamily="34" charset="0"/>
                          <a:cs typeface="Arial" pitchFamily="34" charset="0"/>
                        </a:rPr>
                        <a:t>Submission</a:t>
                      </a:r>
                      <a:r>
                        <a:rPr lang="en-GB" sz="1800" baseline="0" dirty="0" smtClean="0">
                          <a:latin typeface="Arial" pitchFamily="34" charset="0"/>
                          <a:cs typeface="Arial" pitchFamily="34" charset="0"/>
                        </a:rPr>
                        <a:t> in English, French or Spanish</a:t>
                      </a:r>
                      <a:endParaRPr lang="en-GB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6" marR="91436" marT="45721" marB="45721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47663" y="365125"/>
            <a:ext cx="8569325" cy="1143000"/>
          </a:xfrm>
        </p:spPr>
        <p:txBody>
          <a:bodyPr/>
          <a:lstStyle/>
          <a:p>
            <a:pPr algn="ctr" eaLnBrk="1" hangingPunct="1"/>
            <a:r>
              <a:rPr lang="en-US" sz="2800" smtClean="0">
                <a:latin typeface="Arial" charset="0"/>
                <a:ea typeface="ＭＳ Ｐゴシック" pitchFamily="34" charset="-128"/>
                <a:cs typeface="Arial" charset="0"/>
              </a:rPr>
              <a:t>Sources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558800" y="1292224"/>
            <a:ext cx="7477125" cy="4228465"/>
          </a:xfrm>
        </p:spPr>
        <p:txBody>
          <a:bodyPr/>
          <a:lstStyle/>
          <a:p>
            <a:pPr eaLnBrk="1" hangingPunct="1"/>
            <a:r>
              <a:rPr lang="en-US" sz="2000" dirty="0" smtClean="0">
                <a:latin typeface="Arial" charset="0"/>
                <a:ea typeface="ＭＳ Ｐゴシック" pitchFamily="34" charset="-128"/>
                <a:cs typeface="Arial" charset="0"/>
              </a:rPr>
              <a:t>Convention on the Rights of Persons with Disabilities</a:t>
            </a:r>
          </a:p>
          <a:p>
            <a:pPr eaLnBrk="1" hangingPunct="1"/>
            <a:r>
              <a:rPr lang="en-GB" sz="2000" smtClean="0">
                <a:latin typeface="Arial" charset="0"/>
                <a:ea typeface="ＭＳ Ｐゴシック" pitchFamily="34" charset="-128"/>
                <a:cs typeface="Arial" charset="0"/>
              </a:rPr>
              <a:t>Webpage </a:t>
            </a:r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</a:rPr>
              <a:t>of the Special Rapporteur on the rights of persons with disabilities </a:t>
            </a:r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  <a:hlinkClick r:id="rId3"/>
              </a:rPr>
              <a:t>www.ohchr.org/EN/Issues/Disability/SRDisabilities/Pages/SRDisabilitiesIndex.aspx</a:t>
            </a:r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</a:rPr>
              <a:t> (accessed 15 November 2017)</a:t>
            </a:r>
          </a:p>
          <a:p>
            <a:pPr eaLnBrk="1" hangingPunct="1"/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</a:rPr>
              <a:t>Thematic reports of the </a:t>
            </a:r>
            <a:r>
              <a:rPr lang="en-GB" sz="2000" dirty="0">
                <a:latin typeface="Arial" charset="0"/>
                <a:ea typeface="ＭＳ Ｐゴシック" pitchFamily="34" charset="-128"/>
                <a:cs typeface="Arial" charset="0"/>
              </a:rPr>
              <a:t>Special Rapporteur </a:t>
            </a:r>
            <a:r>
              <a:rPr lang="en-GB" sz="2000" dirty="0">
                <a:latin typeface="Arial" charset="0"/>
                <a:ea typeface="ＭＳ Ｐゴシック" pitchFamily="34" charset="-128"/>
                <a:cs typeface="Arial" charset="0"/>
                <a:hlinkClick r:id="rId4"/>
              </a:rPr>
              <a:t>http://</a:t>
            </a:r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  <a:hlinkClick r:id="rId4"/>
              </a:rPr>
              <a:t>www.ohchr.org/EN/Issues/Disability/SRDisabilities/Pages/Reports.aspx</a:t>
            </a:r>
            <a:r>
              <a:rPr lang="en-GB" sz="2000" dirty="0">
                <a:latin typeface="Arial" charset="0"/>
                <a:ea typeface="ＭＳ Ｐゴシック" pitchFamily="34" charset="-128"/>
                <a:cs typeface="Arial" charset="0"/>
              </a:rPr>
              <a:t> (accessed 15 November 2017</a:t>
            </a:r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</a:rPr>
              <a:t>)</a:t>
            </a:r>
          </a:p>
          <a:p>
            <a:pPr eaLnBrk="1" hangingPunct="1"/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</a:rPr>
              <a:t>Online form to submit information to SP on alleged human </a:t>
            </a:r>
            <a:r>
              <a:rPr lang="en-GB" sz="2000" dirty="0">
                <a:latin typeface="Arial" charset="0"/>
                <a:ea typeface="ＭＳ Ｐゴシック" pitchFamily="34" charset="-128"/>
                <a:cs typeface="Arial" charset="0"/>
              </a:rPr>
              <a:t>rights violations </a:t>
            </a:r>
            <a:r>
              <a:rPr lang="en-GB" sz="2000" dirty="0">
                <a:latin typeface="Arial" charset="0"/>
                <a:ea typeface="ＭＳ Ｐゴシック" pitchFamily="34" charset="-128"/>
                <a:cs typeface="Arial" charset="0"/>
                <a:hlinkClick r:id="rId5"/>
              </a:rPr>
              <a:t>https://spsubmission.ohchr.org</a:t>
            </a:r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  <a:hlinkClick r:id="rId5"/>
              </a:rPr>
              <a:t>/</a:t>
            </a:r>
            <a:r>
              <a:rPr lang="en-GB" sz="2000" dirty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</a:rPr>
              <a:t>(</a:t>
            </a:r>
            <a:r>
              <a:rPr lang="en-GB" sz="2000" dirty="0">
                <a:latin typeface="Arial" charset="0"/>
                <a:ea typeface="ＭＳ Ｐゴシック" pitchFamily="34" charset="-128"/>
                <a:cs typeface="Arial" charset="0"/>
              </a:rPr>
              <a:t>accessed 15 November 2017</a:t>
            </a:r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</a:rPr>
              <a:t>)</a:t>
            </a:r>
          </a:p>
          <a:p>
            <a:pPr eaLnBrk="1" hangingPunct="1"/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</a:rPr>
              <a:t>Email: </a:t>
            </a:r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  <a:hlinkClick r:id="rId6"/>
              </a:rPr>
              <a:t>urgent-action@ohchr.org</a:t>
            </a:r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</a:rPr>
              <a:t>, </a:t>
            </a:r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  <a:hlinkClick r:id="rId7"/>
              </a:rPr>
              <a:t>sr.disability@ohchr.org</a:t>
            </a:r>
            <a:r>
              <a:rPr lang="en-GB" sz="2000" dirty="0" smtClean="0">
                <a:latin typeface="Arial" charset="0"/>
                <a:ea typeface="ＭＳ Ｐゴシック" pitchFamily="34" charset="-128"/>
                <a:cs typeface="Arial" charset="0"/>
              </a:rPr>
              <a:t> </a:t>
            </a:r>
            <a:endParaRPr lang="en-GB" sz="2000" dirty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/>
            <a:endParaRPr lang="en-GB" sz="2000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endParaRPr lang="en-GB" sz="22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/>
            <a:endParaRPr lang="en-US" sz="22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>
              <a:buFont typeface="Arial" charset="0"/>
              <a:buNone/>
            </a:pPr>
            <a:endParaRPr lang="en-US" sz="2800" dirty="0" smtClean="0">
              <a:latin typeface="Arial" charset="0"/>
              <a:ea typeface="ＭＳ Ｐゴシック" pitchFamily="34" charset="-128"/>
              <a:cs typeface="Arial" charset="0"/>
            </a:endParaRPr>
          </a:p>
          <a:p>
            <a:pPr eaLnBrk="1" hangingPunct="1"/>
            <a:endParaRPr lang="en-US" dirty="0" smtClean="0"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Personnalisée 7">
      <a:dk1>
        <a:srgbClr val="333333"/>
      </a:dk1>
      <a:lt1>
        <a:sysClr val="window" lastClr="FFFFFF"/>
      </a:lt1>
      <a:dk2>
        <a:srgbClr val="006FB7"/>
      </a:dk2>
      <a:lt2>
        <a:srgbClr val="CCCCCC"/>
      </a:lt2>
      <a:accent1>
        <a:srgbClr val="006FB7"/>
      </a:accent1>
      <a:accent2>
        <a:srgbClr val="5693C9"/>
      </a:accent2>
      <a:accent3>
        <a:srgbClr val="F18E00"/>
      </a:accent3>
      <a:accent4>
        <a:srgbClr val="8C1713"/>
      </a:accent4>
      <a:accent5>
        <a:srgbClr val="7FBADF"/>
      </a:accent5>
      <a:accent6>
        <a:srgbClr val="C58781"/>
      </a:accent6>
      <a:hlink>
        <a:srgbClr val="006FB7"/>
      </a:hlink>
      <a:folHlink>
        <a:srgbClr val="5693C9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22B9E06671B54FA89F14538B9B0FEA" ma:contentTypeVersion="1" ma:contentTypeDescription="Create a new document." ma:contentTypeScope="" ma:versionID="362711686602768b23db736653e4ac1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E1EA8F-47EC-4EB5-AF7F-28BA73081CB3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52441FF7-CDF6-4400-8EC7-47BDA68EA894}">
  <ds:schemaRefs>
    <ds:schemaRef ds:uri="http://schemas.microsoft.com/sharepoint/v3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  <ds:schemaRef ds:uri="http://purl.org/dc/elements/1.1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8BBA707-B4D5-4148-8120-CA27406FBE5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B8AAA571-2472-414F-8E89-FB7B0812CA5B}"/>
</file>

<file path=docProps/app.xml><?xml version="1.0" encoding="utf-8"?>
<Properties xmlns="http://schemas.openxmlformats.org/officeDocument/2006/extended-properties" xmlns:vt="http://schemas.openxmlformats.org/officeDocument/2006/docPropsVTypes">
  <TotalTime>3456</TotalTime>
  <Words>505</Words>
  <Application>Microsoft Office PowerPoint</Application>
  <PresentationFormat>On-screen Show (4:3)</PresentationFormat>
  <Paragraphs>65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Times New Roman</vt:lpstr>
      <vt:lpstr>Wingdings</vt:lpstr>
      <vt:lpstr>Thème Office</vt:lpstr>
      <vt:lpstr>The Special Rapporteur on the rights of persons with disabilities </vt:lpstr>
      <vt:lpstr>PowerPoint Presentation</vt:lpstr>
      <vt:lpstr>Special Procedures working on the rights of persons with disabilities</vt:lpstr>
      <vt:lpstr>The Special Rapporteur on the rights of persons with disabilities</vt:lpstr>
      <vt:lpstr>The SP communications procedure</vt:lpstr>
      <vt:lpstr>PowerPoint Presentation</vt:lpstr>
      <vt:lpstr>Sources</vt:lpstr>
    </vt:vector>
  </TitlesOfParts>
  <Company>Eddy Hill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Eddy Hill</dc:creator>
  <cp:lastModifiedBy>LEE Victoria</cp:lastModifiedBy>
  <cp:revision>300</cp:revision>
  <cp:lastPrinted>2011-08-24T07:57:36Z</cp:lastPrinted>
  <dcterms:created xsi:type="dcterms:W3CDTF">2010-05-19T14:44:31Z</dcterms:created>
  <dcterms:modified xsi:type="dcterms:W3CDTF">2020-05-01T10:57:05Z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David McCreery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David McCreery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ntentTypeId">
    <vt:lpwstr>0x0101008822B9E06671B54FA89F14538B9B0FEA</vt:lpwstr>
  </property>
</Properties>
</file>