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7"/>
  </p:notesMasterIdLst>
  <p:handoutMasterIdLst>
    <p:handoutMasterId r:id="rId28"/>
  </p:handoutMasterIdLst>
  <p:sldIdLst>
    <p:sldId id="256" r:id="rId6"/>
    <p:sldId id="259" r:id="rId7"/>
    <p:sldId id="321" r:id="rId8"/>
    <p:sldId id="322" r:id="rId9"/>
    <p:sldId id="323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273" r:id="rId26"/>
  </p:sldIdLst>
  <p:sldSz cx="9144000" cy="6858000" type="screen4x3"/>
  <p:notesSz cx="6797675" cy="99266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ine Lambein" initials="CL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B7"/>
    <a:srgbClr val="0076C0"/>
    <a:srgbClr val="00589A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88" autoAdjust="0"/>
    <p:restoredTop sz="97143" autoAdjust="0"/>
  </p:normalViewPr>
  <p:slideViewPr>
    <p:cSldViewPr snapToGrid="0" snapToObjects="1">
      <p:cViewPr>
        <p:scale>
          <a:sx n="100" d="100"/>
          <a:sy n="100" d="100"/>
        </p:scale>
        <p:origin x="-282" y="504"/>
      </p:cViewPr>
      <p:guideLst>
        <p:guide orient="horz" pos="4196"/>
        <p:guide pos="39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199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B91668-016F-40BA-B032-F70E60A19024}" type="doc">
      <dgm:prSet loTypeId="urn:microsoft.com/office/officeart/2005/8/layout/lProcess2" loCatId="list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en-GB"/>
        </a:p>
      </dgm:t>
    </dgm:pt>
    <dgm:pt modelId="{6A2EA4D8-7516-4DFD-A68B-C4CB1B22BFD5}">
      <dgm:prSet phldrT="[Texte]" custT="1"/>
      <dgm:spPr/>
      <dgm:t>
        <a:bodyPr/>
        <a:lstStyle/>
        <a:p>
          <a:r>
            <a:rPr lang="en-GB" sz="2200" b="1" dirty="0" smtClean="0"/>
            <a:t>Physical </a:t>
          </a:r>
        </a:p>
        <a:p>
          <a:r>
            <a:rPr lang="en-GB" sz="2200" b="1" dirty="0" smtClean="0"/>
            <a:t>(inherent)</a:t>
          </a:r>
          <a:endParaRPr lang="en-GB" sz="2200" dirty="0"/>
        </a:p>
      </dgm:t>
    </dgm:pt>
    <dgm:pt modelId="{44BEA2BD-600C-4112-9BE3-26C584FBACFF}" type="parTrans" cxnId="{5DB119D0-F323-4554-B8FD-4D6D9DA4706A}">
      <dgm:prSet/>
      <dgm:spPr/>
      <dgm:t>
        <a:bodyPr/>
        <a:lstStyle/>
        <a:p>
          <a:endParaRPr lang="en-GB"/>
        </a:p>
      </dgm:t>
    </dgm:pt>
    <dgm:pt modelId="{67B9CCBE-FBFD-455F-B57D-06EE41FDDEC8}" type="sibTrans" cxnId="{5DB119D0-F323-4554-B8FD-4D6D9DA4706A}">
      <dgm:prSet/>
      <dgm:spPr/>
      <dgm:t>
        <a:bodyPr/>
        <a:lstStyle/>
        <a:p>
          <a:endParaRPr lang="en-GB"/>
        </a:p>
      </dgm:t>
    </dgm:pt>
    <dgm:pt modelId="{50899FDC-2675-4D75-9D70-72ECDD519C8F}">
      <dgm:prSet phldrT="[Texte]"/>
      <dgm:spPr/>
      <dgm:t>
        <a:bodyPr/>
        <a:lstStyle/>
        <a:p>
          <a:r>
            <a:rPr lang="en-GB" smtClean="0"/>
            <a:t>male/female</a:t>
          </a:r>
          <a:endParaRPr lang="en-GB" dirty="0"/>
        </a:p>
      </dgm:t>
    </dgm:pt>
    <dgm:pt modelId="{460DD49E-6C7D-4472-BADC-B63A2A8F27D1}" type="parTrans" cxnId="{A2613402-A7DC-4166-A3BD-67A562A91CBD}">
      <dgm:prSet/>
      <dgm:spPr/>
      <dgm:t>
        <a:bodyPr/>
        <a:lstStyle/>
        <a:p>
          <a:endParaRPr lang="en-GB"/>
        </a:p>
      </dgm:t>
    </dgm:pt>
    <dgm:pt modelId="{B0E697F2-4361-4FCD-B8EB-6E2F7E1D9DC9}" type="sibTrans" cxnId="{A2613402-A7DC-4166-A3BD-67A562A91CBD}">
      <dgm:prSet/>
      <dgm:spPr/>
      <dgm:t>
        <a:bodyPr/>
        <a:lstStyle/>
        <a:p>
          <a:endParaRPr lang="en-GB"/>
        </a:p>
      </dgm:t>
    </dgm:pt>
    <dgm:pt modelId="{82BA0CB8-4C1C-4109-A068-8E569E26C62C}">
      <dgm:prSet phldrT="[Texte]"/>
      <dgm:spPr/>
      <dgm:t>
        <a:bodyPr/>
        <a:lstStyle/>
        <a:p>
          <a:r>
            <a:rPr lang="en-GB" smtClean="0"/>
            <a:t>skin colour</a:t>
          </a:r>
          <a:endParaRPr lang="en-GB" dirty="0"/>
        </a:p>
      </dgm:t>
    </dgm:pt>
    <dgm:pt modelId="{64F4D2F9-BFBC-4933-9CD5-0CEC49847B4A}" type="parTrans" cxnId="{8F8D4ADC-50A6-48D8-88E0-053B6F5BEA91}">
      <dgm:prSet/>
      <dgm:spPr/>
      <dgm:t>
        <a:bodyPr/>
        <a:lstStyle/>
        <a:p>
          <a:endParaRPr lang="en-GB"/>
        </a:p>
      </dgm:t>
    </dgm:pt>
    <dgm:pt modelId="{1274FEA1-9C27-4FFF-9974-DB9E90E440B6}" type="sibTrans" cxnId="{8F8D4ADC-50A6-48D8-88E0-053B6F5BEA91}">
      <dgm:prSet/>
      <dgm:spPr/>
      <dgm:t>
        <a:bodyPr/>
        <a:lstStyle/>
        <a:p>
          <a:endParaRPr lang="en-GB"/>
        </a:p>
      </dgm:t>
    </dgm:pt>
    <dgm:pt modelId="{037A5467-ABEC-47EA-B280-4A6C724A0C5D}">
      <dgm:prSet phldrT="[Texte]"/>
      <dgm:spPr/>
      <dgm:t>
        <a:bodyPr/>
        <a:lstStyle/>
        <a:p>
          <a:r>
            <a:rPr lang="en-GB" dirty="0" smtClean="0"/>
            <a:t>visual impairment </a:t>
          </a:r>
          <a:endParaRPr lang="en-GB" dirty="0"/>
        </a:p>
      </dgm:t>
    </dgm:pt>
    <dgm:pt modelId="{1276D987-1AAF-42BA-AB63-AA0E9C05F75D}" type="parTrans" cxnId="{ADA6A0B5-4DE8-43DC-B64C-975F2102D50F}">
      <dgm:prSet/>
      <dgm:spPr/>
      <dgm:t>
        <a:bodyPr/>
        <a:lstStyle/>
        <a:p>
          <a:endParaRPr lang="en-GB"/>
        </a:p>
      </dgm:t>
    </dgm:pt>
    <dgm:pt modelId="{D327502B-5D7A-4655-8B0F-EC05C42ABEB0}" type="sibTrans" cxnId="{ADA6A0B5-4DE8-43DC-B64C-975F2102D50F}">
      <dgm:prSet/>
      <dgm:spPr/>
      <dgm:t>
        <a:bodyPr/>
        <a:lstStyle/>
        <a:p>
          <a:endParaRPr lang="en-GB"/>
        </a:p>
      </dgm:t>
    </dgm:pt>
    <dgm:pt modelId="{EC2742B0-B5DE-48A5-9FFB-3B605E501686}">
      <dgm:prSet phldrT="[Texte]"/>
      <dgm:spPr/>
      <dgm:t>
        <a:bodyPr/>
        <a:lstStyle/>
        <a:p>
          <a:r>
            <a:rPr lang="en-GB" dirty="0" smtClean="0"/>
            <a:t>hearing impairment</a:t>
          </a:r>
          <a:endParaRPr lang="en-GB" dirty="0"/>
        </a:p>
      </dgm:t>
    </dgm:pt>
    <dgm:pt modelId="{1A77EFB6-DF0D-4D02-AFAD-899FD0B9E831}" type="parTrans" cxnId="{0D06FA96-F4C1-4B2D-B150-7D721973BF20}">
      <dgm:prSet/>
      <dgm:spPr/>
      <dgm:t>
        <a:bodyPr/>
        <a:lstStyle/>
        <a:p>
          <a:endParaRPr lang="en-GB"/>
        </a:p>
      </dgm:t>
    </dgm:pt>
    <dgm:pt modelId="{6B26E6C0-DC1B-417E-A382-E1C05395588D}" type="sibTrans" cxnId="{0D06FA96-F4C1-4B2D-B150-7D721973BF20}">
      <dgm:prSet/>
      <dgm:spPr/>
      <dgm:t>
        <a:bodyPr/>
        <a:lstStyle/>
        <a:p>
          <a:endParaRPr lang="en-GB"/>
        </a:p>
      </dgm:t>
    </dgm:pt>
    <dgm:pt modelId="{D987E9C0-B04E-41B5-85B6-0565DBA816D4}">
      <dgm:prSet phldrT="[Texte]"/>
      <dgm:spPr/>
      <dgm:t>
        <a:bodyPr/>
        <a:lstStyle/>
        <a:p>
          <a:r>
            <a:rPr lang="en-GB" dirty="0" smtClean="0"/>
            <a:t>physical impairment</a:t>
          </a:r>
          <a:endParaRPr lang="en-GB" dirty="0"/>
        </a:p>
      </dgm:t>
    </dgm:pt>
    <dgm:pt modelId="{48BC0508-AA2C-4960-A2E6-8514F4FEE037}" type="parTrans" cxnId="{4F3EAA7D-E8EE-4EBF-8958-E1C4C02CA2CB}">
      <dgm:prSet/>
      <dgm:spPr/>
      <dgm:t>
        <a:bodyPr/>
        <a:lstStyle/>
        <a:p>
          <a:endParaRPr lang="en-GB"/>
        </a:p>
      </dgm:t>
    </dgm:pt>
    <dgm:pt modelId="{82E72657-9A47-470E-B2B7-D570564691B5}" type="sibTrans" cxnId="{4F3EAA7D-E8EE-4EBF-8958-E1C4C02CA2CB}">
      <dgm:prSet/>
      <dgm:spPr/>
      <dgm:t>
        <a:bodyPr/>
        <a:lstStyle/>
        <a:p>
          <a:endParaRPr lang="en-GB"/>
        </a:p>
      </dgm:t>
    </dgm:pt>
    <dgm:pt modelId="{2819D653-59A2-4FD4-8F39-E8D3A7A443E6}">
      <dgm:prSet phldrT="[Texte]"/>
      <dgm:spPr/>
      <dgm:t>
        <a:bodyPr/>
        <a:lstStyle/>
        <a:p>
          <a:r>
            <a:rPr lang="en-GB" dirty="0" smtClean="0"/>
            <a:t>intellectual impairment</a:t>
          </a:r>
          <a:endParaRPr lang="en-GB" dirty="0"/>
        </a:p>
      </dgm:t>
    </dgm:pt>
    <dgm:pt modelId="{950FAF57-0414-4545-A32C-419414C6F406}" type="parTrans" cxnId="{8F449F29-07BA-4CF4-B2D1-65C1F527D048}">
      <dgm:prSet/>
      <dgm:spPr/>
      <dgm:t>
        <a:bodyPr/>
        <a:lstStyle/>
        <a:p>
          <a:endParaRPr lang="en-GB"/>
        </a:p>
      </dgm:t>
    </dgm:pt>
    <dgm:pt modelId="{B76A2B50-A5C5-4E91-B94D-6232046727F8}" type="sibTrans" cxnId="{8F449F29-07BA-4CF4-B2D1-65C1F527D048}">
      <dgm:prSet/>
      <dgm:spPr/>
      <dgm:t>
        <a:bodyPr/>
        <a:lstStyle/>
        <a:p>
          <a:endParaRPr lang="en-GB"/>
        </a:p>
      </dgm:t>
    </dgm:pt>
    <dgm:pt modelId="{02E4B830-7648-4FB2-A9D9-805DAAF758E1}">
      <dgm:prSet phldrT="[Texte]"/>
      <dgm:spPr/>
      <dgm:t>
        <a:bodyPr/>
        <a:lstStyle/>
        <a:p>
          <a:r>
            <a:rPr lang="en-GB" dirty="0" smtClean="0"/>
            <a:t>psychosocial impairment</a:t>
          </a:r>
          <a:endParaRPr lang="en-GB" dirty="0"/>
        </a:p>
      </dgm:t>
    </dgm:pt>
    <dgm:pt modelId="{837F9B31-19EB-4484-92DA-2F18CB18FC28}" type="parTrans" cxnId="{4B2B340A-9B2F-4854-B0FB-DDC841986F5A}">
      <dgm:prSet/>
      <dgm:spPr/>
      <dgm:t>
        <a:bodyPr/>
        <a:lstStyle/>
        <a:p>
          <a:endParaRPr lang="en-GB"/>
        </a:p>
      </dgm:t>
    </dgm:pt>
    <dgm:pt modelId="{982D8160-F428-4A5E-B1FD-65476D6BC376}" type="sibTrans" cxnId="{4B2B340A-9B2F-4854-B0FB-DDC841986F5A}">
      <dgm:prSet/>
      <dgm:spPr/>
      <dgm:t>
        <a:bodyPr/>
        <a:lstStyle/>
        <a:p>
          <a:endParaRPr lang="en-GB"/>
        </a:p>
      </dgm:t>
    </dgm:pt>
    <dgm:pt modelId="{FA348FC9-7F20-4992-B32D-E58ECEB1EC3D}">
      <dgm:prSet phldrT="[Texte]"/>
      <dgm:spPr/>
      <dgm:t>
        <a:bodyPr/>
        <a:lstStyle/>
        <a:p>
          <a:r>
            <a:rPr lang="en-GB" dirty="0" smtClean="0"/>
            <a:t>fit / not fit</a:t>
          </a:r>
          <a:endParaRPr lang="en-GB" dirty="0"/>
        </a:p>
      </dgm:t>
    </dgm:pt>
    <dgm:pt modelId="{2EACFEF6-0C8A-4AA7-883C-833A1C0895E9}" type="parTrans" cxnId="{E187F0F2-DB18-48A0-A0F5-9ED0E2D486B1}">
      <dgm:prSet/>
      <dgm:spPr/>
      <dgm:t>
        <a:bodyPr/>
        <a:lstStyle/>
        <a:p>
          <a:endParaRPr lang="en-GB"/>
        </a:p>
      </dgm:t>
    </dgm:pt>
    <dgm:pt modelId="{6E37BA23-0141-4894-8A3A-11B957F3183B}" type="sibTrans" cxnId="{E187F0F2-DB18-48A0-A0F5-9ED0E2D486B1}">
      <dgm:prSet/>
      <dgm:spPr/>
      <dgm:t>
        <a:bodyPr/>
        <a:lstStyle/>
        <a:p>
          <a:endParaRPr lang="en-GB"/>
        </a:p>
      </dgm:t>
    </dgm:pt>
    <dgm:pt modelId="{505A52D6-F5AC-475C-9E1A-3BC5A4B0BF33}">
      <dgm:prSet phldrT="[Texte]" custT="1"/>
      <dgm:spPr/>
      <dgm:t>
        <a:bodyPr/>
        <a:lstStyle/>
        <a:p>
          <a:r>
            <a:rPr lang="en-GB" sz="2200" b="1" dirty="0" smtClean="0"/>
            <a:t>Socioeconomic (individual impact)</a:t>
          </a:r>
          <a:endParaRPr lang="en-GB" sz="2200" dirty="0"/>
        </a:p>
      </dgm:t>
    </dgm:pt>
    <dgm:pt modelId="{01E4A2A1-A91F-46E3-9922-850089C67DC2}" type="parTrans" cxnId="{53D4DB8A-9B6D-4A0F-A7B8-D2067CD8B480}">
      <dgm:prSet/>
      <dgm:spPr/>
      <dgm:t>
        <a:bodyPr/>
        <a:lstStyle/>
        <a:p>
          <a:endParaRPr lang="en-GB"/>
        </a:p>
      </dgm:t>
    </dgm:pt>
    <dgm:pt modelId="{01440624-2C6E-415F-8279-E73DFB7E9CB1}" type="sibTrans" cxnId="{53D4DB8A-9B6D-4A0F-A7B8-D2067CD8B480}">
      <dgm:prSet/>
      <dgm:spPr/>
      <dgm:t>
        <a:bodyPr/>
        <a:lstStyle/>
        <a:p>
          <a:endParaRPr lang="en-GB"/>
        </a:p>
      </dgm:t>
    </dgm:pt>
    <dgm:pt modelId="{9B659B6E-BB01-4085-9C77-F61E12600EAA}">
      <dgm:prSet/>
      <dgm:spPr/>
      <dgm:t>
        <a:bodyPr/>
        <a:lstStyle/>
        <a:p>
          <a:r>
            <a:rPr lang="en-GB" smtClean="0"/>
            <a:t>rich</a:t>
          </a:r>
          <a:endParaRPr lang="en-GB" b="1" dirty="0"/>
        </a:p>
      </dgm:t>
    </dgm:pt>
    <dgm:pt modelId="{49AEC4CF-1920-4865-8FA4-130DDF8B9FC1}" type="parTrans" cxnId="{61CD0D18-218B-46C2-8953-CC3464A42FDC}">
      <dgm:prSet/>
      <dgm:spPr/>
      <dgm:t>
        <a:bodyPr/>
        <a:lstStyle/>
        <a:p>
          <a:endParaRPr lang="en-GB"/>
        </a:p>
      </dgm:t>
    </dgm:pt>
    <dgm:pt modelId="{4669F61B-2976-424D-AE5E-10116D0347FE}" type="sibTrans" cxnId="{61CD0D18-218B-46C2-8953-CC3464A42FDC}">
      <dgm:prSet/>
      <dgm:spPr/>
      <dgm:t>
        <a:bodyPr/>
        <a:lstStyle/>
        <a:p>
          <a:endParaRPr lang="en-GB"/>
        </a:p>
      </dgm:t>
    </dgm:pt>
    <dgm:pt modelId="{8318E8DD-0632-41BA-87F1-CDE358FAA1C3}">
      <dgm:prSet/>
      <dgm:spPr/>
      <dgm:t>
        <a:bodyPr/>
        <a:lstStyle/>
        <a:p>
          <a:r>
            <a:rPr lang="en-GB" smtClean="0"/>
            <a:t>middle class</a:t>
          </a:r>
          <a:endParaRPr lang="en-GB" b="1" dirty="0"/>
        </a:p>
      </dgm:t>
    </dgm:pt>
    <dgm:pt modelId="{A2724BFF-015C-4262-B5CE-10A72FB69D53}" type="parTrans" cxnId="{675DEF0F-3624-4364-8E6E-7FF3DB82DD2F}">
      <dgm:prSet/>
      <dgm:spPr/>
      <dgm:t>
        <a:bodyPr/>
        <a:lstStyle/>
        <a:p>
          <a:endParaRPr lang="en-GB"/>
        </a:p>
      </dgm:t>
    </dgm:pt>
    <dgm:pt modelId="{AE778C71-F636-475C-8BE7-E9DA3EF25EC7}" type="sibTrans" cxnId="{675DEF0F-3624-4364-8E6E-7FF3DB82DD2F}">
      <dgm:prSet/>
      <dgm:spPr/>
      <dgm:t>
        <a:bodyPr/>
        <a:lstStyle/>
        <a:p>
          <a:endParaRPr lang="en-GB"/>
        </a:p>
      </dgm:t>
    </dgm:pt>
    <dgm:pt modelId="{A597B643-74E8-40B1-A0E6-1EDD11AE38AC}">
      <dgm:prSet/>
      <dgm:spPr/>
      <dgm:t>
        <a:bodyPr/>
        <a:lstStyle/>
        <a:p>
          <a:r>
            <a:rPr lang="en-GB" smtClean="0"/>
            <a:t>poor</a:t>
          </a:r>
          <a:endParaRPr lang="en-GB" b="1" dirty="0"/>
        </a:p>
      </dgm:t>
    </dgm:pt>
    <dgm:pt modelId="{C200AC83-019C-41F4-A5FB-C2D6AC69529E}" type="parTrans" cxnId="{B412DFEB-D1CE-4D44-B762-0EDFDD1435A0}">
      <dgm:prSet/>
      <dgm:spPr/>
      <dgm:t>
        <a:bodyPr/>
        <a:lstStyle/>
        <a:p>
          <a:endParaRPr lang="en-GB"/>
        </a:p>
      </dgm:t>
    </dgm:pt>
    <dgm:pt modelId="{3D246FC0-B909-432D-8994-D6AB40DA2F70}" type="sibTrans" cxnId="{B412DFEB-D1CE-4D44-B762-0EDFDD1435A0}">
      <dgm:prSet/>
      <dgm:spPr/>
      <dgm:t>
        <a:bodyPr/>
        <a:lstStyle/>
        <a:p>
          <a:endParaRPr lang="en-GB"/>
        </a:p>
      </dgm:t>
    </dgm:pt>
    <dgm:pt modelId="{07FE67A4-1B29-4239-ACAC-1E503DE05A04}">
      <dgm:prSet/>
      <dgm:spPr/>
      <dgm:t>
        <a:bodyPr/>
        <a:lstStyle/>
        <a:p>
          <a:r>
            <a:rPr lang="en-GB" smtClean="0"/>
            <a:t>connected</a:t>
          </a:r>
          <a:endParaRPr lang="en-GB" b="1" dirty="0"/>
        </a:p>
      </dgm:t>
    </dgm:pt>
    <dgm:pt modelId="{F67414C7-FE52-4163-87C4-4D4E6E30558D}" type="parTrans" cxnId="{48BD8F24-FF08-4191-AFA0-5252EA2FC4D7}">
      <dgm:prSet/>
      <dgm:spPr/>
      <dgm:t>
        <a:bodyPr/>
        <a:lstStyle/>
        <a:p>
          <a:endParaRPr lang="en-GB"/>
        </a:p>
      </dgm:t>
    </dgm:pt>
    <dgm:pt modelId="{AE075EA5-A08B-4E86-87F6-E8A6B66671FB}" type="sibTrans" cxnId="{48BD8F24-FF08-4191-AFA0-5252EA2FC4D7}">
      <dgm:prSet/>
      <dgm:spPr/>
      <dgm:t>
        <a:bodyPr/>
        <a:lstStyle/>
        <a:p>
          <a:endParaRPr lang="en-GB"/>
        </a:p>
      </dgm:t>
    </dgm:pt>
    <dgm:pt modelId="{3BEA394C-EBE1-48A6-893B-7B4142A4BDF1}">
      <dgm:prSet/>
      <dgm:spPr/>
      <dgm:t>
        <a:bodyPr/>
        <a:lstStyle/>
        <a:p>
          <a:r>
            <a:rPr lang="en-GB" smtClean="0"/>
            <a:t>isolated</a:t>
          </a:r>
          <a:endParaRPr lang="en-GB" b="1" dirty="0"/>
        </a:p>
      </dgm:t>
    </dgm:pt>
    <dgm:pt modelId="{1764AE21-DD67-4B44-8941-C6340BFB82C2}" type="parTrans" cxnId="{B2DB9C22-D326-4744-A2C4-CCADBF95566C}">
      <dgm:prSet/>
      <dgm:spPr/>
      <dgm:t>
        <a:bodyPr/>
        <a:lstStyle/>
        <a:p>
          <a:endParaRPr lang="en-GB"/>
        </a:p>
      </dgm:t>
    </dgm:pt>
    <dgm:pt modelId="{B8B6A399-0C54-45C2-B3A5-7A1133407AFE}" type="sibTrans" cxnId="{B2DB9C22-D326-4744-A2C4-CCADBF95566C}">
      <dgm:prSet/>
      <dgm:spPr/>
      <dgm:t>
        <a:bodyPr/>
        <a:lstStyle/>
        <a:p>
          <a:endParaRPr lang="en-GB"/>
        </a:p>
      </dgm:t>
    </dgm:pt>
    <dgm:pt modelId="{65FDBECB-4B9E-4D7F-B78B-4AF4B8EE6A5E}">
      <dgm:prSet/>
      <dgm:spPr/>
      <dgm:t>
        <a:bodyPr/>
        <a:lstStyle/>
        <a:p>
          <a:r>
            <a:rPr lang="en-GB" smtClean="0"/>
            <a:t>educated</a:t>
          </a:r>
          <a:endParaRPr lang="en-GB" b="1" dirty="0"/>
        </a:p>
      </dgm:t>
    </dgm:pt>
    <dgm:pt modelId="{86938A30-B70E-4932-9B75-110EC11A077A}" type="parTrans" cxnId="{EBC7F45E-B044-4463-969B-3A1CF2F80F5E}">
      <dgm:prSet/>
      <dgm:spPr/>
      <dgm:t>
        <a:bodyPr/>
        <a:lstStyle/>
        <a:p>
          <a:endParaRPr lang="en-GB"/>
        </a:p>
      </dgm:t>
    </dgm:pt>
    <dgm:pt modelId="{E300FD6E-A731-4253-83ED-D32B2F559B32}" type="sibTrans" cxnId="{EBC7F45E-B044-4463-969B-3A1CF2F80F5E}">
      <dgm:prSet/>
      <dgm:spPr/>
      <dgm:t>
        <a:bodyPr/>
        <a:lstStyle/>
        <a:p>
          <a:endParaRPr lang="en-GB"/>
        </a:p>
      </dgm:t>
    </dgm:pt>
    <dgm:pt modelId="{1F2ACED1-917C-43BD-86D6-63C59DC80B85}">
      <dgm:prSet/>
      <dgm:spPr/>
      <dgm:t>
        <a:bodyPr/>
        <a:lstStyle/>
        <a:p>
          <a:r>
            <a:rPr lang="en-GB" smtClean="0"/>
            <a:t>illiterate</a:t>
          </a:r>
          <a:endParaRPr lang="en-GB" b="1" dirty="0"/>
        </a:p>
      </dgm:t>
    </dgm:pt>
    <dgm:pt modelId="{0A25737E-B1C3-470E-BA2C-5BC8D11B9FD9}" type="parTrans" cxnId="{B276C1B9-050F-44D1-BAD7-FAE03969F128}">
      <dgm:prSet/>
      <dgm:spPr/>
      <dgm:t>
        <a:bodyPr/>
        <a:lstStyle/>
        <a:p>
          <a:endParaRPr lang="en-GB"/>
        </a:p>
      </dgm:t>
    </dgm:pt>
    <dgm:pt modelId="{D5AE2AC1-9D23-45D9-86CB-71104CED3233}" type="sibTrans" cxnId="{B276C1B9-050F-44D1-BAD7-FAE03969F128}">
      <dgm:prSet/>
      <dgm:spPr/>
      <dgm:t>
        <a:bodyPr/>
        <a:lstStyle/>
        <a:p>
          <a:endParaRPr lang="en-GB"/>
        </a:p>
      </dgm:t>
    </dgm:pt>
    <dgm:pt modelId="{E85EB4E6-C030-4CC3-8573-0D4CF866C00F}" type="pres">
      <dgm:prSet presAssocID="{03B91668-016F-40BA-B032-F70E60A1902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99287FF-F78F-4CAF-8F93-7DFB968ED09B}" type="pres">
      <dgm:prSet presAssocID="{6A2EA4D8-7516-4DFD-A68B-C4CB1B22BFD5}" presName="compNode" presStyleCnt="0"/>
      <dgm:spPr/>
    </dgm:pt>
    <dgm:pt modelId="{0F1AA2D8-E55C-4271-8491-6D98B06DA5B4}" type="pres">
      <dgm:prSet presAssocID="{6A2EA4D8-7516-4DFD-A68B-C4CB1B22BFD5}" presName="aNode" presStyleLbl="bgShp" presStyleIdx="0" presStyleCnt="2"/>
      <dgm:spPr/>
      <dgm:t>
        <a:bodyPr/>
        <a:lstStyle/>
        <a:p>
          <a:endParaRPr lang="en-GB"/>
        </a:p>
      </dgm:t>
    </dgm:pt>
    <dgm:pt modelId="{872E8626-D8FC-4C7B-9CF4-01AE7EAC3F7A}" type="pres">
      <dgm:prSet presAssocID="{6A2EA4D8-7516-4DFD-A68B-C4CB1B22BFD5}" presName="textNode" presStyleLbl="bgShp" presStyleIdx="0" presStyleCnt="2"/>
      <dgm:spPr/>
      <dgm:t>
        <a:bodyPr/>
        <a:lstStyle/>
        <a:p>
          <a:endParaRPr lang="en-GB"/>
        </a:p>
      </dgm:t>
    </dgm:pt>
    <dgm:pt modelId="{E3080094-27FF-42CA-90FC-5D8C3B209A98}" type="pres">
      <dgm:prSet presAssocID="{6A2EA4D8-7516-4DFD-A68B-C4CB1B22BFD5}" presName="compChildNode" presStyleCnt="0"/>
      <dgm:spPr/>
    </dgm:pt>
    <dgm:pt modelId="{F6589ACA-F36D-456F-A61D-00E1416E0AFE}" type="pres">
      <dgm:prSet presAssocID="{6A2EA4D8-7516-4DFD-A68B-C4CB1B22BFD5}" presName="theInnerList" presStyleCnt="0"/>
      <dgm:spPr/>
    </dgm:pt>
    <dgm:pt modelId="{B51BA5DD-1DEA-461E-8367-607D265276BE}" type="pres">
      <dgm:prSet presAssocID="{50899FDC-2675-4D75-9D70-72ECDD519C8F}" presName="child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55C6C0-A2D5-4AB9-9543-3C51D67089B1}" type="pres">
      <dgm:prSet presAssocID="{50899FDC-2675-4D75-9D70-72ECDD519C8F}" presName="aSpace2" presStyleCnt="0"/>
      <dgm:spPr/>
    </dgm:pt>
    <dgm:pt modelId="{7773C973-46C0-49CC-B9E5-F830CF6FA9E4}" type="pres">
      <dgm:prSet presAssocID="{82BA0CB8-4C1C-4109-A068-8E569E26C62C}" presName="child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D41F42-E74D-4DFD-8858-FEB49617EFFF}" type="pres">
      <dgm:prSet presAssocID="{82BA0CB8-4C1C-4109-A068-8E569E26C62C}" presName="aSpace2" presStyleCnt="0"/>
      <dgm:spPr/>
    </dgm:pt>
    <dgm:pt modelId="{8FCB49D5-46BA-447A-A10A-D3484C69B91C}" type="pres">
      <dgm:prSet presAssocID="{037A5467-ABEC-47EA-B280-4A6C724A0C5D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99852C-91D2-4886-BCD5-23C568BA4998}" type="pres">
      <dgm:prSet presAssocID="{037A5467-ABEC-47EA-B280-4A6C724A0C5D}" presName="aSpace2" presStyleCnt="0"/>
      <dgm:spPr/>
    </dgm:pt>
    <dgm:pt modelId="{5989FC98-43BC-4DE3-AA10-112D39B949F3}" type="pres">
      <dgm:prSet presAssocID="{EC2742B0-B5DE-48A5-9FFB-3B605E501686}" presName="child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4BC493-4C18-4F70-BDA2-C51F89E028B1}" type="pres">
      <dgm:prSet presAssocID="{EC2742B0-B5DE-48A5-9FFB-3B605E501686}" presName="aSpace2" presStyleCnt="0"/>
      <dgm:spPr/>
    </dgm:pt>
    <dgm:pt modelId="{47D62F55-2BF2-4076-90FE-E7E9EC583F15}" type="pres">
      <dgm:prSet presAssocID="{D987E9C0-B04E-41B5-85B6-0565DBA816D4}" presName="child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3DB4A1-104D-4A25-9078-8A5FC5627225}" type="pres">
      <dgm:prSet presAssocID="{D987E9C0-B04E-41B5-85B6-0565DBA816D4}" presName="aSpace2" presStyleCnt="0"/>
      <dgm:spPr/>
    </dgm:pt>
    <dgm:pt modelId="{B2FBAEE0-2854-4678-841C-C7B23FBE982E}" type="pres">
      <dgm:prSet presAssocID="{2819D653-59A2-4FD4-8F39-E8D3A7A443E6}" presName="child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23E647-3EC3-4AD6-A993-0A734B87C32E}" type="pres">
      <dgm:prSet presAssocID="{2819D653-59A2-4FD4-8F39-E8D3A7A443E6}" presName="aSpace2" presStyleCnt="0"/>
      <dgm:spPr/>
    </dgm:pt>
    <dgm:pt modelId="{B0E5A074-EA98-43A1-B0E5-255A7D57A172}" type="pres">
      <dgm:prSet presAssocID="{02E4B830-7648-4FB2-A9D9-805DAAF758E1}" presName="child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7A80E1-8E7A-4065-98D6-C11031726BD4}" type="pres">
      <dgm:prSet presAssocID="{02E4B830-7648-4FB2-A9D9-805DAAF758E1}" presName="aSpace2" presStyleCnt="0"/>
      <dgm:spPr/>
    </dgm:pt>
    <dgm:pt modelId="{6856362E-199F-4CD4-9180-AE5FA8AA5CD4}" type="pres">
      <dgm:prSet presAssocID="{FA348FC9-7F20-4992-B32D-E58ECEB1EC3D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CFC765-C103-4031-A537-F9BBE429BB28}" type="pres">
      <dgm:prSet presAssocID="{6A2EA4D8-7516-4DFD-A68B-C4CB1B22BFD5}" presName="aSpace" presStyleCnt="0"/>
      <dgm:spPr/>
    </dgm:pt>
    <dgm:pt modelId="{06182FD1-20D8-4D82-892D-9A3572BB6D74}" type="pres">
      <dgm:prSet presAssocID="{505A52D6-F5AC-475C-9E1A-3BC5A4B0BF33}" presName="compNode" presStyleCnt="0"/>
      <dgm:spPr/>
    </dgm:pt>
    <dgm:pt modelId="{4BE0291D-CEA1-48AA-99C6-995A70320088}" type="pres">
      <dgm:prSet presAssocID="{505A52D6-F5AC-475C-9E1A-3BC5A4B0BF33}" presName="aNode" presStyleLbl="bgShp" presStyleIdx="1" presStyleCnt="2"/>
      <dgm:spPr/>
      <dgm:t>
        <a:bodyPr/>
        <a:lstStyle/>
        <a:p>
          <a:endParaRPr lang="en-GB"/>
        </a:p>
      </dgm:t>
    </dgm:pt>
    <dgm:pt modelId="{FDEAE953-7AAC-4741-B433-1FD2E40C5CE0}" type="pres">
      <dgm:prSet presAssocID="{505A52D6-F5AC-475C-9E1A-3BC5A4B0BF33}" presName="textNode" presStyleLbl="bgShp" presStyleIdx="1" presStyleCnt="2"/>
      <dgm:spPr/>
      <dgm:t>
        <a:bodyPr/>
        <a:lstStyle/>
        <a:p>
          <a:endParaRPr lang="en-GB"/>
        </a:p>
      </dgm:t>
    </dgm:pt>
    <dgm:pt modelId="{B564F34A-333F-401C-9DFC-69383E834304}" type="pres">
      <dgm:prSet presAssocID="{505A52D6-F5AC-475C-9E1A-3BC5A4B0BF33}" presName="compChildNode" presStyleCnt="0"/>
      <dgm:spPr/>
    </dgm:pt>
    <dgm:pt modelId="{9FA5972D-1B84-43F6-8674-98171084C0F5}" type="pres">
      <dgm:prSet presAssocID="{505A52D6-F5AC-475C-9E1A-3BC5A4B0BF33}" presName="theInnerList" presStyleCnt="0"/>
      <dgm:spPr/>
    </dgm:pt>
    <dgm:pt modelId="{7CE79219-F5CB-44ED-BACC-6B6830F2AA7F}" type="pres">
      <dgm:prSet presAssocID="{9B659B6E-BB01-4085-9C77-F61E12600EAA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EAFA87-AA73-4358-934B-D45574EBBF98}" type="pres">
      <dgm:prSet presAssocID="{9B659B6E-BB01-4085-9C77-F61E12600EAA}" presName="aSpace2" presStyleCnt="0"/>
      <dgm:spPr/>
    </dgm:pt>
    <dgm:pt modelId="{F99AEC7A-41C1-420B-89A4-498C91781098}" type="pres">
      <dgm:prSet presAssocID="{8318E8DD-0632-41BA-87F1-CDE358FAA1C3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52F902-23DE-4192-A279-49C06A500606}" type="pres">
      <dgm:prSet presAssocID="{8318E8DD-0632-41BA-87F1-CDE358FAA1C3}" presName="aSpace2" presStyleCnt="0"/>
      <dgm:spPr/>
    </dgm:pt>
    <dgm:pt modelId="{CF9B2CE8-CEBD-445F-B3BB-B8D1A0944068}" type="pres">
      <dgm:prSet presAssocID="{A597B643-74E8-40B1-A0E6-1EDD11AE38AC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0843F1-9F9F-477D-92D0-32C8FDA1F43A}" type="pres">
      <dgm:prSet presAssocID="{A597B643-74E8-40B1-A0E6-1EDD11AE38AC}" presName="aSpace2" presStyleCnt="0"/>
      <dgm:spPr/>
    </dgm:pt>
    <dgm:pt modelId="{3A537AFF-6085-454C-8547-EBC1D48C87AE}" type="pres">
      <dgm:prSet presAssocID="{07FE67A4-1B29-4239-ACAC-1E503DE05A04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5BE006-C6A3-4E2B-AE6D-30F75D979606}" type="pres">
      <dgm:prSet presAssocID="{07FE67A4-1B29-4239-ACAC-1E503DE05A04}" presName="aSpace2" presStyleCnt="0"/>
      <dgm:spPr/>
    </dgm:pt>
    <dgm:pt modelId="{8800940B-FFD8-4F52-B947-F34907070C05}" type="pres">
      <dgm:prSet presAssocID="{3BEA394C-EBE1-48A6-893B-7B4142A4BDF1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D94CBD-3153-41F5-8EA2-A9B4343072EE}" type="pres">
      <dgm:prSet presAssocID="{3BEA394C-EBE1-48A6-893B-7B4142A4BDF1}" presName="aSpace2" presStyleCnt="0"/>
      <dgm:spPr/>
    </dgm:pt>
    <dgm:pt modelId="{A7DB9934-8AE1-4D6A-81A8-B773BE2B44A5}" type="pres">
      <dgm:prSet presAssocID="{65FDBECB-4B9E-4D7F-B78B-4AF4B8EE6A5E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B9AA82-5C4E-499D-9E5D-5859189FFF3F}" type="pres">
      <dgm:prSet presAssocID="{65FDBECB-4B9E-4D7F-B78B-4AF4B8EE6A5E}" presName="aSpace2" presStyleCnt="0"/>
      <dgm:spPr/>
    </dgm:pt>
    <dgm:pt modelId="{EAD2E36B-5C5C-492A-A3BF-B49717B22655}" type="pres">
      <dgm:prSet presAssocID="{1F2ACED1-917C-43BD-86D6-63C59DC80B85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25C51C9-D28C-4DAD-9A3B-C0D071ACFDA3}" type="presOf" srcId="{EC2742B0-B5DE-48A5-9FFB-3B605E501686}" destId="{5989FC98-43BC-4DE3-AA10-112D39B949F3}" srcOrd="0" destOrd="0" presId="urn:microsoft.com/office/officeart/2005/8/layout/lProcess2"/>
    <dgm:cxn modelId="{EBC7F45E-B044-4463-969B-3A1CF2F80F5E}" srcId="{505A52D6-F5AC-475C-9E1A-3BC5A4B0BF33}" destId="{65FDBECB-4B9E-4D7F-B78B-4AF4B8EE6A5E}" srcOrd="5" destOrd="0" parTransId="{86938A30-B70E-4932-9B75-110EC11A077A}" sibTransId="{E300FD6E-A731-4253-83ED-D32B2F559B32}"/>
    <dgm:cxn modelId="{5DB119D0-F323-4554-B8FD-4D6D9DA4706A}" srcId="{03B91668-016F-40BA-B032-F70E60A19024}" destId="{6A2EA4D8-7516-4DFD-A68B-C4CB1B22BFD5}" srcOrd="0" destOrd="0" parTransId="{44BEA2BD-600C-4112-9BE3-26C584FBACFF}" sibTransId="{67B9CCBE-FBFD-455F-B57D-06EE41FDDEC8}"/>
    <dgm:cxn modelId="{B276C1B9-050F-44D1-BAD7-FAE03969F128}" srcId="{505A52D6-F5AC-475C-9E1A-3BC5A4B0BF33}" destId="{1F2ACED1-917C-43BD-86D6-63C59DC80B85}" srcOrd="6" destOrd="0" parTransId="{0A25737E-B1C3-470E-BA2C-5BC8D11B9FD9}" sibTransId="{D5AE2AC1-9D23-45D9-86CB-71104CED3233}"/>
    <dgm:cxn modelId="{4BA20324-5DBC-4416-8F9B-22D8BF787534}" type="presOf" srcId="{505A52D6-F5AC-475C-9E1A-3BC5A4B0BF33}" destId="{4BE0291D-CEA1-48AA-99C6-995A70320088}" srcOrd="0" destOrd="0" presId="urn:microsoft.com/office/officeart/2005/8/layout/lProcess2"/>
    <dgm:cxn modelId="{60CF5912-7C96-40A8-BF42-1606B03D518E}" type="presOf" srcId="{6A2EA4D8-7516-4DFD-A68B-C4CB1B22BFD5}" destId="{0F1AA2D8-E55C-4271-8491-6D98B06DA5B4}" srcOrd="0" destOrd="0" presId="urn:microsoft.com/office/officeart/2005/8/layout/lProcess2"/>
    <dgm:cxn modelId="{B2DB9C22-D326-4744-A2C4-CCADBF95566C}" srcId="{505A52D6-F5AC-475C-9E1A-3BC5A4B0BF33}" destId="{3BEA394C-EBE1-48A6-893B-7B4142A4BDF1}" srcOrd="4" destOrd="0" parTransId="{1764AE21-DD67-4B44-8941-C6340BFB82C2}" sibTransId="{B8B6A399-0C54-45C2-B3A5-7A1133407AFE}"/>
    <dgm:cxn modelId="{A2613402-A7DC-4166-A3BD-67A562A91CBD}" srcId="{6A2EA4D8-7516-4DFD-A68B-C4CB1B22BFD5}" destId="{50899FDC-2675-4D75-9D70-72ECDD519C8F}" srcOrd="0" destOrd="0" parTransId="{460DD49E-6C7D-4472-BADC-B63A2A8F27D1}" sibTransId="{B0E697F2-4361-4FCD-B8EB-6E2F7E1D9DC9}"/>
    <dgm:cxn modelId="{27781F48-211E-47D9-95BD-87B52FC8ADB2}" type="presOf" srcId="{FA348FC9-7F20-4992-B32D-E58ECEB1EC3D}" destId="{6856362E-199F-4CD4-9180-AE5FA8AA5CD4}" srcOrd="0" destOrd="0" presId="urn:microsoft.com/office/officeart/2005/8/layout/lProcess2"/>
    <dgm:cxn modelId="{5C38BC26-B15D-419A-B438-663CAACDC79B}" type="presOf" srcId="{9B659B6E-BB01-4085-9C77-F61E12600EAA}" destId="{7CE79219-F5CB-44ED-BACC-6B6830F2AA7F}" srcOrd="0" destOrd="0" presId="urn:microsoft.com/office/officeart/2005/8/layout/lProcess2"/>
    <dgm:cxn modelId="{5659F029-F218-491D-94A4-DCEC72D7946E}" type="presOf" srcId="{02E4B830-7648-4FB2-A9D9-805DAAF758E1}" destId="{B0E5A074-EA98-43A1-B0E5-255A7D57A172}" srcOrd="0" destOrd="0" presId="urn:microsoft.com/office/officeart/2005/8/layout/lProcess2"/>
    <dgm:cxn modelId="{160910A2-1DD1-43BA-BC41-E2FA31EAD188}" type="presOf" srcId="{037A5467-ABEC-47EA-B280-4A6C724A0C5D}" destId="{8FCB49D5-46BA-447A-A10A-D3484C69B91C}" srcOrd="0" destOrd="0" presId="urn:microsoft.com/office/officeart/2005/8/layout/lProcess2"/>
    <dgm:cxn modelId="{4B2B340A-9B2F-4854-B0FB-DDC841986F5A}" srcId="{6A2EA4D8-7516-4DFD-A68B-C4CB1B22BFD5}" destId="{02E4B830-7648-4FB2-A9D9-805DAAF758E1}" srcOrd="6" destOrd="0" parTransId="{837F9B31-19EB-4484-92DA-2F18CB18FC28}" sibTransId="{982D8160-F428-4A5E-B1FD-65476D6BC376}"/>
    <dgm:cxn modelId="{65CE8670-7A62-4B67-8A90-DF3BF49E6AD5}" type="presOf" srcId="{65FDBECB-4B9E-4D7F-B78B-4AF4B8EE6A5E}" destId="{A7DB9934-8AE1-4D6A-81A8-B773BE2B44A5}" srcOrd="0" destOrd="0" presId="urn:microsoft.com/office/officeart/2005/8/layout/lProcess2"/>
    <dgm:cxn modelId="{ADA6A0B5-4DE8-43DC-B64C-975F2102D50F}" srcId="{6A2EA4D8-7516-4DFD-A68B-C4CB1B22BFD5}" destId="{037A5467-ABEC-47EA-B280-4A6C724A0C5D}" srcOrd="2" destOrd="0" parTransId="{1276D987-1AAF-42BA-AB63-AA0E9C05F75D}" sibTransId="{D327502B-5D7A-4655-8B0F-EC05C42ABEB0}"/>
    <dgm:cxn modelId="{23E7D35F-8D68-451B-A9FB-8E949C3E8A03}" type="presOf" srcId="{2819D653-59A2-4FD4-8F39-E8D3A7A443E6}" destId="{B2FBAEE0-2854-4678-841C-C7B23FBE982E}" srcOrd="0" destOrd="0" presId="urn:microsoft.com/office/officeart/2005/8/layout/lProcess2"/>
    <dgm:cxn modelId="{E3BD64CD-4AA9-4B86-94B1-3ACE6229B016}" type="presOf" srcId="{50899FDC-2675-4D75-9D70-72ECDD519C8F}" destId="{B51BA5DD-1DEA-461E-8367-607D265276BE}" srcOrd="0" destOrd="0" presId="urn:microsoft.com/office/officeart/2005/8/layout/lProcess2"/>
    <dgm:cxn modelId="{53D4DB8A-9B6D-4A0F-A7B8-D2067CD8B480}" srcId="{03B91668-016F-40BA-B032-F70E60A19024}" destId="{505A52D6-F5AC-475C-9E1A-3BC5A4B0BF33}" srcOrd="1" destOrd="0" parTransId="{01E4A2A1-A91F-46E3-9922-850089C67DC2}" sibTransId="{01440624-2C6E-415F-8279-E73DFB7E9CB1}"/>
    <dgm:cxn modelId="{8F8D4ADC-50A6-48D8-88E0-053B6F5BEA91}" srcId="{6A2EA4D8-7516-4DFD-A68B-C4CB1B22BFD5}" destId="{82BA0CB8-4C1C-4109-A068-8E569E26C62C}" srcOrd="1" destOrd="0" parTransId="{64F4D2F9-BFBC-4933-9CD5-0CEC49847B4A}" sibTransId="{1274FEA1-9C27-4FFF-9974-DB9E90E440B6}"/>
    <dgm:cxn modelId="{31A54497-F482-45DC-8337-CCAE8930E5CB}" type="presOf" srcId="{82BA0CB8-4C1C-4109-A068-8E569E26C62C}" destId="{7773C973-46C0-49CC-B9E5-F830CF6FA9E4}" srcOrd="0" destOrd="0" presId="urn:microsoft.com/office/officeart/2005/8/layout/lProcess2"/>
    <dgm:cxn modelId="{E13B1A09-0FD8-472A-91CD-C95A41BC886E}" type="presOf" srcId="{3BEA394C-EBE1-48A6-893B-7B4142A4BDF1}" destId="{8800940B-FFD8-4F52-B947-F34907070C05}" srcOrd="0" destOrd="0" presId="urn:microsoft.com/office/officeart/2005/8/layout/lProcess2"/>
    <dgm:cxn modelId="{B412DFEB-D1CE-4D44-B762-0EDFDD1435A0}" srcId="{505A52D6-F5AC-475C-9E1A-3BC5A4B0BF33}" destId="{A597B643-74E8-40B1-A0E6-1EDD11AE38AC}" srcOrd="2" destOrd="0" parTransId="{C200AC83-019C-41F4-A5FB-C2D6AC69529E}" sibTransId="{3D246FC0-B909-432D-8994-D6AB40DA2F70}"/>
    <dgm:cxn modelId="{675DEF0F-3624-4364-8E6E-7FF3DB82DD2F}" srcId="{505A52D6-F5AC-475C-9E1A-3BC5A4B0BF33}" destId="{8318E8DD-0632-41BA-87F1-CDE358FAA1C3}" srcOrd="1" destOrd="0" parTransId="{A2724BFF-015C-4262-B5CE-10A72FB69D53}" sibTransId="{AE778C71-F636-475C-8BE7-E9DA3EF25EC7}"/>
    <dgm:cxn modelId="{4F3EAA7D-E8EE-4EBF-8958-E1C4C02CA2CB}" srcId="{6A2EA4D8-7516-4DFD-A68B-C4CB1B22BFD5}" destId="{D987E9C0-B04E-41B5-85B6-0565DBA816D4}" srcOrd="4" destOrd="0" parTransId="{48BC0508-AA2C-4960-A2E6-8514F4FEE037}" sibTransId="{82E72657-9A47-470E-B2B7-D570564691B5}"/>
    <dgm:cxn modelId="{6FC68A3A-452F-45CE-981F-4121082E8FA8}" type="presOf" srcId="{D987E9C0-B04E-41B5-85B6-0565DBA816D4}" destId="{47D62F55-2BF2-4076-90FE-E7E9EC583F15}" srcOrd="0" destOrd="0" presId="urn:microsoft.com/office/officeart/2005/8/layout/lProcess2"/>
    <dgm:cxn modelId="{E187F0F2-DB18-48A0-A0F5-9ED0E2D486B1}" srcId="{6A2EA4D8-7516-4DFD-A68B-C4CB1B22BFD5}" destId="{FA348FC9-7F20-4992-B32D-E58ECEB1EC3D}" srcOrd="7" destOrd="0" parTransId="{2EACFEF6-0C8A-4AA7-883C-833A1C0895E9}" sibTransId="{6E37BA23-0141-4894-8A3A-11B957F3183B}"/>
    <dgm:cxn modelId="{C30E3FCA-501B-4946-B5A4-4A263A2B2507}" type="presOf" srcId="{505A52D6-F5AC-475C-9E1A-3BC5A4B0BF33}" destId="{FDEAE953-7AAC-4741-B433-1FD2E40C5CE0}" srcOrd="1" destOrd="0" presId="urn:microsoft.com/office/officeart/2005/8/layout/lProcess2"/>
    <dgm:cxn modelId="{8F449F29-07BA-4CF4-B2D1-65C1F527D048}" srcId="{6A2EA4D8-7516-4DFD-A68B-C4CB1B22BFD5}" destId="{2819D653-59A2-4FD4-8F39-E8D3A7A443E6}" srcOrd="5" destOrd="0" parTransId="{950FAF57-0414-4545-A32C-419414C6F406}" sibTransId="{B76A2B50-A5C5-4E91-B94D-6232046727F8}"/>
    <dgm:cxn modelId="{4C3FA6AF-09BA-462E-9196-D8CFDB82D71D}" type="presOf" srcId="{6A2EA4D8-7516-4DFD-A68B-C4CB1B22BFD5}" destId="{872E8626-D8FC-4C7B-9CF4-01AE7EAC3F7A}" srcOrd="1" destOrd="0" presId="urn:microsoft.com/office/officeart/2005/8/layout/lProcess2"/>
    <dgm:cxn modelId="{99284736-B6A0-469C-9E32-6C9C190E14FB}" type="presOf" srcId="{A597B643-74E8-40B1-A0E6-1EDD11AE38AC}" destId="{CF9B2CE8-CEBD-445F-B3BB-B8D1A0944068}" srcOrd="0" destOrd="0" presId="urn:microsoft.com/office/officeart/2005/8/layout/lProcess2"/>
    <dgm:cxn modelId="{E078F652-0B0C-4580-9982-0C99CA406CEB}" type="presOf" srcId="{1F2ACED1-917C-43BD-86D6-63C59DC80B85}" destId="{EAD2E36B-5C5C-492A-A3BF-B49717B22655}" srcOrd="0" destOrd="0" presId="urn:microsoft.com/office/officeart/2005/8/layout/lProcess2"/>
    <dgm:cxn modelId="{0D06FA96-F4C1-4B2D-B150-7D721973BF20}" srcId="{6A2EA4D8-7516-4DFD-A68B-C4CB1B22BFD5}" destId="{EC2742B0-B5DE-48A5-9FFB-3B605E501686}" srcOrd="3" destOrd="0" parTransId="{1A77EFB6-DF0D-4D02-AFAD-899FD0B9E831}" sibTransId="{6B26E6C0-DC1B-417E-A382-E1C05395588D}"/>
    <dgm:cxn modelId="{E9B99D9D-C52D-4A6A-A0CA-1517F54FBF83}" type="presOf" srcId="{8318E8DD-0632-41BA-87F1-CDE358FAA1C3}" destId="{F99AEC7A-41C1-420B-89A4-498C91781098}" srcOrd="0" destOrd="0" presId="urn:microsoft.com/office/officeart/2005/8/layout/lProcess2"/>
    <dgm:cxn modelId="{59776ABF-0C22-4E87-8106-171473B169F2}" type="presOf" srcId="{07FE67A4-1B29-4239-ACAC-1E503DE05A04}" destId="{3A537AFF-6085-454C-8547-EBC1D48C87AE}" srcOrd="0" destOrd="0" presId="urn:microsoft.com/office/officeart/2005/8/layout/lProcess2"/>
    <dgm:cxn modelId="{61CD0D18-218B-46C2-8953-CC3464A42FDC}" srcId="{505A52D6-F5AC-475C-9E1A-3BC5A4B0BF33}" destId="{9B659B6E-BB01-4085-9C77-F61E12600EAA}" srcOrd="0" destOrd="0" parTransId="{49AEC4CF-1920-4865-8FA4-130DDF8B9FC1}" sibTransId="{4669F61B-2976-424D-AE5E-10116D0347FE}"/>
    <dgm:cxn modelId="{0B550D68-7963-441C-90E5-1B61A6F0B710}" type="presOf" srcId="{03B91668-016F-40BA-B032-F70E60A19024}" destId="{E85EB4E6-C030-4CC3-8573-0D4CF866C00F}" srcOrd="0" destOrd="0" presId="urn:microsoft.com/office/officeart/2005/8/layout/lProcess2"/>
    <dgm:cxn modelId="{48BD8F24-FF08-4191-AFA0-5252EA2FC4D7}" srcId="{505A52D6-F5AC-475C-9E1A-3BC5A4B0BF33}" destId="{07FE67A4-1B29-4239-ACAC-1E503DE05A04}" srcOrd="3" destOrd="0" parTransId="{F67414C7-FE52-4163-87C4-4D4E6E30558D}" sibTransId="{AE075EA5-A08B-4E86-87F6-E8A6B66671FB}"/>
    <dgm:cxn modelId="{88AB0C83-CA1A-448E-BE98-4AC0D03795A6}" type="presParOf" srcId="{E85EB4E6-C030-4CC3-8573-0D4CF866C00F}" destId="{199287FF-F78F-4CAF-8F93-7DFB968ED09B}" srcOrd="0" destOrd="0" presId="urn:microsoft.com/office/officeart/2005/8/layout/lProcess2"/>
    <dgm:cxn modelId="{838E7297-FE6A-47CF-86CD-86CC1C24D8EE}" type="presParOf" srcId="{199287FF-F78F-4CAF-8F93-7DFB968ED09B}" destId="{0F1AA2D8-E55C-4271-8491-6D98B06DA5B4}" srcOrd="0" destOrd="0" presId="urn:microsoft.com/office/officeart/2005/8/layout/lProcess2"/>
    <dgm:cxn modelId="{7A96D836-243C-46D3-8A95-6312738D1D88}" type="presParOf" srcId="{199287FF-F78F-4CAF-8F93-7DFB968ED09B}" destId="{872E8626-D8FC-4C7B-9CF4-01AE7EAC3F7A}" srcOrd="1" destOrd="0" presId="urn:microsoft.com/office/officeart/2005/8/layout/lProcess2"/>
    <dgm:cxn modelId="{9E7905A7-3DA7-4E10-95FC-A63FB3482219}" type="presParOf" srcId="{199287FF-F78F-4CAF-8F93-7DFB968ED09B}" destId="{E3080094-27FF-42CA-90FC-5D8C3B209A98}" srcOrd="2" destOrd="0" presId="urn:microsoft.com/office/officeart/2005/8/layout/lProcess2"/>
    <dgm:cxn modelId="{0ADB7ED9-7CC4-49D4-90CC-60CE183DCAF8}" type="presParOf" srcId="{E3080094-27FF-42CA-90FC-5D8C3B209A98}" destId="{F6589ACA-F36D-456F-A61D-00E1416E0AFE}" srcOrd="0" destOrd="0" presId="urn:microsoft.com/office/officeart/2005/8/layout/lProcess2"/>
    <dgm:cxn modelId="{5E84FAE1-FCBC-4175-BD32-F9C2E0A6F27C}" type="presParOf" srcId="{F6589ACA-F36D-456F-A61D-00E1416E0AFE}" destId="{B51BA5DD-1DEA-461E-8367-607D265276BE}" srcOrd="0" destOrd="0" presId="urn:microsoft.com/office/officeart/2005/8/layout/lProcess2"/>
    <dgm:cxn modelId="{7136776A-0A9C-46C6-AF59-C67EF4F04FCF}" type="presParOf" srcId="{F6589ACA-F36D-456F-A61D-00E1416E0AFE}" destId="{5955C6C0-A2D5-4AB9-9543-3C51D67089B1}" srcOrd="1" destOrd="0" presId="urn:microsoft.com/office/officeart/2005/8/layout/lProcess2"/>
    <dgm:cxn modelId="{64A2F1ED-2211-415D-A606-12F38C945689}" type="presParOf" srcId="{F6589ACA-F36D-456F-A61D-00E1416E0AFE}" destId="{7773C973-46C0-49CC-B9E5-F830CF6FA9E4}" srcOrd="2" destOrd="0" presId="urn:microsoft.com/office/officeart/2005/8/layout/lProcess2"/>
    <dgm:cxn modelId="{9056F828-21BA-48F9-828B-A130D241D790}" type="presParOf" srcId="{F6589ACA-F36D-456F-A61D-00E1416E0AFE}" destId="{30D41F42-E74D-4DFD-8858-FEB49617EFFF}" srcOrd="3" destOrd="0" presId="urn:microsoft.com/office/officeart/2005/8/layout/lProcess2"/>
    <dgm:cxn modelId="{AE77253E-3ACE-4153-9FC6-6C694AE5FDA7}" type="presParOf" srcId="{F6589ACA-F36D-456F-A61D-00E1416E0AFE}" destId="{8FCB49D5-46BA-447A-A10A-D3484C69B91C}" srcOrd="4" destOrd="0" presId="urn:microsoft.com/office/officeart/2005/8/layout/lProcess2"/>
    <dgm:cxn modelId="{CF4BA739-51C7-4D20-AC9D-54B26B042F92}" type="presParOf" srcId="{F6589ACA-F36D-456F-A61D-00E1416E0AFE}" destId="{ED99852C-91D2-4886-BCD5-23C568BA4998}" srcOrd="5" destOrd="0" presId="urn:microsoft.com/office/officeart/2005/8/layout/lProcess2"/>
    <dgm:cxn modelId="{966B0EF3-1BDA-4256-934A-7558D0977F15}" type="presParOf" srcId="{F6589ACA-F36D-456F-A61D-00E1416E0AFE}" destId="{5989FC98-43BC-4DE3-AA10-112D39B949F3}" srcOrd="6" destOrd="0" presId="urn:microsoft.com/office/officeart/2005/8/layout/lProcess2"/>
    <dgm:cxn modelId="{F1D8FCEE-42B4-47D0-BA4A-09B51A8BFC25}" type="presParOf" srcId="{F6589ACA-F36D-456F-A61D-00E1416E0AFE}" destId="{414BC493-4C18-4F70-BDA2-C51F89E028B1}" srcOrd="7" destOrd="0" presId="urn:microsoft.com/office/officeart/2005/8/layout/lProcess2"/>
    <dgm:cxn modelId="{26CFF978-12C6-4150-B8D7-28E45F79EDF6}" type="presParOf" srcId="{F6589ACA-F36D-456F-A61D-00E1416E0AFE}" destId="{47D62F55-2BF2-4076-90FE-E7E9EC583F15}" srcOrd="8" destOrd="0" presId="urn:microsoft.com/office/officeart/2005/8/layout/lProcess2"/>
    <dgm:cxn modelId="{9A3A1DF1-25C0-4593-AC60-48322370A825}" type="presParOf" srcId="{F6589ACA-F36D-456F-A61D-00E1416E0AFE}" destId="{D33DB4A1-104D-4A25-9078-8A5FC5627225}" srcOrd="9" destOrd="0" presId="urn:microsoft.com/office/officeart/2005/8/layout/lProcess2"/>
    <dgm:cxn modelId="{6D484480-3DA1-4FD5-8651-F677E2F2B13B}" type="presParOf" srcId="{F6589ACA-F36D-456F-A61D-00E1416E0AFE}" destId="{B2FBAEE0-2854-4678-841C-C7B23FBE982E}" srcOrd="10" destOrd="0" presId="urn:microsoft.com/office/officeart/2005/8/layout/lProcess2"/>
    <dgm:cxn modelId="{A5ADEFE1-689B-4D14-ABD9-445A0487C6B1}" type="presParOf" srcId="{F6589ACA-F36D-456F-A61D-00E1416E0AFE}" destId="{6623E647-3EC3-4AD6-A993-0A734B87C32E}" srcOrd="11" destOrd="0" presId="urn:microsoft.com/office/officeart/2005/8/layout/lProcess2"/>
    <dgm:cxn modelId="{FF9E15D2-67BD-4616-B964-A1A6DDE6CC41}" type="presParOf" srcId="{F6589ACA-F36D-456F-A61D-00E1416E0AFE}" destId="{B0E5A074-EA98-43A1-B0E5-255A7D57A172}" srcOrd="12" destOrd="0" presId="urn:microsoft.com/office/officeart/2005/8/layout/lProcess2"/>
    <dgm:cxn modelId="{7C63D43E-3704-4D36-B150-FA18A55C79C6}" type="presParOf" srcId="{F6589ACA-F36D-456F-A61D-00E1416E0AFE}" destId="{357A80E1-8E7A-4065-98D6-C11031726BD4}" srcOrd="13" destOrd="0" presId="urn:microsoft.com/office/officeart/2005/8/layout/lProcess2"/>
    <dgm:cxn modelId="{9B1D7B6C-60CC-4210-A377-A3B7482D6707}" type="presParOf" srcId="{F6589ACA-F36D-456F-A61D-00E1416E0AFE}" destId="{6856362E-199F-4CD4-9180-AE5FA8AA5CD4}" srcOrd="14" destOrd="0" presId="urn:microsoft.com/office/officeart/2005/8/layout/lProcess2"/>
    <dgm:cxn modelId="{673B67E9-B5BA-452C-86B8-74200336FA3B}" type="presParOf" srcId="{E85EB4E6-C030-4CC3-8573-0D4CF866C00F}" destId="{6ACFC765-C103-4031-A537-F9BBE429BB28}" srcOrd="1" destOrd="0" presId="urn:microsoft.com/office/officeart/2005/8/layout/lProcess2"/>
    <dgm:cxn modelId="{ED75B2A0-5B4D-434C-B73C-3A55C8F7CF94}" type="presParOf" srcId="{E85EB4E6-C030-4CC3-8573-0D4CF866C00F}" destId="{06182FD1-20D8-4D82-892D-9A3572BB6D74}" srcOrd="2" destOrd="0" presId="urn:microsoft.com/office/officeart/2005/8/layout/lProcess2"/>
    <dgm:cxn modelId="{4001C456-BECD-43BD-83BF-454D341748E8}" type="presParOf" srcId="{06182FD1-20D8-4D82-892D-9A3572BB6D74}" destId="{4BE0291D-CEA1-48AA-99C6-995A70320088}" srcOrd="0" destOrd="0" presId="urn:microsoft.com/office/officeart/2005/8/layout/lProcess2"/>
    <dgm:cxn modelId="{677E9EF0-D5C1-4A51-B674-3FCBF34DD9E9}" type="presParOf" srcId="{06182FD1-20D8-4D82-892D-9A3572BB6D74}" destId="{FDEAE953-7AAC-4741-B433-1FD2E40C5CE0}" srcOrd="1" destOrd="0" presId="urn:microsoft.com/office/officeart/2005/8/layout/lProcess2"/>
    <dgm:cxn modelId="{3699DBAD-4430-444C-B237-833BB2DC170E}" type="presParOf" srcId="{06182FD1-20D8-4D82-892D-9A3572BB6D74}" destId="{B564F34A-333F-401C-9DFC-69383E834304}" srcOrd="2" destOrd="0" presId="urn:microsoft.com/office/officeart/2005/8/layout/lProcess2"/>
    <dgm:cxn modelId="{0FC6105D-235F-4703-BB2E-6586BFAE0439}" type="presParOf" srcId="{B564F34A-333F-401C-9DFC-69383E834304}" destId="{9FA5972D-1B84-43F6-8674-98171084C0F5}" srcOrd="0" destOrd="0" presId="urn:microsoft.com/office/officeart/2005/8/layout/lProcess2"/>
    <dgm:cxn modelId="{9513F671-4293-41F4-AD83-3F3754254F76}" type="presParOf" srcId="{9FA5972D-1B84-43F6-8674-98171084C0F5}" destId="{7CE79219-F5CB-44ED-BACC-6B6830F2AA7F}" srcOrd="0" destOrd="0" presId="urn:microsoft.com/office/officeart/2005/8/layout/lProcess2"/>
    <dgm:cxn modelId="{0D5E96E3-7235-42E6-9D2E-2B32461F3A0E}" type="presParOf" srcId="{9FA5972D-1B84-43F6-8674-98171084C0F5}" destId="{F4EAFA87-AA73-4358-934B-D45574EBBF98}" srcOrd="1" destOrd="0" presId="urn:microsoft.com/office/officeart/2005/8/layout/lProcess2"/>
    <dgm:cxn modelId="{2A863212-9005-4C0B-B3E8-33EC2D8962D1}" type="presParOf" srcId="{9FA5972D-1B84-43F6-8674-98171084C0F5}" destId="{F99AEC7A-41C1-420B-89A4-498C91781098}" srcOrd="2" destOrd="0" presId="urn:microsoft.com/office/officeart/2005/8/layout/lProcess2"/>
    <dgm:cxn modelId="{650B89F2-C6A7-477F-AC49-85F30E5AB618}" type="presParOf" srcId="{9FA5972D-1B84-43F6-8674-98171084C0F5}" destId="{2852F902-23DE-4192-A279-49C06A500606}" srcOrd="3" destOrd="0" presId="urn:microsoft.com/office/officeart/2005/8/layout/lProcess2"/>
    <dgm:cxn modelId="{1486172B-993B-425D-8990-73A3FE16A203}" type="presParOf" srcId="{9FA5972D-1B84-43F6-8674-98171084C0F5}" destId="{CF9B2CE8-CEBD-445F-B3BB-B8D1A0944068}" srcOrd="4" destOrd="0" presId="urn:microsoft.com/office/officeart/2005/8/layout/lProcess2"/>
    <dgm:cxn modelId="{87456769-4D9A-45C4-9454-3608E8D967E6}" type="presParOf" srcId="{9FA5972D-1B84-43F6-8674-98171084C0F5}" destId="{0D0843F1-9F9F-477D-92D0-32C8FDA1F43A}" srcOrd="5" destOrd="0" presId="urn:microsoft.com/office/officeart/2005/8/layout/lProcess2"/>
    <dgm:cxn modelId="{4B055204-AFA9-49EB-996C-0B8D54CDDA9D}" type="presParOf" srcId="{9FA5972D-1B84-43F6-8674-98171084C0F5}" destId="{3A537AFF-6085-454C-8547-EBC1D48C87AE}" srcOrd="6" destOrd="0" presId="urn:microsoft.com/office/officeart/2005/8/layout/lProcess2"/>
    <dgm:cxn modelId="{50E71753-B835-42B5-9A94-8936C6D36839}" type="presParOf" srcId="{9FA5972D-1B84-43F6-8674-98171084C0F5}" destId="{365BE006-C6A3-4E2B-AE6D-30F75D979606}" srcOrd="7" destOrd="0" presId="urn:microsoft.com/office/officeart/2005/8/layout/lProcess2"/>
    <dgm:cxn modelId="{0771A219-68C2-4A3F-8AB8-9B9B00686ADC}" type="presParOf" srcId="{9FA5972D-1B84-43F6-8674-98171084C0F5}" destId="{8800940B-FFD8-4F52-B947-F34907070C05}" srcOrd="8" destOrd="0" presId="urn:microsoft.com/office/officeart/2005/8/layout/lProcess2"/>
    <dgm:cxn modelId="{CC6D3D96-C007-4C93-A2E1-641D5DF3C387}" type="presParOf" srcId="{9FA5972D-1B84-43F6-8674-98171084C0F5}" destId="{9AD94CBD-3153-41F5-8EA2-A9B4343072EE}" srcOrd="9" destOrd="0" presId="urn:microsoft.com/office/officeart/2005/8/layout/lProcess2"/>
    <dgm:cxn modelId="{13BCDD72-F7A1-425E-A464-9DEE58E86CBA}" type="presParOf" srcId="{9FA5972D-1B84-43F6-8674-98171084C0F5}" destId="{A7DB9934-8AE1-4D6A-81A8-B773BE2B44A5}" srcOrd="10" destOrd="0" presId="urn:microsoft.com/office/officeart/2005/8/layout/lProcess2"/>
    <dgm:cxn modelId="{116479B0-ED72-4EC8-868A-208F853608E6}" type="presParOf" srcId="{9FA5972D-1B84-43F6-8674-98171084C0F5}" destId="{17B9AA82-5C4E-499D-9E5D-5859189FFF3F}" srcOrd="11" destOrd="0" presId="urn:microsoft.com/office/officeart/2005/8/layout/lProcess2"/>
    <dgm:cxn modelId="{D857FD9D-E7E8-4F2B-9EF2-14AABC7D3575}" type="presParOf" srcId="{9FA5972D-1B84-43F6-8674-98171084C0F5}" destId="{EAD2E36B-5C5C-492A-A3BF-B49717B22655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85892F-D64A-4F57-971C-67ABE1DFCC75}" type="doc">
      <dgm:prSet loTypeId="urn:microsoft.com/office/officeart/2005/8/layout/hProcess9" loCatId="process" qsTypeId="urn:microsoft.com/office/officeart/2005/8/quickstyle/simple5" qsCatId="simple" csTypeId="urn:microsoft.com/office/officeart/2005/8/colors/colorful1#3" csCatId="colorful" phldr="1"/>
      <dgm:spPr/>
    </dgm:pt>
    <dgm:pt modelId="{550E6EDB-B4D2-41CB-B7BA-55B70F44A9DE}">
      <dgm:prSet phldrT="[Texte]"/>
      <dgm:spPr>
        <a:solidFill>
          <a:srgbClr val="92D050"/>
        </a:solidFill>
      </dgm:spPr>
      <dgm:t>
        <a:bodyPr/>
        <a:lstStyle/>
        <a:p>
          <a:r>
            <a:rPr lang="en-GB" sz="1300" b="1" dirty="0" smtClean="0"/>
            <a:t>Accessibility of environment (physical and informational)</a:t>
          </a:r>
          <a:r>
            <a:rPr lang="x-none" sz="1300" b="1" smtClean="0"/>
            <a:t>‏</a:t>
          </a:r>
          <a:endParaRPr lang="en-GB" sz="1300" dirty="0"/>
        </a:p>
      </dgm:t>
    </dgm:pt>
    <dgm:pt modelId="{787C38E7-5635-4D6E-AB9E-60B55F5BF369}" type="parTrans" cxnId="{FD273416-90D3-44F3-9786-90850CAA953F}">
      <dgm:prSet/>
      <dgm:spPr/>
      <dgm:t>
        <a:bodyPr/>
        <a:lstStyle/>
        <a:p>
          <a:endParaRPr lang="en-GB"/>
        </a:p>
      </dgm:t>
    </dgm:pt>
    <dgm:pt modelId="{D7BFFE42-43B9-4A48-BF96-F695AE97D553}" type="sibTrans" cxnId="{FD273416-90D3-44F3-9786-90850CAA953F}">
      <dgm:prSet/>
      <dgm:spPr/>
      <dgm:t>
        <a:bodyPr/>
        <a:lstStyle/>
        <a:p>
          <a:endParaRPr lang="en-GB"/>
        </a:p>
      </dgm:t>
    </dgm:pt>
    <dgm:pt modelId="{49824514-6F4D-48D7-8288-C2113836F519}">
      <dgm:prSet custT="1"/>
      <dgm:spPr>
        <a:solidFill>
          <a:srgbClr val="92D050"/>
        </a:solidFill>
      </dgm:spPr>
      <dgm:t>
        <a:bodyPr/>
        <a:lstStyle/>
        <a:p>
          <a:r>
            <a:rPr lang="en-GB" sz="1200" dirty="0" smtClean="0"/>
            <a:t>Hilly / flat</a:t>
          </a:r>
          <a:endParaRPr lang="en-GB" sz="1200" b="1" dirty="0"/>
        </a:p>
      </dgm:t>
    </dgm:pt>
    <dgm:pt modelId="{07A4A440-151E-425D-B0BC-C0887F881184}" type="parTrans" cxnId="{B33A6951-6D98-4216-9775-CC4452D78057}">
      <dgm:prSet/>
      <dgm:spPr/>
      <dgm:t>
        <a:bodyPr/>
        <a:lstStyle/>
        <a:p>
          <a:endParaRPr lang="en-GB"/>
        </a:p>
      </dgm:t>
    </dgm:pt>
    <dgm:pt modelId="{2B35FDC2-92E9-4713-8DF2-4CF2FC417217}" type="sibTrans" cxnId="{B33A6951-6D98-4216-9775-CC4452D78057}">
      <dgm:prSet/>
      <dgm:spPr/>
      <dgm:t>
        <a:bodyPr/>
        <a:lstStyle/>
        <a:p>
          <a:endParaRPr lang="en-GB"/>
        </a:p>
      </dgm:t>
    </dgm:pt>
    <dgm:pt modelId="{BC103D5B-A50A-4B72-959B-23E3AFACA278}">
      <dgm:prSet custT="1"/>
      <dgm:spPr>
        <a:solidFill>
          <a:srgbClr val="92D050"/>
        </a:solidFill>
      </dgm:spPr>
      <dgm:t>
        <a:bodyPr/>
        <a:lstStyle/>
        <a:p>
          <a:r>
            <a:rPr lang="en-GB" sz="1200" dirty="0" smtClean="0"/>
            <a:t>Lack of accessibility</a:t>
          </a:r>
          <a:endParaRPr lang="en-GB" sz="1200" dirty="0"/>
        </a:p>
      </dgm:t>
    </dgm:pt>
    <dgm:pt modelId="{BDA7719C-8EDB-404D-B9D0-D043320DBF54}" type="parTrans" cxnId="{98745D19-45AC-4B9F-8AAF-A77A26160B7E}">
      <dgm:prSet/>
      <dgm:spPr/>
      <dgm:t>
        <a:bodyPr/>
        <a:lstStyle/>
        <a:p>
          <a:endParaRPr lang="en-GB"/>
        </a:p>
      </dgm:t>
    </dgm:pt>
    <dgm:pt modelId="{7C654849-1741-489C-9A3E-27B0E029CEAF}" type="sibTrans" cxnId="{98745D19-45AC-4B9F-8AAF-A77A26160B7E}">
      <dgm:prSet/>
      <dgm:spPr/>
      <dgm:t>
        <a:bodyPr/>
        <a:lstStyle/>
        <a:p>
          <a:endParaRPr lang="en-GB"/>
        </a:p>
      </dgm:t>
    </dgm:pt>
    <dgm:pt modelId="{1143407B-724A-4256-9257-82901ED0A8F7}">
      <dgm:prSet custT="1"/>
      <dgm:spPr>
        <a:solidFill>
          <a:srgbClr val="92D050"/>
        </a:solidFill>
      </dgm:spPr>
      <dgm:t>
        <a:bodyPr/>
        <a:lstStyle/>
        <a:p>
          <a:r>
            <a:rPr lang="en-GB" sz="1200" dirty="0" smtClean="0"/>
            <a:t>Partial accessibility</a:t>
          </a:r>
          <a:endParaRPr lang="en-GB" sz="1200" dirty="0"/>
        </a:p>
      </dgm:t>
    </dgm:pt>
    <dgm:pt modelId="{FADFBA0E-44B8-4871-91F4-BF906FDE308B}" type="parTrans" cxnId="{7679B451-CE56-4116-8EDB-C59830C7265C}">
      <dgm:prSet/>
      <dgm:spPr/>
      <dgm:t>
        <a:bodyPr/>
        <a:lstStyle/>
        <a:p>
          <a:endParaRPr lang="en-GB"/>
        </a:p>
      </dgm:t>
    </dgm:pt>
    <dgm:pt modelId="{61E0021A-78D3-4D90-9D3F-ED1243095F08}" type="sibTrans" cxnId="{7679B451-CE56-4116-8EDB-C59830C7265C}">
      <dgm:prSet/>
      <dgm:spPr/>
      <dgm:t>
        <a:bodyPr/>
        <a:lstStyle/>
        <a:p>
          <a:endParaRPr lang="en-GB"/>
        </a:p>
      </dgm:t>
    </dgm:pt>
    <dgm:pt modelId="{C5F76F69-17B0-4F0D-8141-3B5A876FB6E5}">
      <dgm:prSet custT="1"/>
      <dgm:spPr>
        <a:solidFill>
          <a:srgbClr val="92D050"/>
        </a:solidFill>
      </dgm:spPr>
      <dgm:t>
        <a:bodyPr/>
        <a:lstStyle/>
        <a:p>
          <a:r>
            <a:rPr lang="en-GB" sz="1200" dirty="0" smtClean="0"/>
            <a:t>High levels of accessibility</a:t>
          </a:r>
          <a:endParaRPr lang="en-GB" sz="1200" dirty="0"/>
        </a:p>
      </dgm:t>
    </dgm:pt>
    <dgm:pt modelId="{70C06EC1-C507-4531-8142-CCD7FEF3AE70}" type="parTrans" cxnId="{D6EF2D24-F881-4B84-BD9F-58B2A2A28AE4}">
      <dgm:prSet/>
      <dgm:spPr/>
      <dgm:t>
        <a:bodyPr/>
        <a:lstStyle/>
        <a:p>
          <a:endParaRPr lang="en-GB"/>
        </a:p>
      </dgm:t>
    </dgm:pt>
    <dgm:pt modelId="{94A02E8E-3319-48F0-B2BC-684E1C59CEB3}" type="sibTrans" cxnId="{D6EF2D24-F881-4B84-BD9F-58B2A2A28AE4}">
      <dgm:prSet/>
      <dgm:spPr/>
      <dgm:t>
        <a:bodyPr/>
        <a:lstStyle/>
        <a:p>
          <a:endParaRPr lang="en-GB"/>
        </a:p>
      </dgm:t>
    </dgm:pt>
    <dgm:pt modelId="{1F412547-FB0B-49DB-BE84-8C774D055B78}">
      <dgm:prSet phldrT="[Texte]"/>
      <dgm:spPr>
        <a:solidFill>
          <a:srgbClr val="FFC000"/>
        </a:solidFill>
      </dgm:spPr>
      <dgm:t>
        <a:bodyPr/>
        <a:lstStyle/>
        <a:p>
          <a:r>
            <a:rPr lang="en-GB" b="1" smtClean="0"/>
            <a:t>Legal/policy</a:t>
          </a:r>
          <a:endParaRPr lang="en-GB" dirty="0"/>
        </a:p>
      </dgm:t>
    </dgm:pt>
    <dgm:pt modelId="{5D66E00D-1F61-4357-917A-EF1E3685D51E}" type="parTrans" cxnId="{6BF3A6B4-552F-407C-BA4B-28D4D4FBC3FE}">
      <dgm:prSet/>
      <dgm:spPr/>
      <dgm:t>
        <a:bodyPr/>
        <a:lstStyle/>
        <a:p>
          <a:endParaRPr lang="en-GB"/>
        </a:p>
      </dgm:t>
    </dgm:pt>
    <dgm:pt modelId="{530A8B3D-52A3-489E-BE30-9CA1D6D20BF1}" type="sibTrans" cxnId="{6BF3A6B4-552F-407C-BA4B-28D4D4FBC3FE}">
      <dgm:prSet/>
      <dgm:spPr/>
      <dgm:t>
        <a:bodyPr/>
        <a:lstStyle/>
        <a:p>
          <a:endParaRPr lang="en-GB"/>
        </a:p>
      </dgm:t>
    </dgm:pt>
    <dgm:pt modelId="{76AAC9AC-1B42-4A09-BC83-F3CCB077FA8E}">
      <dgm:prSet/>
      <dgm:spPr>
        <a:solidFill>
          <a:srgbClr val="FFC000"/>
        </a:solidFill>
      </dgm:spPr>
      <dgm:t>
        <a:bodyPr/>
        <a:lstStyle/>
        <a:p>
          <a:r>
            <a:rPr lang="en-GB" dirty="0" smtClean="0"/>
            <a:t>Charity approach</a:t>
          </a:r>
          <a:endParaRPr lang="en-GB" b="1" dirty="0"/>
        </a:p>
      </dgm:t>
    </dgm:pt>
    <dgm:pt modelId="{E202222C-1274-4321-A6A6-EE6A726895C4}" type="parTrans" cxnId="{2C223374-3666-403D-B07B-0D5E602E1A62}">
      <dgm:prSet/>
      <dgm:spPr/>
      <dgm:t>
        <a:bodyPr/>
        <a:lstStyle/>
        <a:p>
          <a:endParaRPr lang="en-GB"/>
        </a:p>
      </dgm:t>
    </dgm:pt>
    <dgm:pt modelId="{9381C454-CC79-4259-828A-59A80888E1DA}" type="sibTrans" cxnId="{2C223374-3666-403D-B07B-0D5E602E1A62}">
      <dgm:prSet/>
      <dgm:spPr/>
      <dgm:t>
        <a:bodyPr/>
        <a:lstStyle/>
        <a:p>
          <a:endParaRPr lang="en-GB"/>
        </a:p>
      </dgm:t>
    </dgm:pt>
    <dgm:pt modelId="{773E1B5B-D893-415F-821F-0EAFA6F04467}">
      <dgm:prSet/>
      <dgm:spPr>
        <a:solidFill>
          <a:srgbClr val="FFC000"/>
        </a:solidFill>
      </dgm:spPr>
      <dgm:t>
        <a:bodyPr/>
        <a:lstStyle/>
        <a:p>
          <a:r>
            <a:rPr lang="en-GB" dirty="0" smtClean="0"/>
            <a:t>Anti-discrimination </a:t>
          </a:r>
          <a:endParaRPr lang="en-GB" dirty="0"/>
        </a:p>
      </dgm:t>
    </dgm:pt>
    <dgm:pt modelId="{7E43FA87-8114-44C7-8512-F70306A8A4A0}" type="parTrans" cxnId="{57CCDAF6-9AB4-40DB-95DF-B8393C0853BB}">
      <dgm:prSet/>
      <dgm:spPr/>
      <dgm:t>
        <a:bodyPr/>
        <a:lstStyle/>
        <a:p>
          <a:endParaRPr lang="en-GB"/>
        </a:p>
      </dgm:t>
    </dgm:pt>
    <dgm:pt modelId="{DD67F7D6-36CB-4723-AFDB-54B518A246D5}" type="sibTrans" cxnId="{57CCDAF6-9AB4-40DB-95DF-B8393C0853BB}">
      <dgm:prSet/>
      <dgm:spPr/>
      <dgm:t>
        <a:bodyPr/>
        <a:lstStyle/>
        <a:p>
          <a:endParaRPr lang="en-GB"/>
        </a:p>
      </dgm:t>
    </dgm:pt>
    <dgm:pt modelId="{5F827BDD-E6D0-4F38-8BBE-C9CF458F4E0B}">
      <dgm:prSet/>
      <dgm:spPr>
        <a:solidFill>
          <a:srgbClr val="FFC000"/>
        </a:solidFill>
      </dgm:spPr>
      <dgm:t>
        <a:bodyPr/>
        <a:lstStyle/>
        <a:p>
          <a:r>
            <a:rPr lang="en-GB" dirty="0" smtClean="0"/>
            <a:t>Supportive </a:t>
          </a:r>
          <a:endParaRPr lang="en-GB" dirty="0"/>
        </a:p>
      </dgm:t>
    </dgm:pt>
    <dgm:pt modelId="{77A801A3-50CB-44E5-BD7E-2684A4DCC0B7}" type="parTrans" cxnId="{552B472C-5D86-42BD-A530-31F4F6D1C7AE}">
      <dgm:prSet/>
      <dgm:spPr/>
      <dgm:t>
        <a:bodyPr/>
        <a:lstStyle/>
        <a:p>
          <a:endParaRPr lang="en-GB"/>
        </a:p>
      </dgm:t>
    </dgm:pt>
    <dgm:pt modelId="{06E6B4AB-C072-46D7-A6B2-3CE882685036}" type="sibTrans" cxnId="{552B472C-5D86-42BD-A530-31F4F6D1C7AE}">
      <dgm:prSet/>
      <dgm:spPr/>
      <dgm:t>
        <a:bodyPr/>
        <a:lstStyle/>
        <a:p>
          <a:endParaRPr lang="en-GB"/>
        </a:p>
      </dgm:t>
    </dgm:pt>
    <dgm:pt modelId="{A27745B1-7F12-4C8C-9099-1D85FE22556A}">
      <dgm:prSet/>
      <dgm:spPr>
        <a:solidFill>
          <a:srgbClr val="FFC000"/>
        </a:solidFill>
      </dgm:spPr>
      <dgm:t>
        <a:bodyPr/>
        <a:lstStyle/>
        <a:p>
          <a:r>
            <a:rPr lang="en-GB" dirty="0" smtClean="0"/>
            <a:t>Measures (quotas...)</a:t>
          </a:r>
          <a:r>
            <a:rPr lang="x-none" smtClean="0"/>
            <a:t>‏</a:t>
          </a:r>
          <a:endParaRPr lang="en-GB" dirty="0"/>
        </a:p>
      </dgm:t>
    </dgm:pt>
    <dgm:pt modelId="{499BA816-8DA9-428C-B9C1-B0445D79CE8B}" type="parTrans" cxnId="{68FED6BA-3144-49CC-99AA-320C8D3908F4}">
      <dgm:prSet/>
      <dgm:spPr/>
      <dgm:t>
        <a:bodyPr/>
        <a:lstStyle/>
        <a:p>
          <a:endParaRPr lang="en-GB"/>
        </a:p>
      </dgm:t>
    </dgm:pt>
    <dgm:pt modelId="{301841C8-9ECA-4422-9115-4149E42B5C56}" type="sibTrans" cxnId="{68FED6BA-3144-49CC-99AA-320C8D3908F4}">
      <dgm:prSet/>
      <dgm:spPr/>
      <dgm:t>
        <a:bodyPr/>
        <a:lstStyle/>
        <a:p>
          <a:endParaRPr lang="en-GB"/>
        </a:p>
      </dgm:t>
    </dgm:pt>
    <dgm:pt modelId="{05C40CAC-5E87-48AB-9EF6-2DC38D9E5C31}">
      <dgm:prSet/>
      <dgm:spPr>
        <a:solidFill>
          <a:srgbClr val="FFC000"/>
        </a:solidFill>
      </dgm:spPr>
      <dgm:t>
        <a:bodyPr/>
        <a:lstStyle/>
        <a:p>
          <a:r>
            <a:rPr lang="en-GB" dirty="0" smtClean="0"/>
            <a:t>Good enforcement </a:t>
          </a:r>
          <a:endParaRPr lang="en-GB" dirty="0"/>
        </a:p>
      </dgm:t>
    </dgm:pt>
    <dgm:pt modelId="{597FAAC2-3FF0-40C7-B61E-FE31AE93FC23}" type="parTrans" cxnId="{6215F942-4C20-4990-A7A5-FB6A030F83D6}">
      <dgm:prSet/>
      <dgm:spPr/>
      <dgm:t>
        <a:bodyPr/>
        <a:lstStyle/>
        <a:p>
          <a:endParaRPr lang="en-GB"/>
        </a:p>
      </dgm:t>
    </dgm:pt>
    <dgm:pt modelId="{F60A2BE9-9000-46BF-B082-A0AAB83EB206}" type="sibTrans" cxnId="{6215F942-4C20-4990-A7A5-FB6A030F83D6}">
      <dgm:prSet/>
      <dgm:spPr/>
      <dgm:t>
        <a:bodyPr/>
        <a:lstStyle/>
        <a:p>
          <a:endParaRPr lang="en-GB"/>
        </a:p>
      </dgm:t>
    </dgm:pt>
    <dgm:pt modelId="{4A1C2C71-B837-4D75-A669-6619BBBE3B48}">
      <dgm:prSet/>
      <dgm:spPr>
        <a:solidFill>
          <a:srgbClr val="FFC000"/>
        </a:solidFill>
      </dgm:spPr>
      <dgm:t>
        <a:bodyPr/>
        <a:lstStyle/>
        <a:p>
          <a:r>
            <a:rPr lang="en-GB" dirty="0" smtClean="0"/>
            <a:t>Poor enforcement</a:t>
          </a:r>
          <a:endParaRPr lang="en-GB" dirty="0"/>
        </a:p>
      </dgm:t>
    </dgm:pt>
    <dgm:pt modelId="{BFF2DEE6-C928-4D14-9A2A-220DDECCE4BB}" type="parTrans" cxnId="{8C8BC387-5B94-4E8A-B1F3-F1D0F67336A9}">
      <dgm:prSet/>
      <dgm:spPr/>
      <dgm:t>
        <a:bodyPr/>
        <a:lstStyle/>
        <a:p>
          <a:endParaRPr lang="en-GB"/>
        </a:p>
      </dgm:t>
    </dgm:pt>
    <dgm:pt modelId="{FC77C169-427B-4A44-9CAD-EA84AF6D34AF}" type="sibTrans" cxnId="{8C8BC387-5B94-4E8A-B1F3-F1D0F67336A9}">
      <dgm:prSet/>
      <dgm:spPr/>
      <dgm:t>
        <a:bodyPr/>
        <a:lstStyle/>
        <a:p>
          <a:endParaRPr lang="en-GB"/>
        </a:p>
      </dgm:t>
    </dgm:pt>
    <dgm:pt modelId="{B3EE8E37-37F8-42B5-A92E-B232647C2249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b="1" dirty="0" smtClean="0"/>
            <a:t>Socioeconomic</a:t>
          </a:r>
          <a:endParaRPr lang="en-GB" dirty="0"/>
        </a:p>
      </dgm:t>
    </dgm:pt>
    <dgm:pt modelId="{6A7DC86A-A176-4CEC-A7A2-1B58F578C08C}" type="parTrans" cxnId="{4E99A723-710F-4573-B070-FE895093C0EE}">
      <dgm:prSet/>
      <dgm:spPr/>
      <dgm:t>
        <a:bodyPr/>
        <a:lstStyle/>
        <a:p>
          <a:endParaRPr lang="en-GB"/>
        </a:p>
      </dgm:t>
    </dgm:pt>
    <dgm:pt modelId="{8C5636A4-F534-42A8-BA6B-8E185C7DB530}" type="sibTrans" cxnId="{4E99A723-710F-4573-B070-FE895093C0EE}">
      <dgm:prSet/>
      <dgm:spPr/>
      <dgm:t>
        <a:bodyPr/>
        <a:lstStyle/>
        <a:p>
          <a:endParaRPr lang="en-GB"/>
        </a:p>
      </dgm:t>
    </dgm:pt>
    <dgm:pt modelId="{8F9CD7D4-84FF-4619-A602-4B31EE8E2DA5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Rural / city / big city</a:t>
          </a:r>
          <a:endParaRPr lang="en-GB" dirty="0"/>
        </a:p>
      </dgm:t>
    </dgm:pt>
    <dgm:pt modelId="{8E4E7C53-2B0F-4C61-B15D-D49DE33B9496}" type="parTrans" cxnId="{12DB0A4A-A571-4CC4-8133-C14334E845A1}">
      <dgm:prSet/>
      <dgm:spPr/>
      <dgm:t>
        <a:bodyPr/>
        <a:lstStyle/>
        <a:p>
          <a:endParaRPr lang="en-GB"/>
        </a:p>
      </dgm:t>
    </dgm:pt>
    <dgm:pt modelId="{75B83099-CD63-452D-A3A2-D11430995B5F}" type="sibTrans" cxnId="{12DB0A4A-A571-4CC4-8133-C14334E845A1}">
      <dgm:prSet/>
      <dgm:spPr/>
      <dgm:t>
        <a:bodyPr/>
        <a:lstStyle/>
        <a:p>
          <a:endParaRPr lang="en-GB"/>
        </a:p>
      </dgm:t>
    </dgm:pt>
    <dgm:pt modelId="{93201A3C-DEF9-401E-AA1A-52090A70976F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Rich / poor</a:t>
          </a:r>
          <a:endParaRPr lang="en-GB" dirty="0"/>
        </a:p>
      </dgm:t>
    </dgm:pt>
    <dgm:pt modelId="{B7C1867F-FFC2-43FB-81E8-36E929BADC88}" type="parTrans" cxnId="{3704B4D1-E191-4B92-8D27-B2D02426045A}">
      <dgm:prSet/>
      <dgm:spPr/>
      <dgm:t>
        <a:bodyPr/>
        <a:lstStyle/>
        <a:p>
          <a:endParaRPr lang="en-GB"/>
        </a:p>
      </dgm:t>
    </dgm:pt>
    <dgm:pt modelId="{68BC1DF9-D3F6-4DAE-8B80-638C12B427E9}" type="sibTrans" cxnId="{3704B4D1-E191-4B92-8D27-B2D02426045A}">
      <dgm:prSet/>
      <dgm:spPr/>
      <dgm:t>
        <a:bodyPr/>
        <a:lstStyle/>
        <a:p>
          <a:endParaRPr lang="en-GB"/>
        </a:p>
      </dgm:t>
    </dgm:pt>
    <dgm:pt modelId="{F25C06CE-11B9-47F3-99B9-FE9B1796712E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Strong negative attitudes and prejudice</a:t>
          </a:r>
          <a:endParaRPr lang="en-GB" dirty="0"/>
        </a:p>
      </dgm:t>
    </dgm:pt>
    <dgm:pt modelId="{2253C00F-5555-46F5-8131-05A63219530E}" type="parTrans" cxnId="{0AF14D6F-9631-477D-839D-DBA92179B633}">
      <dgm:prSet/>
      <dgm:spPr/>
      <dgm:t>
        <a:bodyPr/>
        <a:lstStyle/>
        <a:p>
          <a:endParaRPr lang="en-GB"/>
        </a:p>
      </dgm:t>
    </dgm:pt>
    <dgm:pt modelId="{C4B37581-E083-4D31-9283-EDCFDB2E5A45}" type="sibTrans" cxnId="{0AF14D6F-9631-477D-839D-DBA92179B633}">
      <dgm:prSet/>
      <dgm:spPr/>
      <dgm:t>
        <a:bodyPr/>
        <a:lstStyle/>
        <a:p>
          <a:endParaRPr lang="en-GB"/>
        </a:p>
      </dgm:t>
    </dgm:pt>
    <dgm:pt modelId="{CB293816-A708-4356-8106-5F64CA370806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Positive awareness</a:t>
          </a:r>
          <a:endParaRPr lang="en-GB" dirty="0"/>
        </a:p>
      </dgm:t>
    </dgm:pt>
    <dgm:pt modelId="{FAA729BB-434C-4A69-AB0C-3FD0F3DA8FB6}" type="parTrans" cxnId="{4CBB22EA-879B-4387-86E9-72F790ADCC23}">
      <dgm:prSet/>
      <dgm:spPr/>
      <dgm:t>
        <a:bodyPr/>
        <a:lstStyle/>
        <a:p>
          <a:endParaRPr lang="en-GB"/>
        </a:p>
      </dgm:t>
    </dgm:pt>
    <dgm:pt modelId="{F6C9718F-B4B6-46C1-8FEB-AF2EC5FED617}" type="sibTrans" cxnId="{4CBB22EA-879B-4387-86E9-72F790ADCC23}">
      <dgm:prSet/>
      <dgm:spPr/>
      <dgm:t>
        <a:bodyPr/>
        <a:lstStyle/>
        <a:p>
          <a:endParaRPr lang="en-GB"/>
        </a:p>
      </dgm:t>
    </dgm:pt>
    <dgm:pt modelId="{D690BFF9-2A7E-4F65-9F48-5ABEF581FA20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Open to change / closed</a:t>
          </a:r>
          <a:endParaRPr lang="en-GB" dirty="0"/>
        </a:p>
      </dgm:t>
    </dgm:pt>
    <dgm:pt modelId="{9A87DBAE-B3BD-4640-84E8-7872F835610A}" type="parTrans" cxnId="{13390F82-286D-4626-8EF5-753A6EF06013}">
      <dgm:prSet/>
      <dgm:spPr/>
      <dgm:t>
        <a:bodyPr/>
        <a:lstStyle/>
        <a:p>
          <a:endParaRPr lang="en-GB"/>
        </a:p>
      </dgm:t>
    </dgm:pt>
    <dgm:pt modelId="{9FC9E6E4-2971-4DA4-979A-72A936475680}" type="sibTrans" cxnId="{13390F82-286D-4626-8EF5-753A6EF06013}">
      <dgm:prSet/>
      <dgm:spPr/>
      <dgm:t>
        <a:bodyPr/>
        <a:lstStyle/>
        <a:p>
          <a:endParaRPr lang="en-GB"/>
        </a:p>
      </dgm:t>
    </dgm:pt>
    <dgm:pt modelId="{61DB1A36-CB83-41BF-B8A3-E874104B40E6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Pro-poor</a:t>
          </a:r>
          <a:endParaRPr lang="en-GB" dirty="0"/>
        </a:p>
      </dgm:t>
    </dgm:pt>
    <dgm:pt modelId="{7C320F6F-C754-466D-BD7B-854B98015781}" type="parTrans" cxnId="{DC987EC6-4E45-450D-8391-34AE4E6846F1}">
      <dgm:prSet/>
      <dgm:spPr/>
      <dgm:t>
        <a:bodyPr/>
        <a:lstStyle/>
        <a:p>
          <a:endParaRPr lang="en-GB"/>
        </a:p>
      </dgm:t>
    </dgm:pt>
    <dgm:pt modelId="{1F7F4BF4-984E-48EA-9F64-6454815127EE}" type="sibTrans" cxnId="{DC987EC6-4E45-450D-8391-34AE4E6846F1}">
      <dgm:prSet/>
      <dgm:spPr/>
      <dgm:t>
        <a:bodyPr/>
        <a:lstStyle/>
        <a:p>
          <a:endParaRPr lang="en-GB"/>
        </a:p>
      </dgm:t>
    </dgm:pt>
    <dgm:pt modelId="{A7908C8A-9D99-4B2E-A28F-C5417A77C7F9}">
      <dgm:prSet custT="1"/>
      <dgm:spPr>
        <a:solidFill>
          <a:srgbClr val="00B0F0"/>
        </a:solidFill>
      </dgm:spPr>
      <dgm:t>
        <a:bodyPr/>
        <a:lstStyle/>
        <a:p>
          <a:r>
            <a:rPr lang="en-GB" sz="1600" b="1" smtClean="0"/>
            <a:t>Services</a:t>
          </a:r>
          <a:endParaRPr lang="en-GB" sz="1600" dirty="0"/>
        </a:p>
      </dgm:t>
    </dgm:pt>
    <dgm:pt modelId="{C0CACFB1-96A8-46F5-A230-68F395ADDF66}" type="parTrans" cxnId="{FBA88FA3-4B21-4A77-8252-C4B3348BA83B}">
      <dgm:prSet/>
      <dgm:spPr/>
      <dgm:t>
        <a:bodyPr/>
        <a:lstStyle/>
        <a:p>
          <a:endParaRPr lang="en-GB"/>
        </a:p>
      </dgm:t>
    </dgm:pt>
    <dgm:pt modelId="{4EBEE71E-FCBF-466C-871F-9F233A928AF5}" type="sibTrans" cxnId="{FBA88FA3-4B21-4A77-8252-C4B3348BA83B}">
      <dgm:prSet/>
      <dgm:spPr/>
      <dgm:t>
        <a:bodyPr/>
        <a:lstStyle/>
        <a:p>
          <a:endParaRPr lang="en-GB"/>
        </a:p>
      </dgm:t>
    </dgm:pt>
    <dgm:pt modelId="{248A701F-D0F6-4F84-AF5E-6BA6B83A2002}">
      <dgm:prSet custT="1"/>
      <dgm:spPr>
        <a:solidFill>
          <a:srgbClr val="00B0F0"/>
        </a:solidFill>
      </dgm:spPr>
      <dgm:t>
        <a:bodyPr/>
        <a:lstStyle/>
        <a:p>
          <a:r>
            <a:rPr lang="en-GB" sz="1200" dirty="0" smtClean="0"/>
            <a:t>Inclusive school/not inclusive</a:t>
          </a:r>
          <a:endParaRPr lang="en-GB" sz="1200" dirty="0"/>
        </a:p>
      </dgm:t>
    </dgm:pt>
    <dgm:pt modelId="{CB3F5CA2-489C-4933-B588-21A77AD22624}" type="parTrans" cxnId="{4A78C34F-2C78-4BE7-BEE0-DA13AB026B1A}">
      <dgm:prSet/>
      <dgm:spPr/>
      <dgm:t>
        <a:bodyPr/>
        <a:lstStyle/>
        <a:p>
          <a:endParaRPr lang="en-GB"/>
        </a:p>
      </dgm:t>
    </dgm:pt>
    <dgm:pt modelId="{0DB53CAA-2B69-48B7-AE92-13C9C7DBDDDA}" type="sibTrans" cxnId="{4A78C34F-2C78-4BE7-BEE0-DA13AB026B1A}">
      <dgm:prSet/>
      <dgm:spPr/>
      <dgm:t>
        <a:bodyPr/>
        <a:lstStyle/>
        <a:p>
          <a:endParaRPr lang="en-GB"/>
        </a:p>
      </dgm:t>
    </dgm:pt>
    <dgm:pt modelId="{A679AC06-9DE5-4045-B9A7-0E55B8DDFC53}">
      <dgm:prSet custT="1"/>
      <dgm:spPr>
        <a:solidFill>
          <a:srgbClr val="00B0F0"/>
        </a:solidFill>
      </dgm:spPr>
      <dgm:t>
        <a:bodyPr/>
        <a:lstStyle/>
        <a:p>
          <a:r>
            <a:rPr lang="en-GB" sz="1200" dirty="0" smtClean="0"/>
            <a:t>Inclusive health care/not inclusive</a:t>
          </a:r>
        </a:p>
      </dgm:t>
    </dgm:pt>
    <dgm:pt modelId="{FC940CF4-796A-42A3-960A-F421A75E9BAE}" type="parTrans" cxnId="{57178128-D302-4540-A542-D78561D1C0F5}">
      <dgm:prSet/>
      <dgm:spPr/>
      <dgm:t>
        <a:bodyPr/>
        <a:lstStyle/>
        <a:p>
          <a:endParaRPr lang="en-GB"/>
        </a:p>
      </dgm:t>
    </dgm:pt>
    <dgm:pt modelId="{1303EE2A-F345-493C-B743-0C9D14C38608}" type="sibTrans" cxnId="{57178128-D302-4540-A542-D78561D1C0F5}">
      <dgm:prSet/>
      <dgm:spPr/>
      <dgm:t>
        <a:bodyPr/>
        <a:lstStyle/>
        <a:p>
          <a:endParaRPr lang="en-GB"/>
        </a:p>
      </dgm:t>
    </dgm:pt>
    <dgm:pt modelId="{7D79235B-47BB-4DD6-9C9C-4AD37F88E28D}">
      <dgm:prSet custT="1"/>
      <dgm:spPr>
        <a:solidFill>
          <a:srgbClr val="00B0F0"/>
        </a:solidFill>
      </dgm:spPr>
      <dgm:t>
        <a:bodyPr/>
        <a:lstStyle/>
        <a:p>
          <a:r>
            <a:rPr lang="en-GB" sz="1200" dirty="0" smtClean="0"/>
            <a:t>Inclusive youth centres/not inclusive</a:t>
          </a:r>
          <a:endParaRPr lang="en-GB" sz="1200" dirty="0"/>
        </a:p>
      </dgm:t>
    </dgm:pt>
    <dgm:pt modelId="{80B5B01D-BB58-4EEC-9CFC-3D7616EE40FA}" type="parTrans" cxnId="{B06B187E-E295-4B93-A3DA-4874D8114737}">
      <dgm:prSet/>
      <dgm:spPr/>
      <dgm:t>
        <a:bodyPr/>
        <a:lstStyle/>
        <a:p>
          <a:endParaRPr lang="en-GB"/>
        </a:p>
      </dgm:t>
    </dgm:pt>
    <dgm:pt modelId="{CC4BD3CE-2B0A-4A6A-864E-B3C59C60A19F}" type="sibTrans" cxnId="{B06B187E-E295-4B93-A3DA-4874D8114737}">
      <dgm:prSet/>
      <dgm:spPr/>
      <dgm:t>
        <a:bodyPr/>
        <a:lstStyle/>
        <a:p>
          <a:endParaRPr lang="en-GB"/>
        </a:p>
      </dgm:t>
    </dgm:pt>
    <dgm:pt modelId="{8F23D098-E0A3-4253-B74D-23053C4A8607}">
      <dgm:prSet custT="1"/>
      <dgm:spPr>
        <a:solidFill>
          <a:srgbClr val="00B0F0"/>
        </a:solidFill>
      </dgm:spPr>
      <dgm:t>
        <a:bodyPr/>
        <a:lstStyle/>
        <a:p>
          <a:r>
            <a:rPr lang="en-GB" sz="1200" dirty="0" smtClean="0"/>
            <a:t>Inclusive livelihood support/not inclusive</a:t>
          </a:r>
          <a:endParaRPr lang="en-GB" sz="1200" dirty="0"/>
        </a:p>
      </dgm:t>
    </dgm:pt>
    <dgm:pt modelId="{D14BE657-D695-4260-BBDA-0C28635042DB}" type="parTrans" cxnId="{C67D045A-6849-4576-A2D3-24CFAE4794BB}">
      <dgm:prSet/>
      <dgm:spPr/>
      <dgm:t>
        <a:bodyPr/>
        <a:lstStyle/>
        <a:p>
          <a:endParaRPr lang="en-GB"/>
        </a:p>
      </dgm:t>
    </dgm:pt>
    <dgm:pt modelId="{34105BA1-3078-4078-BCD1-225C7B4D0865}" type="sibTrans" cxnId="{C67D045A-6849-4576-A2D3-24CFAE4794BB}">
      <dgm:prSet/>
      <dgm:spPr/>
      <dgm:t>
        <a:bodyPr/>
        <a:lstStyle/>
        <a:p>
          <a:endParaRPr lang="en-GB"/>
        </a:p>
      </dgm:t>
    </dgm:pt>
    <dgm:pt modelId="{F48102C7-237E-43BC-B788-F0B8761392A6}">
      <dgm:prSet custT="1"/>
      <dgm:spPr>
        <a:solidFill>
          <a:srgbClr val="00B0F0"/>
        </a:solidFill>
      </dgm:spPr>
      <dgm:t>
        <a:bodyPr/>
        <a:lstStyle/>
        <a:p>
          <a:r>
            <a:rPr lang="en-GB" sz="1200" dirty="0" smtClean="0"/>
            <a:t>Technical aids</a:t>
          </a:r>
        </a:p>
      </dgm:t>
    </dgm:pt>
    <dgm:pt modelId="{D7B6D139-7589-48B3-B10E-9FACE5979588}" type="parTrans" cxnId="{7D005EFF-6111-4AC8-8D68-0DFA51F1521B}">
      <dgm:prSet/>
      <dgm:spPr/>
      <dgm:t>
        <a:bodyPr/>
        <a:lstStyle/>
        <a:p>
          <a:endParaRPr lang="en-GB"/>
        </a:p>
      </dgm:t>
    </dgm:pt>
    <dgm:pt modelId="{9D823F48-BE83-424F-93BC-E962E1AD2EC5}" type="sibTrans" cxnId="{7D005EFF-6111-4AC8-8D68-0DFA51F1521B}">
      <dgm:prSet/>
      <dgm:spPr/>
      <dgm:t>
        <a:bodyPr/>
        <a:lstStyle/>
        <a:p>
          <a:endParaRPr lang="en-GB"/>
        </a:p>
      </dgm:t>
    </dgm:pt>
    <dgm:pt modelId="{4AE690E5-58D7-4B30-B0F7-A528045B0D7C}">
      <dgm:prSet custT="1"/>
      <dgm:spPr>
        <a:solidFill>
          <a:srgbClr val="00B0F0"/>
        </a:solidFill>
      </dgm:spPr>
      <dgm:t>
        <a:bodyPr/>
        <a:lstStyle/>
        <a:p>
          <a:r>
            <a:rPr lang="en-GB" sz="1200" dirty="0" smtClean="0"/>
            <a:t>Community-based services</a:t>
          </a:r>
        </a:p>
      </dgm:t>
    </dgm:pt>
    <dgm:pt modelId="{6B22A47F-8F62-4687-9DC3-7E394DCF3DBA}" type="parTrans" cxnId="{3F915878-1EA2-4230-83CF-607E7C63459A}">
      <dgm:prSet/>
      <dgm:spPr/>
      <dgm:t>
        <a:bodyPr/>
        <a:lstStyle/>
        <a:p>
          <a:endParaRPr lang="en-GB"/>
        </a:p>
      </dgm:t>
    </dgm:pt>
    <dgm:pt modelId="{2CADF7E1-FCA6-47E5-BC98-A369DE1F31EE}" type="sibTrans" cxnId="{3F915878-1EA2-4230-83CF-607E7C63459A}">
      <dgm:prSet/>
      <dgm:spPr/>
      <dgm:t>
        <a:bodyPr/>
        <a:lstStyle/>
        <a:p>
          <a:endParaRPr lang="en-GB"/>
        </a:p>
      </dgm:t>
    </dgm:pt>
    <dgm:pt modelId="{C17B90C9-CC99-4C73-8649-3BD3BAA75BD4}">
      <dgm:prSet custT="1"/>
      <dgm:spPr>
        <a:solidFill>
          <a:srgbClr val="00B0F0"/>
        </a:solidFill>
      </dgm:spPr>
      <dgm:t>
        <a:bodyPr/>
        <a:lstStyle/>
        <a:p>
          <a:r>
            <a:rPr lang="en-GB" sz="1200" dirty="0" smtClean="0"/>
            <a:t>Public / private </a:t>
          </a:r>
        </a:p>
      </dgm:t>
    </dgm:pt>
    <dgm:pt modelId="{6D78331F-CB3E-4FB7-AA2C-7B36AE22C18B}" type="parTrans" cxnId="{893B76AC-AE2A-4A3A-97FA-F296842226DE}">
      <dgm:prSet/>
      <dgm:spPr/>
      <dgm:t>
        <a:bodyPr/>
        <a:lstStyle/>
        <a:p>
          <a:endParaRPr lang="en-GB"/>
        </a:p>
      </dgm:t>
    </dgm:pt>
    <dgm:pt modelId="{22B61942-53BA-413D-A4D2-EFA9551FE5B3}" type="sibTrans" cxnId="{893B76AC-AE2A-4A3A-97FA-F296842226DE}">
      <dgm:prSet/>
      <dgm:spPr/>
      <dgm:t>
        <a:bodyPr/>
        <a:lstStyle/>
        <a:p>
          <a:endParaRPr lang="en-GB"/>
        </a:p>
      </dgm:t>
    </dgm:pt>
    <dgm:pt modelId="{58EDC665-77F4-49DB-BCC2-0A9885CA72D4}">
      <dgm:prSet custT="1"/>
      <dgm:spPr>
        <a:solidFill>
          <a:srgbClr val="00B0F0"/>
        </a:solidFill>
      </dgm:spPr>
      <dgm:t>
        <a:bodyPr/>
        <a:lstStyle/>
        <a:p>
          <a:r>
            <a:rPr lang="en-GB" sz="1200" dirty="0" smtClean="0"/>
            <a:t>Affordable</a:t>
          </a:r>
          <a:endParaRPr lang="en-GB" sz="1200" dirty="0"/>
        </a:p>
      </dgm:t>
    </dgm:pt>
    <dgm:pt modelId="{342FE3C5-C41E-4959-BDFE-01BB560C818B}" type="parTrans" cxnId="{97047E76-5584-40B1-B1B1-D9B532B01040}">
      <dgm:prSet/>
      <dgm:spPr/>
      <dgm:t>
        <a:bodyPr/>
        <a:lstStyle/>
        <a:p>
          <a:endParaRPr lang="en-GB"/>
        </a:p>
      </dgm:t>
    </dgm:pt>
    <dgm:pt modelId="{8998145C-4D60-45C2-9248-CE73EEA4316A}" type="sibTrans" cxnId="{97047E76-5584-40B1-B1B1-D9B532B01040}">
      <dgm:prSet/>
      <dgm:spPr/>
      <dgm:t>
        <a:bodyPr/>
        <a:lstStyle/>
        <a:p>
          <a:endParaRPr lang="en-GB"/>
        </a:p>
      </dgm:t>
    </dgm:pt>
    <dgm:pt modelId="{197A9203-C16C-4278-A695-F853322623DE}">
      <dgm:prSet custT="1"/>
      <dgm:spPr>
        <a:solidFill>
          <a:srgbClr val="00B0F0"/>
        </a:solidFill>
      </dgm:spPr>
      <dgm:t>
        <a:bodyPr/>
        <a:lstStyle/>
        <a:p>
          <a:r>
            <a:rPr lang="en-GB" sz="1200" dirty="0" smtClean="0"/>
            <a:t>Social support services</a:t>
          </a:r>
        </a:p>
      </dgm:t>
    </dgm:pt>
    <dgm:pt modelId="{2E28E074-8524-41C1-8990-F5154E862E65}" type="parTrans" cxnId="{E979FF6C-9C47-4DB1-98D4-FB1C46036196}">
      <dgm:prSet/>
      <dgm:spPr/>
      <dgm:t>
        <a:bodyPr/>
        <a:lstStyle/>
        <a:p>
          <a:endParaRPr lang="en-GB"/>
        </a:p>
      </dgm:t>
    </dgm:pt>
    <dgm:pt modelId="{45A30CB3-61DE-4433-A831-C3965758E981}" type="sibTrans" cxnId="{E979FF6C-9C47-4DB1-98D4-FB1C46036196}">
      <dgm:prSet/>
      <dgm:spPr/>
      <dgm:t>
        <a:bodyPr/>
        <a:lstStyle/>
        <a:p>
          <a:endParaRPr lang="en-GB"/>
        </a:p>
      </dgm:t>
    </dgm:pt>
    <dgm:pt modelId="{57929ABA-FA68-461B-B59D-DBB442D49A00}" type="pres">
      <dgm:prSet presAssocID="{C285892F-D64A-4F57-971C-67ABE1DFCC75}" presName="CompostProcess" presStyleCnt="0">
        <dgm:presLayoutVars>
          <dgm:dir/>
          <dgm:resizeHandles val="exact"/>
        </dgm:presLayoutVars>
      </dgm:prSet>
      <dgm:spPr/>
    </dgm:pt>
    <dgm:pt modelId="{4F05CCE0-A919-4EA8-AFED-776FA502F029}" type="pres">
      <dgm:prSet presAssocID="{C285892F-D64A-4F57-971C-67ABE1DFCC75}" presName="arrow" presStyleLbl="bgShp" presStyleIdx="0" presStyleCnt="1" custScaleX="117647" custLinFactNeighborX="0" custLinFactNeighborY="-13790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prstGeom prst="flowChartAlternateProcess">
          <a:avLst/>
        </a:prstGeom>
      </dgm:spPr>
    </dgm:pt>
    <dgm:pt modelId="{D5A1429B-1497-4618-8D93-D3D71424F52A}" type="pres">
      <dgm:prSet presAssocID="{C285892F-D64A-4F57-971C-67ABE1DFCC75}" presName="linearProcess" presStyleCnt="0"/>
      <dgm:spPr/>
    </dgm:pt>
    <dgm:pt modelId="{AD82C9CB-E9FD-4040-8CCC-BE039F9FCF2F}" type="pres">
      <dgm:prSet presAssocID="{550E6EDB-B4D2-41CB-B7BA-55B70F44A9DE}" presName="textNode" presStyleLbl="node1" presStyleIdx="0" presStyleCnt="4" custScaleY="1651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AA5B6A-81A5-47FA-8349-E76490888098}" type="pres">
      <dgm:prSet presAssocID="{D7BFFE42-43B9-4A48-BF96-F695AE97D553}" presName="sibTrans" presStyleCnt="0"/>
      <dgm:spPr/>
    </dgm:pt>
    <dgm:pt modelId="{44B20E5C-3AEE-4FA7-A393-B34B0936411E}" type="pres">
      <dgm:prSet presAssocID="{1F412547-FB0B-49DB-BE84-8C774D055B78}" presName="textNode" presStyleLbl="node1" presStyleIdx="1" presStyleCnt="4" custScaleY="1651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C72208-9A7C-43C1-ABED-DF081AC52BBE}" type="pres">
      <dgm:prSet presAssocID="{530A8B3D-52A3-489E-BE30-9CA1D6D20BF1}" presName="sibTrans" presStyleCnt="0"/>
      <dgm:spPr/>
    </dgm:pt>
    <dgm:pt modelId="{C980403D-1E04-41AA-A630-E941401699F0}" type="pres">
      <dgm:prSet presAssocID="{B3EE8E37-37F8-42B5-A92E-B232647C2249}" presName="textNode" presStyleLbl="node1" presStyleIdx="2" presStyleCnt="4" custScaleY="165119" custLinFactNeighborX="-208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2A8F74-4AB8-4D95-B713-0E4EB82CFA90}" type="pres">
      <dgm:prSet presAssocID="{8C5636A4-F534-42A8-BA6B-8E185C7DB530}" presName="sibTrans" presStyleCnt="0"/>
      <dgm:spPr/>
    </dgm:pt>
    <dgm:pt modelId="{83DB796B-823E-49E7-B8A6-B1752E9B2933}" type="pres">
      <dgm:prSet presAssocID="{A7908C8A-9D99-4B2E-A28F-C5417A77C7F9}" presName="textNode" presStyleLbl="node1" presStyleIdx="3" presStyleCnt="4" custScaleY="1730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F15BD8A-4813-4B51-8C75-67D6594715E2}" type="presOf" srcId="{F25C06CE-11B9-47F3-99B9-FE9B1796712E}" destId="{C980403D-1E04-41AA-A630-E941401699F0}" srcOrd="0" destOrd="3" presId="urn:microsoft.com/office/officeart/2005/8/layout/hProcess9"/>
    <dgm:cxn modelId="{4A78C34F-2C78-4BE7-BEE0-DA13AB026B1A}" srcId="{A7908C8A-9D99-4B2E-A28F-C5417A77C7F9}" destId="{248A701F-D0F6-4F84-AF5E-6BA6B83A2002}" srcOrd="0" destOrd="0" parTransId="{CB3F5CA2-489C-4933-B588-21A77AD22624}" sibTransId="{0DB53CAA-2B69-48B7-AE92-13C9C7DBDDDA}"/>
    <dgm:cxn modelId="{3F915878-1EA2-4230-83CF-607E7C63459A}" srcId="{A7908C8A-9D99-4B2E-A28F-C5417A77C7F9}" destId="{4AE690E5-58D7-4B30-B0F7-A528045B0D7C}" srcOrd="5" destOrd="0" parTransId="{6B22A47F-8F62-4687-9DC3-7E394DCF3DBA}" sibTransId="{2CADF7E1-FCA6-47E5-BC98-A369DE1F31EE}"/>
    <dgm:cxn modelId="{B3BED7B8-7601-4CCC-A3B7-A07AE6187A71}" type="presOf" srcId="{A7908C8A-9D99-4B2E-A28F-C5417A77C7F9}" destId="{83DB796B-823E-49E7-B8A6-B1752E9B2933}" srcOrd="0" destOrd="0" presId="urn:microsoft.com/office/officeart/2005/8/layout/hProcess9"/>
    <dgm:cxn modelId="{C8841DF5-CD37-418D-BA64-EFD04505465B}" type="presOf" srcId="{05C40CAC-5E87-48AB-9EF6-2DC38D9E5C31}" destId="{44B20E5C-3AEE-4FA7-A393-B34B0936411E}" srcOrd="0" destOrd="5" presId="urn:microsoft.com/office/officeart/2005/8/layout/hProcess9"/>
    <dgm:cxn modelId="{DF802E7C-3697-4932-9C99-351E098F636E}" type="presOf" srcId="{4AE690E5-58D7-4B30-B0F7-A528045B0D7C}" destId="{83DB796B-823E-49E7-B8A6-B1752E9B2933}" srcOrd="0" destOrd="6" presId="urn:microsoft.com/office/officeart/2005/8/layout/hProcess9"/>
    <dgm:cxn modelId="{3687B446-177C-493B-8AD2-DC61D8C5B501}" type="presOf" srcId="{550E6EDB-B4D2-41CB-B7BA-55B70F44A9DE}" destId="{AD82C9CB-E9FD-4040-8CCC-BE039F9FCF2F}" srcOrd="0" destOrd="0" presId="urn:microsoft.com/office/officeart/2005/8/layout/hProcess9"/>
    <dgm:cxn modelId="{4D132CD1-89D0-4AEF-95BD-E91BF72EAFB2}" type="presOf" srcId="{773E1B5B-D893-415F-821F-0EAFA6F04467}" destId="{44B20E5C-3AEE-4FA7-A393-B34B0936411E}" srcOrd="0" destOrd="2" presId="urn:microsoft.com/office/officeart/2005/8/layout/hProcess9"/>
    <dgm:cxn modelId="{552B472C-5D86-42BD-A530-31F4F6D1C7AE}" srcId="{1F412547-FB0B-49DB-BE84-8C774D055B78}" destId="{5F827BDD-E6D0-4F38-8BBE-C9CF458F4E0B}" srcOrd="2" destOrd="0" parTransId="{77A801A3-50CB-44E5-BD7E-2684A4DCC0B7}" sibTransId="{06E6B4AB-C072-46D7-A6B2-3CE882685036}"/>
    <dgm:cxn modelId="{D6EF2D24-F881-4B84-BD9F-58B2A2A28AE4}" srcId="{550E6EDB-B4D2-41CB-B7BA-55B70F44A9DE}" destId="{C5F76F69-17B0-4F0D-8141-3B5A876FB6E5}" srcOrd="3" destOrd="0" parTransId="{70C06EC1-C507-4531-8142-CCD7FEF3AE70}" sibTransId="{94A02E8E-3319-48F0-B2BC-684E1C59CEB3}"/>
    <dgm:cxn modelId="{3704B4D1-E191-4B92-8D27-B2D02426045A}" srcId="{B3EE8E37-37F8-42B5-A92E-B232647C2249}" destId="{93201A3C-DEF9-401E-AA1A-52090A70976F}" srcOrd="1" destOrd="0" parTransId="{B7C1867F-FFC2-43FB-81E8-36E929BADC88}" sibTransId="{68BC1DF9-D3F6-4DAE-8B80-638C12B427E9}"/>
    <dgm:cxn modelId="{D561F51D-A1F3-435F-BFA7-14551576B2C7}" type="presOf" srcId="{8F23D098-E0A3-4253-B74D-23053C4A8607}" destId="{83DB796B-823E-49E7-B8A6-B1752E9B2933}" srcOrd="0" destOrd="4" presId="urn:microsoft.com/office/officeart/2005/8/layout/hProcess9"/>
    <dgm:cxn modelId="{732B4E94-C92B-4A26-BCEA-BAB08DD80229}" type="presOf" srcId="{A27745B1-7F12-4C8C-9099-1D85FE22556A}" destId="{44B20E5C-3AEE-4FA7-A393-B34B0936411E}" srcOrd="0" destOrd="4" presId="urn:microsoft.com/office/officeart/2005/8/layout/hProcess9"/>
    <dgm:cxn modelId="{75C7AD9E-FB81-4F5D-A964-EE1C39EB9FD7}" type="presOf" srcId="{7D79235B-47BB-4DD6-9C9C-4AD37F88E28D}" destId="{83DB796B-823E-49E7-B8A6-B1752E9B2933}" srcOrd="0" destOrd="3" presId="urn:microsoft.com/office/officeart/2005/8/layout/hProcess9"/>
    <dgm:cxn modelId="{7EA760AF-CEF5-4CCD-B035-D487E6CDA9BE}" type="presOf" srcId="{C285892F-D64A-4F57-971C-67ABE1DFCC75}" destId="{57929ABA-FA68-461B-B59D-DBB442D49A00}" srcOrd="0" destOrd="0" presId="urn:microsoft.com/office/officeart/2005/8/layout/hProcess9"/>
    <dgm:cxn modelId="{4D6884F3-2865-4CF5-A7BF-318ED8C6B875}" type="presOf" srcId="{4A1C2C71-B837-4D75-A669-6619BBBE3B48}" destId="{44B20E5C-3AEE-4FA7-A393-B34B0936411E}" srcOrd="0" destOrd="6" presId="urn:microsoft.com/office/officeart/2005/8/layout/hProcess9"/>
    <dgm:cxn modelId="{4E99A723-710F-4573-B070-FE895093C0EE}" srcId="{C285892F-D64A-4F57-971C-67ABE1DFCC75}" destId="{B3EE8E37-37F8-42B5-A92E-B232647C2249}" srcOrd="2" destOrd="0" parTransId="{6A7DC86A-A176-4CEC-A7A2-1B58F578C08C}" sibTransId="{8C5636A4-F534-42A8-BA6B-8E185C7DB530}"/>
    <dgm:cxn modelId="{3EC8718E-A3DE-43D9-AA20-28A8C535A595}" type="presOf" srcId="{C5F76F69-17B0-4F0D-8141-3B5A876FB6E5}" destId="{AD82C9CB-E9FD-4040-8CCC-BE039F9FCF2F}" srcOrd="0" destOrd="4" presId="urn:microsoft.com/office/officeart/2005/8/layout/hProcess9"/>
    <dgm:cxn modelId="{E7955400-DB02-4799-9B55-7BCD8B0FCD4D}" type="presOf" srcId="{BC103D5B-A50A-4B72-959B-23E3AFACA278}" destId="{AD82C9CB-E9FD-4040-8CCC-BE039F9FCF2F}" srcOrd="0" destOrd="2" presId="urn:microsoft.com/office/officeart/2005/8/layout/hProcess9"/>
    <dgm:cxn modelId="{12DB0A4A-A571-4CC4-8133-C14334E845A1}" srcId="{B3EE8E37-37F8-42B5-A92E-B232647C2249}" destId="{8F9CD7D4-84FF-4619-A602-4B31EE8E2DA5}" srcOrd="0" destOrd="0" parTransId="{8E4E7C53-2B0F-4C61-B15D-D49DE33B9496}" sibTransId="{75B83099-CD63-452D-A3A2-D11430995B5F}"/>
    <dgm:cxn modelId="{639B8012-70C1-4ACF-B05C-85B1B7B87D55}" type="presOf" srcId="{248A701F-D0F6-4F84-AF5E-6BA6B83A2002}" destId="{83DB796B-823E-49E7-B8A6-B1752E9B2933}" srcOrd="0" destOrd="1" presId="urn:microsoft.com/office/officeart/2005/8/layout/hProcess9"/>
    <dgm:cxn modelId="{A71674A7-C763-4489-859C-95EC39926260}" type="presOf" srcId="{93201A3C-DEF9-401E-AA1A-52090A70976F}" destId="{C980403D-1E04-41AA-A630-E941401699F0}" srcOrd="0" destOrd="2" presId="urn:microsoft.com/office/officeart/2005/8/layout/hProcess9"/>
    <dgm:cxn modelId="{0AF14D6F-9631-477D-839D-DBA92179B633}" srcId="{B3EE8E37-37F8-42B5-A92E-B232647C2249}" destId="{F25C06CE-11B9-47F3-99B9-FE9B1796712E}" srcOrd="2" destOrd="0" parTransId="{2253C00F-5555-46F5-8131-05A63219530E}" sibTransId="{C4B37581-E083-4D31-9283-EDCFDB2E5A45}"/>
    <dgm:cxn modelId="{FBA88FA3-4B21-4A77-8252-C4B3348BA83B}" srcId="{C285892F-D64A-4F57-971C-67ABE1DFCC75}" destId="{A7908C8A-9D99-4B2E-A28F-C5417A77C7F9}" srcOrd="3" destOrd="0" parTransId="{C0CACFB1-96A8-46F5-A230-68F395ADDF66}" sibTransId="{4EBEE71E-FCBF-466C-871F-9F233A928AF5}"/>
    <dgm:cxn modelId="{6349A5AA-B9A3-440F-BD62-8D86AD244EC5}" type="presOf" srcId="{D690BFF9-2A7E-4F65-9F48-5ABEF581FA20}" destId="{C980403D-1E04-41AA-A630-E941401699F0}" srcOrd="0" destOrd="5" presId="urn:microsoft.com/office/officeart/2005/8/layout/hProcess9"/>
    <dgm:cxn modelId="{2A19FE98-1891-49C2-A0A7-5EAC78E78F30}" type="presOf" srcId="{197A9203-C16C-4278-A695-F853322623DE}" destId="{83DB796B-823E-49E7-B8A6-B1752E9B2933}" srcOrd="0" destOrd="7" presId="urn:microsoft.com/office/officeart/2005/8/layout/hProcess9"/>
    <dgm:cxn modelId="{C5D3D23D-58D5-41B7-A467-16BFCBFA983D}" type="presOf" srcId="{76AAC9AC-1B42-4A09-BC83-F3CCB077FA8E}" destId="{44B20E5C-3AEE-4FA7-A393-B34B0936411E}" srcOrd="0" destOrd="1" presId="urn:microsoft.com/office/officeart/2005/8/layout/hProcess9"/>
    <dgm:cxn modelId="{C67D045A-6849-4576-A2D3-24CFAE4794BB}" srcId="{A7908C8A-9D99-4B2E-A28F-C5417A77C7F9}" destId="{8F23D098-E0A3-4253-B74D-23053C4A8607}" srcOrd="3" destOrd="0" parTransId="{D14BE657-D695-4260-BBDA-0C28635042DB}" sibTransId="{34105BA1-3078-4078-BCD1-225C7B4D0865}"/>
    <dgm:cxn modelId="{CC938C21-78DA-40A0-AA2E-CE9DD82FFC45}" type="presOf" srcId="{61DB1A36-CB83-41BF-B8A3-E874104B40E6}" destId="{C980403D-1E04-41AA-A630-E941401699F0}" srcOrd="0" destOrd="6" presId="urn:microsoft.com/office/officeart/2005/8/layout/hProcess9"/>
    <dgm:cxn modelId="{48E5C6D4-1E16-4CDB-897F-E8C2CA24D02C}" type="presOf" srcId="{8F9CD7D4-84FF-4619-A602-4B31EE8E2DA5}" destId="{C980403D-1E04-41AA-A630-E941401699F0}" srcOrd="0" destOrd="1" presId="urn:microsoft.com/office/officeart/2005/8/layout/hProcess9"/>
    <dgm:cxn modelId="{97047E76-5584-40B1-B1B1-D9B532B01040}" srcId="{A7908C8A-9D99-4B2E-A28F-C5417A77C7F9}" destId="{58EDC665-77F4-49DB-BCC2-0A9885CA72D4}" srcOrd="8" destOrd="0" parTransId="{342FE3C5-C41E-4959-BDFE-01BB560C818B}" sibTransId="{8998145C-4D60-45C2-9248-CE73EEA4316A}"/>
    <dgm:cxn modelId="{FD273416-90D3-44F3-9786-90850CAA953F}" srcId="{C285892F-D64A-4F57-971C-67ABE1DFCC75}" destId="{550E6EDB-B4D2-41CB-B7BA-55B70F44A9DE}" srcOrd="0" destOrd="0" parTransId="{787C38E7-5635-4D6E-AB9E-60B55F5BF369}" sibTransId="{D7BFFE42-43B9-4A48-BF96-F695AE97D553}"/>
    <dgm:cxn modelId="{21EE2631-3B2F-4B0C-AB81-1D825F6AB97D}" type="presOf" srcId="{A679AC06-9DE5-4045-B9A7-0E55B8DDFC53}" destId="{83DB796B-823E-49E7-B8A6-B1752E9B2933}" srcOrd="0" destOrd="2" presId="urn:microsoft.com/office/officeart/2005/8/layout/hProcess9"/>
    <dgm:cxn modelId="{98745D19-45AC-4B9F-8AAF-A77A26160B7E}" srcId="{550E6EDB-B4D2-41CB-B7BA-55B70F44A9DE}" destId="{BC103D5B-A50A-4B72-959B-23E3AFACA278}" srcOrd="1" destOrd="0" parTransId="{BDA7719C-8EDB-404D-B9D0-D043320DBF54}" sibTransId="{7C654849-1741-489C-9A3E-27B0E029CEAF}"/>
    <dgm:cxn modelId="{13390F82-286D-4626-8EF5-753A6EF06013}" srcId="{B3EE8E37-37F8-42B5-A92E-B232647C2249}" destId="{D690BFF9-2A7E-4F65-9F48-5ABEF581FA20}" srcOrd="4" destOrd="0" parTransId="{9A87DBAE-B3BD-4640-84E8-7872F835610A}" sibTransId="{9FC9E6E4-2971-4DA4-979A-72A936475680}"/>
    <dgm:cxn modelId="{65B378D6-733D-4296-9F09-41F7048C796E}" type="presOf" srcId="{49824514-6F4D-48D7-8288-C2113836F519}" destId="{AD82C9CB-E9FD-4040-8CCC-BE039F9FCF2F}" srcOrd="0" destOrd="1" presId="urn:microsoft.com/office/officeart/2005/8/layout/hProcess9"/>
    <dgm:cxn modelId="{DC987EC6-4E45-450D-8391-34AE4E6846F1}" srcId="{B3EE8E37-37F8-42B5-A92E-B232647C2249}" destId="{61DB1A36-CB83-41BF-B8A3-E874104B40E6}" srcOrd="5" destOrd="0" parTransId="{7C320F6F-C754-466D-BD7B-854B98015781}" sibTransId="{1F7F4BF4-984E-48EA-9F64-6454815127EE}"/>
    <dgm:cxn modelId="{F3484CCD-9C3F-4F69-8839-5D234CFEF1FF}" type="presOf" srcId="{B3EE8E37-37F8-42B5-A92E-B232647C2249}" destId="{C980403D-1E04-41AA-A630-E941401699F0}" srcOrd="0" destOrd="0" presId="urn:microsoft.com/office/officeart/2005/8/layout/hProcess9"/>
    <dgm:cxn modelId="{4CBB22EA-879B-4387-86E9-72F790ADCC23}" srcId="{B3EE8E37-37F8-42B5-A92E-B232647C2249}" destId="{CB293816-A708-4356-8106-5F64CA370806}" srcOrd="3" destOrd="0" parTransId="{FAA729BB-434C-4A69-AB0C-3FD0F3DA8FB6}" sibTransId="{F6C9718F-B4B6-46C1-8FEB-AF2EC5FED617}"/>
    <dgm:cxn modelId="{7D005EFF-6111-4AC8-8D68-0DFA51F1521B}" srcId="{A7908C8A-9D99-4B2E-A28F-C5417A77C7F9}" destId="{F48102C7-237E-43BC-B788-F0B8761392A6}" srcOrd="4" destOrd="0" parTransId="{D7B6D139-7589-48B3-B10E-9FACE5979588}" sibTransId="{9D823F48-BE83-424F-93BC-E962E1AD2EC5}"/>
    <dgm:cxn modelId="{4F4E2700-73AA-458C-A3FA-F6F97E457361}" type="presOf" srcId="{1F412547-FB0B-49DB-BE84-8C774D055B78}" destId="{44B20E5C-3AEE-4FA7-A393-B34B0936411E}" srcOrd="0" destOrd="0" presId="urn:microsoft.com/office/officeart/2005/8/layout/hProcess9"/>
    <dgm:cxn modelId="{E979FF6C-9C47-4DB1-98D4-FB1C46036196}" srcId="{A7908C8A-9D99-4B2E-A28F-C5417A77C7F9}" destId="{197A9203-C16C-4278-A695-F853322623DE}" srcOrd="6" destOrd="0" parTransId="{2E28E074-8524-41C1-8990-F5154E862E65}" sibTransId="{45A30CB3-61DE-4433-A831-C3965758E981}"/>
    <dgm:cxn modelId="{2C223374-3666-403D-B07B-0D5E602E1A62}" srcId="{1F412547-FB0B-49DB-BE84-8C774D055B78}" destId="{76AAC9AC-1B42-4A09-BC83-F3CCB077FA8E}" srcOrd="0" destOrd="0" parTransId="{E202222C-1274-4321-A6A6-EE6A726895C4}" sibTransId="{9381C454-CC79-4259-828A-59A80888E1DA}"/>
    <dgm:cxn modelId="{7679B451-CE56-4116-8EDB-C59830C7265C}" srcId="{550E6EDB-B4D2-41CB-B7BA-55B70F44A9DE}" destId="{1143407B-724A-4256-9257-82901ED0A8F7}" srcOrd="2" destOrd="0" parTransId="{FADFBA0E-44B8-4871-91F4-BF906FDE308B}" sibTransId="{61E0021A-78D3-4D90-9D3F-ED1243095F08}"/>
    <dgm:cxn modelId="{B33A6951-6D98-4216-9775-CC4452D78057}" srcId="{550E6EDB-B4D2-41CB-B7BA-55B70F44A9DE}" destId="{49824514-6F4D-48D7-8288-C2113836F519}" srcOrd="0" destOrd="0" parTransId="{07A4A440-151E-425D-B0BC-C0887F881184}" sibTransId="{2B35FDC2-92E9-4713-8DF2-4CF2FC417217}"/>
    <dgm:cxn modelId="{57CCDAF6-9AB4-40DB-95DF-B8393C0853BB}" srcId="{1F412547-FB0B-49DB-BE84-8C774D055B78}" destId="{773E1B5B-D893-415F-821F-0EAFA6F04467}" srcOrd="1" destOrd="0" parTransId="{7E43FA87-8114-44C7-8512-F70306A8A4A0}" sibTransId="{DD67F7D6-36CB-4723-AFDB-54B518A246D5}"/>
    <dgm:cxn modelId="{634814F4-92FF-4FE9-AEB2-05AE24E57DEF}" type="presOf" srcId="{1143407B-724A-4256-9257-82901ED0A8F7}" destId="{AD82C9CB-E9FD-4040-8CCC-BE039F9FCF2F}" srcOrd="0" destOrd="3" presId="urn:microsoft.com/office/officeart/2005/8/layout/hProcess9"/>
    <dgm:cxn modelId="{6215F942-4C20-4990-A7A5-FB6A030F83D6}" srcId="{1F412547-FB0B-49DB-BE84-8C774D055B78}" destId="{05C40CAC-5E87-48AB-9EF6-2DC38D9E5C31}" srcOrd="4" destOrd="0" parTransId="{597FAAC2-3FF0-40C7-B61E-FE31AE93FC23}" sibTransId="{F60A2BE9-9000-46BF-B082-A0AAB83EB206}"/>
    <dgm:cxn modelId="{3D20983D-1F44-47A6-B9D5-D15056D0E88F}" type="presOf" srcId="{CB293816-A708-4356-8106-5F64CA370806}" destId="{C980403D-1E04-41AA-A630-E941401699F0}" srcOrd="0" destOrd="4" presId="urn:microsoft.com/office/officeart/2005/8/layout/hProcess9"/>
    <dgm:cxn modelId="{94960C30-84D4-455E-B4D1-600E36A2ADB0}" type="presOf" srcId="{F48102C7-237E-43BC-B788-F0B8761392A6}" destId="{83DB796B-823E-49E7-B8A6-B1752E9B2933}" srcOrd="0" destOrd="5" presId="urn:microsoft.com/office/officeart/2005/8/layout/hProcess9"/>
    <dgm:cxn modelId="{CB45DD7C-11E6-4F45-BE48-4E9D7DCEEF3A}" type="presOf" srcId="{5F827BDD-E6D0-4F38-8BBE-C9CF458F4E0B}" destId="{44B20E5C-3AEE-4FA7-A393-B34B0936411E}" srcOrd="0" destOrd="3" presId="urn:microsoft.com/office/officeart/2005/8/layout/hProcess9"/>
    <dgm:cxn modelId="{8C8BC387-5B94-4E8A-B1F3-F1D0F67336A9}" srcId="{1F412547-FB0B-49DB-BE84-8C774D055B78}" destId="{4A1C2C71-B837-4D75-A669-6619BBBE3B48}" srcOrd="5" destOrd="0" parTransId="{BFF2DEE6-C928-4D14-9A2A-220DDECCE4BB}" sibTransId="{FC77C169-427B-4A44-9CAD-EA84AF6D34AF}"/>
    <dgm:cxn modelId="{2CB196D0-FAE8-4216-A506-5799FEF536DD}" type="presOf" srcId="{58EDC665-77F4-49DB-BCC2-0A9885CA72D4}" destId="{83DB796B-823E-49E7-B8A6-B1752E9B2933}" srcOrd="0" destOrd="9" presId="urn:microsoft.com/office/officeart/2005/8/layout/hProcess9"/>
    <dgm:cxn modelId="{6BF3A6B4-552F-407C-BA4B-28D4D4FBC3FE}" srcId="{C285892F-D64A-4F57-971C-67ABE1DFCC75}" destId="{1F412547-FB0B-49DB-BE84-8C774D055B78}" srcOrd="1" destOrd="0" parTransId="{5D66E00D-1F61-4357-917A-EF1E3685D51E}" sibTransId="{530A8B3D-52A3-489E-BE30-9CA1D6D20BF1}"/>
    <dgm:cxn modelId="{893B76AC-AE2A-4A3A-97FA-F296842226DE}" srcId="{A7908C8A-9D99-4B2E-A28F-C5417A77C7F9}" destId="{C17B90C9-CC99-4C73-8649-3BD3BAA75BD4}" srcOrd="7" destOrd="0" parTransId="{6D78331F-CB3E-4FB7-AA2C-7B36AE22C18B}" sibTransId="{22B61942-53BA-413D-A4D2-EFA9551FE5B3}"/>
    <dgm:cxn modelId="{68FED6BA-3144-49CC-99AA-320C8D3908F4}" srcId="{1F412547-FB0B-49DB-BE84-8C774D055B78}" destId="{A27745B1-7F12-4C8C-9099-1D85FE22556A}" srcOrd="3" destOrd="0" parTransId="{499BA816-8DA9-428C-B9C1-B0445D79CE8B}" sibTransId="{301841C8-9ECA-4422-9115-4149E42B5C56}"/>
    <dgm:cxn modelId="{330E1C15-73EF-437A-97AE-CE0F479EBB13}" type="presOf" srcId="{C17B90C9-CC99-4C73-8649-3BD3BAA75BD4}" destId="{83DB796B-823E-49E7-B8A6-B1752E9B2933}" srcOrd="0" destOrd="8" presId="urn:microsoft.com/office/officeart/2005/8/layout/hProcess9"/>
    <dgm:cxn modelId="{57178128-D302-4540-A542-D78561D1C0F5}" srcId="{A7908C8A-9D99-4B2E-A28F-C5417A77C7F9}" destId="{A679AC06-9DE5-4045-B9A7-0E55B8DDFC53}" srcOrd="1" destOrd="0" parTransId="{FC940CF4-796A-42A3-960A-F421A75E9BAE}" sibTransId="{1303EE2A-F345-493C-B743-0C9D14C38608}"/>
    <dgm:cxn modelId="{B06B187E-E295-4B93-A3DA-4874D8114737}" srcId="{A7908C8A-9D99-4B2E-A28F-C5417A77C7F9}" destId="{7D79235B-47BB-4DD6-9C9C-4AD37F88E28D}" srcOrd="2" destOrd="0" parTransId="{80B5B01D-BB58-4EEC-9CFC-3D7616EE40FA}" sibTransId="{CC4BD3CE-2B0A-4A6A-864E-B3C59C60A19F}"/>
    <dgm:cxn modelId="{DAB7A154-B5DD-4A20-BD00-5A5CBDF06AA4}" type="presParOf" srcId="{57929ABA-FA68-461B-B59D-DBB442D49A00}" destId="{4F05CCE0-A919-4EA8-AFED-776FA502F029}" srcOrd="0" destOrd="0" presId="urn:microsoft.com/office/officeart/2005/8/layout/hProcess9"/>
    <dgm:cxn modelId="{0C38726E-0A4E-4699-AF5F-8023DAEF66B5}" type="presParOf" srcId="{57929ABA-FA68-461B-B59D-DBB442D49A00}" destId="{D5A1429B-1497-4618-8D93-D3D71424F52A}" srcOrd="1" destOrd="0" presId="urn:microsoft.com/office/officeart/2005/8/layout/hProcess9"/>
    <dgm:cxn modelId="{D611ACDD-FDB3-487C-AE65-53E25E206110}" type="presParOf" srcId="{D5A1429B-1497-4618-8D93-D3D71424F52A}" destId="{AD82C9CB-E9FD-4040-8CCC-BE039F9FCF2F}" srcOrd="0" destOrd="0" presId="urn:microsoft.com/office/officeart/2005/8/layout/hProcess9"/>
    <dgm:cxn modelId="{ECEA8A30-B6C8-4017-A99B-23FCA1C621C8}" type="presParOf" srcId="{D5A1429B-1497-4618-8D93-D3D71424F52A}" destId="{B4AA5B6A-81A5-47FA-8349-E76490888098}" srcOrd="1" destOrd="0" presId="urn:microsoft.com/office/officeart/2005/8/layout/hProcess9"/>
    <dgm:cxn modelId="{71C3ADA9-6422-49DA-8DCF-296D6EC81A01}" type="presParOf" srcId="{D5A1429B-1497-4618-8D93-D3D71424F52A}" destId="{44B20E5C-3AEE-4FA7-A393-B34B0936411E}" srcOrd="2" destOrd="0" presId="urn:microsoft.com/office/officeart/2005/8/layout/hProcess9"/>
    <dgm:cxn modelId="{C30CCC7E-EDAC-4D56-906F-D3235D0F8EDC}" type="presParOf" srcId="{D5A1429B-1497-4618-8D93-D3D71424F52A}" destId="{8CC72208-9A7C-43C1-ABED-DF081AC52BBE}" srcOrd="3" destOrd="0" presId="urn:microsoft.com/office/officeart/2005/8/layout/hProcess9"/>
    <dgm:cxn modelId="{2947CF70-B86B-41D0-8E8B-2EB14B22F0EB}" type="presParOf" srcId="{D5A1429B-1497-4618-8D93-D3D71424F52A}" destId="{C980403D-1E04-41AA-A630-E941401699F0}" srcOrd="4" destOrd="0" presId="urn:microsoft.com/office/officeart/2005/8/layout/hProcess9"/>
    <dgm:cxn modelId="{9B26F827-75C5-4D03-B414-903FE163E538}" type="presParOf" srcId="{D5A1429B-1497-4618-8D93-D3D71424F52A}" destId="{AF2A8F74-4AB8-4D95-B713-0E4EB82CFA90}" srcOrd="5" destOrd="0" presId="urn:microsoft.com/office/officeart/2005/8/layout/hProcess9"/>
    <dgm:cxn modelId="{6967A074-0B1E-4B68-9EF1-CF681AAAC883}" type="presParOf" srcId="{D5A1429B-1497-4618-8D93-D3D71424F52A}" destId="{83DB796B-823E-49E7-B8A6-B1752E9B293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EEC8B5-C6D2-436C-A536-BE832CC7AD24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AB979C6-32E9-4079-AD32-38C924D09B45}">
      <dgm:prSet phldrT="[Texto]" custT="1"/>
      <dgm:spPr/>
      <dgm:t>
        <a:bodyPr/>
        <a:lstStyle/>
        <a:p>
          <a:r>
            <a:rPr lang="en-US" sz="2000" b="0" i="0" dirty="0" smtClean="0"/>
            <a:t>They need our help, sympathy, charity…</a:t>
          </a:r>
          <a:endParaRPr lang="pt-BR" sz="2000" dirty="0"/>
        </a:p>
      </dgm:t>
    </dgm:pt>
    <dgm:pt modelId="{92DB291E-6C59-40B7-BF9F-E85277D0CF61}" type="parTrans" cxnId="{00E22F60-4399-4E3E-8623-F59194F204E9}">
      <dgm:prSet/>
      <dgm:spPr/>
      <dgm:t>
        <a:bodyPr/>
        <a:lstStyle/>
        <a:p>
          <a:endParaRPr lang="pt-BR"/>
        </a:p>
      </dgm:t>
    </dgm:pt>
    <dgm:pt modelId="{5260FAF0-8647-4D5D-81E7-2000AE96D956}" type="sibTrans" cxnId="{00E22F60-4399-4E3E-8623-F59194F204E9}">
      <dgm:prSet/>
      <dgm:spPr/>
      <dgm:t>
        <a:bodyPr/>
        <a:lstStyle/>
        <a:p>
          <a:endParaRPr lang="pt-BR"/>
        </a:p>
      </dgm:t>
    </dgm:pt>
    <dgm:pt modelId="{B356983C-F858-4F09-BE80-64EB0176A9D3}">
      <dgm:prSet phldrT="[Texto]" custT="1"/>
      <dgm:spPr/>
      <dgm:t>
        <a:bodyPr/>
        <a:lstStyle/>
        <a:p>
          <a:r>
            <a:rPr lang="en-US" sz="2000" dirty="0" smtClean="0"/>
            <a:t>Who is the duty bearer on disability issues:</a:t>
          </a:r>
          <a:endParaRPr lang="pt-BR" sz="2000" dirty="0"/>
        </a:p>
      </dgm:t>
    </dgm:pt>
    <dgm:pt modelId="{89746018-77E8-47BE-892A-9511695F4355}" type="parTrans" cxnId="{311B4F77-0A19-4A66-A5B5-C8EEE7218830}">
      <dgm:prSet/>
      <dgm:spPr/>
      <dgm:t>
        <a:bodyPr/>
        <a:lstStyle/>
        <a:p>
          <a:endParaRPr lang="pt-BR"/>
        </a:p>
      </dgm:t>
    </dgm:pt>
    <dgm:pt modelId="{563F1A69-DB2B-41F7-A2A8-F3521CFA26A9}" type="sibTrans" cxnId="{311B4F77-0A19-4A66-A5B5-C8EEE7218830}">
      <dgm:prSet/>
      <dgm:spPr/>
      <dgm:t>
        <a:bodyPr/>
        <a:lstStyle/>
        <a:p>
          <a:endParaRPr lang="pt-BR"/>
        </a:p>
      </dgm:t>
    </dgm:pt>
    <dgm:pt modelId="{341E44A2-41F3-4F34-B117-497ECD772540}">
      <dgm:prSet phldrT="[Texto]" custT="1"/>
      <dgm:spPr/>
      <dgm:t>
        <a:bodyPr/>
        <a:lstStyle/>
        <a:p>
          <a:r>
            <a:rPr lang="pt-BR" sz="2000" dirty="0" err="1" smtClean="0"/>
            <a:t>Benevolent</a:t>
          </a:r>
          <a:r>
            <a:rPr lang="pt-BR" sz="2000" dirty="0" smtClean="0"/>
            <a:t> </a:t>
          </a:r>
          <a:r>
            <a:rPr lang="pt-BR" sz="2000" dirty="0" err="1" smtClean="0"/>
            <a:t>persons</a:t>
          </a:r>
          <a:r>
            <a:rPr lang="pt-BR" sz="2000" dirty="0" smtClean="0"/>
            <a:t>, </a:t>
          </a:r>
          <a:r>
            <a:rPr lang="en-US" sz="2000" baseline="0" dirty="0" smtClean="0"/>
            <a:t>charity houses, homes, foundations, religious institutions …</a:t>
          </a:r>
          <a:r>
            <a:rPr lang="pt-BR" sz="2000" dirty="0" smtClean="0"/>
            <a:t> </a:t>
          </a:r>
          <a:endParaRPr lang="pt-BR" sz="2000" dirty="0"/>
        </a:p>
      </dgm:t>
    </dgm:pt>
    <dgm:pt modelId="{1EABE40B-64B9-4507-8E31-3F7E88720B9D}" type="parTrans" cxnId="{52D72920-932C-4381-920D-6506BCC953C3}">
      <dgm:prSet/>
      <dgm:spPr/>
      <dgm:t>
        <a:bodyPr/>
        <a:lstStyle/>
        <a:p>
          <a:endParaRPr lang="pt-BR"/>
        </a:p>
      </dgm:t>
    </dgm:pt>
    <dgm:pt modelId="{2A125617-2E4A-42BB-B327-C0873A09C3A2}" type="sibTrans" cxnId="{52D72920-932C-4381-920D-6506BCC953C3}">
      <dgm:prSet/>
      <dgm:spPr/>
      <dgm:t>
        <a:bodyPr/>
        <a:lstStyle/>
        <a:p>
          <a:endParaRPr lang="pt-BR"/>
        </a:p>
      </dgm:t>
    </dgm:pt>
    <dgm:pt modelId="{78411D80-8B07-4A3B-BCEA-3EDCCE5F8D4C}">
      <dgm:prSet phldrT="[Texto]" custT="1"/>
      <dgm:spPr/>
      <dgm:t>
        <a:bodyPr/>
        <a:lstStyle/>
        <a:p>
          <a:r>
            <a:rPr lang="en-US" sz="2000" dirty="0" smtClean="0"/>
            <a:t>How this approach proposes to treat disability:</a:t>
          </a:r>
          <a:endParaRPr lang="pt-BR" sz="2000" dirty="0"/>
        </a:p>
      </dgm:t>
    </dgm:pt>
    <dgm:pt modelId="{F3AEC180-A539-4FE4-9255-451D16131FA8}" type="parTrans" cxnId="{BDFD6118-F297-4B85-B41C-9D1FCA2C7BEA}">
      <dgm:prSet/>
      <dgm:spPr/>
      <dgm:t>
        <a:bodyPr/>
        <a:lstStyle/>
        <a:p>
          <a:endParaRPr lang="pt-BR"/>
        </a:p>
      </dgm:t>
    </dgm:pt>
    <dgm:pt modelId="{76E53A08-FB81-497A-8C1D-D6061A3034F2}" type="sibTrans" cxnId="{BDFD6118-F297-4B85-B41C-9D1FCA2C7BEA}">
      <dgm:prSet/>
      <dgm:spPr/>
      <dgm:t>
        <a:bodyPr/>
        <a:lstStyle/>
        <a:p>
          <a:endParaRPr lang="pt-BR"/>
        </a:p>
      </dgm:t>
    </dgm:pt>
    <dgm:pt modelId="{1757F020-66BB-4C7F-B0C1-EB6B6C55207A}">
      <dgm:prSet phldrT="[Texto]" custT="1"/>
      <dgm:spPr/>
      <dgm:t>
        <a:bodyPr/>
        <a:lstStyle/>
        <a:p>
          <a:r>
            <a:rPr lang="pt-BR" sz="2000" b="0" i="0" dirty="0" err="1" smtClean="0"/>
            <a:t>Persons</a:t>
          </a:r>
          <a:r>
            <a:rPr lang="pt-BR" sz="2000" b="0" i="0" dirty="0" smtClean="0"/>
            <a:t> </a:t>
          </a:r>
          <a:r>
            <a:rPr lang="pt-BR" sz="2000" b="0" i="0" dirty="0" err="1" smtClean="0"/>
            <a:t>with</a:t>
          </a:r>
          <a:r>
            <a:rPr lang="pt-BR" sz="2000" b="0" i="0" dirty="0" smtClean="0"/>
            <a:t> </a:t>
          </a:r>
          <a:r>
            <a:rPr lang="pt-BR" sz="2000" b="0" i="0" dirty="0" err="1" smtClean="0"/>
            <a:t>disabilities</a:t>
          </a:r>
          <a:r>
            <a:rPr lang="pt-BR" sz="2000" b="0" i="0" dirty="0" smtClean="0"/>
            <a:t> inspire </a:t>
          </a:r>
          <a:r>
            <a:rPr lang="pt-BR" sz="2000" b="0" i="0" dirty="0" err="1" smtClean="0"/>
            <a:t>compassion</a:t>
          </a:r>
          <a:endParaRPr lang="pt-BR" sz="2000" dirty="0"/>
        </a:p>
      </dgm:t>
    </dgm:pt>
    <dgm:pt modelId="{C0F24D69-CAEB-4A74-8E99-E7BBD76B803E}">
      <dgm:prSet phldrT="[Texto]" custT="1"/>
      <dgm:spPr/>
      <dgm:t>
        <a:bodyPr/>
        <a:lstStyle/>
        <a:p>
          <a:r>
            <a:rPr lang="en-US" sz="2000" dirty="0" smtClean="0"/>
            <a:t>Persons with disabilities cannot take care of themselves</a:t>
          </a:r>
          <a:endParaRPr lang="pt-BR" sz="2000" dirty="0"/>
        </a:p>
      </dgm:t>
    </dgm:pt>
    <dgm:pt modelId="{B6BC6C5D-6830-4960-B01F-D36AC005E9CB}">
      <dgm:prSet phldrT="[Texto]" custT="1"/>
      <dgm:spPr/>
      <dgm:t>
        <a:bodyPr/>
        <a:lstStyle/>
        <a:p>
          <a:r>
            <a:rPr lang="pt-BR" sz="2000" dirty="0" err="1" smtClean="0"/>
            <a:t>Persons</a:t>
          </a:r>
          <a:r>
            <a:rPr lang="pt-BR" sz="2000" dirty="0" smtClean="0"/>
            <a:t> </a:t>
          </a:r>
          <a:r>
            <a:rPr lang="en-US" sz="2000" dirty="0" smtClean="0"/>
            <a:t>with disabilities</a:t>
          </a:r>
          <a:r>
            <a:rPr lang="pt-BR" sz="2000" dirty="0" smtClean="0"/>
            <a:t> are in a </a:t>
          </a:r>
          <a:r>
            <a:rPr lang="pt-BR" sz="2000" dirty="0" err="1" smtClean="0"/>
            <a:t>tragic</a:t>
          </a:r>
          <a:r>
            <a:rPr lang="pt-BR" sz="2000" dirty="0" smtClean="0"/>
            <a:t> </a:t>
          </a:r>
          <a:r>
            <a:rPr lang="pt-BR" sz="2000" dirty="0" err="1" smtClean="0"/>
            <a:t>situation</a:t>
          </a:r>
          <a:endParaRPr lang="pt-BR" sz="2000" dirty="0"/>
        </a:p>
      </dgm:t>
    </dgm:pt>
    <dgm:pt modelId="{C6FFC39C-0160-4A36-9F36-40063E8D36CA}">
      <dgm:prSet phldrT="[Texto]" custT="1"/>
      <dgm:spPr/>
      <dgm:t>
        <a:bodyPr/>
        <a:lstStyle/>
        <a:p>
          <a:r>
            <a:rPr lang="en-US" sz="2000" dirty="0" smtClean="0"/>
            <a:t>How this approach sees disability:</a:t>
          </a:r>
          <a:endParaRPr lang="pt-BR" sz="2000" dirty="0"/>
        </a:p>
      </dgm:t>
    </dgm:pt>
    <dgm:pt modelId="{CA93158C-126F-42D6-B14D-CC2CDED7B162}" type="sibTrans" cxnId="{8FBEAC9D-5AA8-47D9-8532-7A8A246B605B}">
      <dgm:prSet/>
      <dgm:spPr/>
      <dgm:t>
        <a:bodyPr/>
        <a:lstStyle/>
        <a:p>
          <a:endParaRPr lang="pt-BR"/>
        </a:p>
      </dgm:t>
    </dgm:pt>
    <dgm:pt modelId="{E75B034C-1A22-4D64-884D-B856DF2539E6}" type="parTrans" cxnId="{8FBEAC9D-5AA8-47D9-8532-7A8A246B605B}">
      <dgm:prSet/>
      <dgm:spPr/>
      <dgm:t>
        <a:bodyPr/>
        <a:lstStyle/>
        <a:p>
          <a:endParaRPr lang="pt-BR"/>
        </a:p>
      </dgm:t>
    </dgm:pt>
    <dgm:pt modelId="{D28A644A-F533-49CF-8FB5-0D8FCCFBEB64}" type="sibTrans" cxnId="{BADFAC56-5AD1-4BB3-A342-FC0E0BAC9D17}">
      <dgm:prSet/>
      <dgm:spPr/>
      <dgm:t>
        <a:bodyPr/>
        <a:lstStyle/>
        <a:p>
          <a:endParaRPr lang="pt-BR"/>
        </a:p>
      </dgm:t>
    </dgm:pt>
    <dgm:pt modelId="{2961ACBF-641E-4901-A1A8-B18499DD4A30}" type="parTrans" cxnId="{BADFAC56-5AD1-4BB3-A342-FC0E0BAC9D17}">
      <dgm:prSet/>
      <dgm:spPr/>
      <dgm:t>
        <a:bodyPr/>
        <a:lstStyle/>
        <a:p>
          <a:endParaRPr lang="pt-BR"/>
        </a:p>
      </dgm:t>
    </dgm:pt>
    <dgm:pt modelId="{18DDBECE-ACD2-4C59-B6F8-CC5894F39906}" type="sibTrans" cxnId="{69F68C9C-1714-459B-9736-62E5F2165BDC}">
      <dgm:prSet/>
      <dgm:spPr/>
      <dgm:t>
        <a:bodyPr/>
        <a:lstStyle/>
        <a:p>
          <a:endParaRPr lang="pt-BR"/>
        </a:p>
      </dgm:t>
    </dgm:pt>
    <dgm:pt modelId="{F4AAC8CA-0C40-43B8-AF9F-78CD2FA5408E}" type="parTrans" cxnId="{69F68C9C-1714-459B-9736-62E5F2165BDC}">
      <dgm:prSet/>
      <dgm:spPr/>
      <dgm:t>
        <a:bodyPr/>
        <a:lstStyle/>
        <a:p>
          <a:endParaRPr lang="pt-BR"/>
        </a:p>
      </dgm:t>
    </dgm:pt>
    <dgm:pt modelId="{6E659FBE-7989-43CB-BC12-E7D5F15402F6}" type="sibTrans" cxnId="{A3772F03-E4C9-4951-9310-FE7C295480AD}">
      <dgm:prSet/>
      <dgm:spPr/>
      <dgm:t>
        <a:bodyPr/>
        <a:lstStyle/>
        <a:p>
          <a:endParaRPr lang="pt-BR"/>
        </a:p>
      </dgm:t>
    </dgm:pt>
    <dgm:pt modelId="{3A50B20D-9E4C-442E-9263-2CB7E704D248}" type="parTrans" cxnId="{A3772F03-E4C9-4951-9310-FE7C295480AD}">
      <dgm:prSet/>
      <dgm:spPr/>
      <dgm:t>
        <a:bodyPr/>
        <a:lstStyle/>
        <a:p>
          <a:endParaRPr lang="pt-BR"/>
        </a:p>
      </dgm:t>
    </dgm:pt>
    <dgm:pt modelId="{EF03FEB3-0B69-4278-9664-6D99E3C3AFB1}">
      <dgm:prSet phldrT="[Texto]" custT="1"/>
      <dgm:spPr/>
      <dgm:t>
        <a:bodyPr/>
        <a:lstStyle/>
        <a:p>
          <a:r>
            <a:rPr lang="en-US" sz="2000" b="0" i="0" dirty="0" smtClean="0"/>
            <a:t>Collect and give money to provide for persons with disabilities</a:t>
          </a:r>
          <a:r>
            <a:rPr lang="en-US" sz="1800" b="0" i="0" dirty="0" smtClean="0"/>
            <a:t>.</a:t>
          </a:r>
          <a:endParaRPr lang="pt-BR" sz="1400" dirty="0"/>
        </a:p>
      </dgm:t>
    </dgm:pt>
    <dgm:pt modelId="{5685A7C9-662A-4901-BFE5-0E43CD993392}" type="parTrans" cxnId="{83B80E3B-D5A9-483F-9C1D-15A39B238E76}">
      <dgm:prSet/>
      <dgm:spPr/>
      <dgm:t>
        <a:bodyPr/>
        <a:lstStyle/>
        <a:p>
          <a:endParaRPr lang="pt-BR"/>
        </a:p>
      </dgm:t>
    </dgm:pt>
    <dgm:pt modelId="{74E43FCC-515A-4122-9823-0CBC36B7DB0B}" type="sibTrans" cxnId="{83B80E3B-D5A9-483F-9C1D-15A39B238E76}">
      <dgm:prSet/>
      <dgm:spPr/>
      <dgm:t>
        <a:bodyPr/>
        <a:lstStyle/>
        <a:p>
          <a:endParaRPr lang="pt-BR"/>
        </a:p>
      </dgm:t>
    </dgm:pt>
    <dgm:pt modelId="{582B63F5-1390-4EDA-AE9B-68CF6E04F609}">
      <dgm:prSet phldrT="[Texto]" custT="1"/>
      <dgm:spPr/>
      <dgm:t>
        <a:bodyPr/>
        <a:lstStyle/>
        <a:p>
          <a:r>
            <a:rPr lang="en-US" sz="2000" b="0" i="0" dirty="0" smtClean="0"/>
            <a:t>The quality of the “care” is less important</a:t>
          </a:r>
          <a:endParaRPr lang="pt-BR" sz="2000" dirty="0"/>
        </a:p>
      </dgm:t>
    </dgm:pt>
    <dgm:pt modelId="{0956D7AD-1C4A-40D5-8BDD-380260DCF13F}" type="parTrans" cxnId="{A033FB2B-7814-4AE1-8852-600AA0ABC12E}">
      <dgm:prSet/>
      <dgm:spPr/>
      <dgm:t>
        <a:bodyPr/>
        <a:lstStyle/>
        <a:p>
          <a:endParaRPr lang="pt-BR"/>
        </a:p>
      </dgm:t>
    </dgm:pt>
    <dgm:pt modelId="{44034CD0-ABDA-4F94-A844-DA566E47A912}" type="sibTrans" cxnId="{A033FB2B-7814-4AE1-8852-600AA0ABC12E}">
      <dgm:prSet/>
      <dgm:spPr/>
      <dgm:t>
        <a:bodyPr/>
        <a:lstStyle/>
        <a:p>
          <a:endParaRPr lang="pt-BR"/>
        </a:p>
      </dgm:t>
    </dgm:pt>
    <dgm:pt modelId="{B7F4A627-564C-41DC-8EEA-08D47B122B00}">
      <dgm:prSet phldrT="[Texto]" custT="1"/>
      <dgm:spPr/>
      <dgm:t>
        <a:bodyPr/>
        <a:lstStyle/>
        <a:p>
          <a:r>
            <a:rPr lang="pt-BR" sz="2000" b="0" dirty="0" err="1" smtClean="0"/>
            <a:t>Persons</a:t>
          </a:r>
          <a:r>
            <a:rPr lang="pt-BR" sz="2000" b="0" dirty="0" smtClean="0"/>
            <a:t> </a:t>
          </a:r>
          <a:r>
            <a:rPr lang="pt-BR" sz="2000" b="0" dirty="0" err="1" smtClean="0"/>
            <a:t>with</a:t>
          </a:r>
          <a:r>
            <a:rPr lang="pt-BR" sz="2000" b="0" dirty="0" smtClean="0"/>
            <a:t> </a:t>
          </a:r>
          <a:r>
            <a:rPr lang="en-US" sz="2000" b="0" dirty="0" smtClean="0"/>
            <a:t>disabilities</a:t>
          </a:r>
          <a:r>
            <a:rPr lang="pt-BR" sz="2000" b="0" dirty="0" smtClean="0"/>
            <a:t> are </a:t>
          </a:r>
          <a:r>
            <a:rPr lang="pt-BR" sz="2000" b="0" dirty="0" err="1" smtClean="0"/>
            <a:t>objects</a:t>
          </a:r>
          <a:r>
            <a:rPr lang="pt-BR" sz="2000" b="0" dirty="0" smtClean="0"/>
            <a:t> </a:t>
          </a:r>
          <a:r>
            <a:rPr lang="pt-BR" sz="2000" b="0" dirty="0" err="1" smtClean="0"/>
            <a:t>of</a:t>
          </a:r>
          <a:r>
            <a:rPr lang="pt-BR" sz="2000" b="0" dirty="0" smtClean="0"/>
            <a:t> </a:t>
          </a:r>
          <a:r>
            <a:rPr lang="pt-BR" sz="2000" b="0" dirty="0" err="1" smtClean="0"/>
            <a:t>benevolence</a:t>
          </a:r>
          <a:endParaRPr lang="pt-BR" sz="2000" b="0" dirty="0"/>
        </a:p>
      </dgm:t>
    </dgm:pt>
    <dgm:pt modelId="{EEEF8C43-C601-4C04-BF55-A6C90B5BFC89}" type="parTrans" cxnId="{7E0F58CF-A0EC-47C6-A402-5B0AE87E976A}">
      <dgm:prSet/>
      <dgm:spPr/>
      <dgm:t>
        <a:bodyPr/>
        <a:lstStyle/>
        <a:p>
          <a:endParaRPr lang="pt-BR"/>
        </a:p>
      </dgm:t>
    </dgm:pt>
    <dgm:pt modelId="{790E0696-8498-4A6D-92A5-7069A3019887}" type="sibTrans" cxnId="{7E0F58CF-A0EC-47C6-A402-5B0AE87E976A}">
      <dgm:prSet/>
      <dgm:spPr/>
      <dgm:t>
        <a:bodyPr/>
        <a:lstStyle/>
        <a:p>
          <a:endParaRPr lang="pt-BR"/>
        </a:p>
      </dgm:t>
    </dgm:pt>
    <dgm:pt modelId="{CD260ED7-41C7-4AD0-BAFD-2C46A1B842A8}" type="pres">
      <dgm:prSet presAssocID="{EBEEC8B5-C6D2-436C-A536-BE832CC7AD2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27D042D9-1C2C-4F33-845C-FD78297C6521}" type="pres">
      <dgm:prSet presAssocID="{C6FFC39C-0160-4A36-9F36-40063E8D36CA}" presName="thickLine" presStyleLbl="alignNode1" presStyleIdx="0" presStyleCnt="3"/>
      <dgm:spPr/>
    </dgm:pt>
    <dgm:pt modelId="{B55181EC-D3B9-482B-9F75-802868D2F27A}" type="pres">
      <dgm:prSet presAssocID="{C6FFC39C-0160-4A36-9F36-40063E8D36CA}" presName="horz1" presStyleCnt="0"/>
      <dgm:spPr/>
    </dgm:pt>
    <dgm:pt modelId="{6E937A88-51C4-4DFC-991C-007A01D6251C}" type="pres">
      <dgm:prSet presAssocID="{C6FFC39C-0160-4A36-9F36-40063E8D36CA}" presName="tx1" presStyleLbl="revTx" presStyleIdx="0" presStyleCnt="11"/>
      <dgm:spPr/>
      <dgm:t>
        <a:bodyPr/>
        <a:lstStyle/>
        <a:p>
          <a:endParaRPr lang="pt-BR"/>
        </a:p>
      </dgm:t>
    </dgm:pt>
    <dgm:pt modelId="{F7CFF347-A2AD-4648-98A4-9749C7E716AB}" type="pres">
      <dgm:prSet presAssocID="{C6FFC39C-0160-4A36-9F36-40063E8D36CA}" presName="vert1" presStyleCnt="0"/>
      <dgm:spPr/>
    </dgm:pt>
    <dgm:pt modelId="{02CE1781-2999-4C17-9965-39B6DB4A17D2}" type="pres">
      <dgm:prSet presAssocID="{B6BC6C5D-6830-4960-B01F-D36AC005E9CB}" presName="vertSpace2a" presStyleCnt="0"/>
      <dgm:spPr/>
    </dgm:pt>
    <dgm:pt modelId="{07631840-CFAD-49D3-8C8E-22544D17413E}" type="pres">
      <dgm:prSet presAssocID="{B6BC6C5D-6830-4960-B01F-D36AC005E9CB}" presName="horz2" presStyleCnt="0"/>
      <dgm:spPr/>
    </dgm:pt>
    <dgm:pt modelId="{AD049C7F-A3C3-4EED-88C9-84FE636363A8}" type="pres">
      <dgm:prSet presAssocID="{B6BC6C5D-6830-4960-B01F-D36AC005E9CB}" presName="horzSpace2" presStyleCnt="0"/>
      <dgm:spPr/>
    </dgm:pt>
    <dgm:pt modelId="{B0F8A3C8-20EA-4FC3-90AE-CE0B8F62BE08}" type="pres">
      <dgm:prSet presAssocID="{B6BC6C5D-6830-4960-B01F-D36AC005E9CB}" presName="tx2" presStyleLbl="revTx" presStyleIdx="1" presStyleCnt="11"/>
      <dgm:spPr/>
      <dgm:t>
        <a:bodyPr/>
        <a:lstStyle/>
        <a:p>
          <a:endParaRPr lang="pt-BR"/>
        </a:p>
      </dgm:t>
    </dgm:pt>
    <dgm:pt modelId="{4EC131E8-E6F0-4F7A-93FC-A48A231AC251}" type="pres">
      <dgm:prSet presAssocID="{B6BC6C5D-6830-4960-B01F-D36AC005E9CB}" presName="vert2" presStyleCnt="0"/>
      <dgm:spPr/>
    </dgm:pt>
    <dgm:pt modelId="{91B6CA10-F74F-478B-854A-BD225BEF2034}" type="pres">
      <dgm:prSet presAssocID="{B6BC6C5D-6830-4960-B01F-D36AC005E9CB}" presName="thinLine2b" presStyleLbl="callout" presStyleIdx="0" presStyleCnt="8"/>
      <dgm:spPr/>
    </dgm:pt>
    <dgm:pt modelId="{22CB3184-0A21-4463-89E3-E58235109A83}" type="pres">
      <dgm:prSet presAssocID="{B6BC6C5D-6830-4960-B01F-D36AC005E9CB}" presName="vertSpace2b" presStyleCnt="0"/>
      <dgm:spPr/>
    </dgm:pt>
    <dgm:pt modelId="{58A16DBE-4CE5-47E3-8098-8B4A3C84B55F}" type="pres">
      <dgm:prSet presAssocID="{C0F24D69-CAEB-4A74-8E99-E7BBD76B803E}" presName="horz2" presStyleCnt="0"/>
      <dgm:spPr/>
    </dgm:pt>
    <dgm:pt modelId="{CA73AAA8-A967-4710-AB39-AD1E9D941AE4}" type="pres">
      <dgm:prSet presAssocID="{C0F24D69-CAEB-4A74-8E99-E7BBD76B803E}" presName="horzSpace2" presStyleCnt="0"/>
      <dgm:spPr/>
    </dgm:pt>
    <dgm:pt modelId="{8C6051F9-2CFD-4BD3-968D-606669764544}" type="pres">
      <dgm:prSet presAssocID="{C0F24D69-CAEB-4A74-8E99-E7BBD76B803E}" presName="tx2" presStyleLbl="revTx" presStyleIdx="2" presStyleCnt="11"/>
      <dgm:spPr/>
      <dgm:t>
        <a:bodyPr/>
        <a:lstStyle/>
        <a:p>
          <a:endParaRPr lang="pt-BR"/>
        </a:p>
      </dgm:t>
    </dgm:pt>
    <dgm:pt modelId="{49884B99-1D66-41DE-8291-B9881BBB8E7E}" type="pres">
      <dgm:prSet presAssocID="{C0F24D69-CAEB-4A74-8E99-E7BBD76B803E}" presName="vert2" presStyleCnt="0"/>
      <dgm:spPr/>
    </dgm:pt>
    <dgm:pt modelId="{141A7DD3-7A48-44B8-91E9-CEC63766B752}" type="pres">
      <dgm:prSet presAssocID="{C0F24D69-CAEB-4A74-8E99-E7BBD76B803E}" presName="thinLine2b" presStyleLbl="callout" presStyleIdx="1" presStyleCnt="8"/>
      <dgm:spPr/>
    </dgm:pt>
    <dgm:pt modelId="{EB8DB4F9-E42C-483B-8703-22EF78EF16E6}" type="pres">
      <dgm:prSet presAssocID="{C0F24D69-CAEB-4A74-8E99-E7BBD76B803E}" presName="vertSpace2b" presStyleCnt="0"/>
      <dgm:spPr/>
    </dgm:pt>
    <dgm:pt modelId="{8FE51BB8-161A-4435-BCD3-A62C751AE4F3}" type="pres">
      <dgm:prSet presAssocID="{1757F020-66BB-4C7F-B0C1-EB6B6C55207A}" presName="horz2" presStyleCnt="0"/>
      <dgm:spPr/>
    </dgm:pt>
    <dgm:pt modelId="{98D1FB02-CFE9-4FFE-9306-D1615EDD6C33}" type="pres">
      <dgm:prSet presAssocID="{1757F020-66BB-4C7F-B0C1-EB6B6C55207A}" presName="horzSpace2" presStyleCnt="0"/>
      <dgm:spPr/>
    </dgm:pt>
    <dgm:pt modelId="{5D984C58-A138-4DA0-B0C7-01DCFBEFCEE8}" type="pres">
      <dgm:prSet presAssocID="{1757F020-66BB-4C7F-B0C1-EB6B6C55207A}" presName="tx2" presStyleLbl="revTx" presStyleIdx="3" presStyleCnt="11"/>
      <dgm:spPr/>
      <dgm:t>
        <a:bodyPr/>
        <a:lstStyle/>
        <a:p>
          <a:endParaRPr lang="pt-BR"/>
        </a:p>
      </dgm:t>
    </dgm:pt>
    <dgm:pt modelId="{EAF7F8B9-0339-490C-B5C9-DA03497D19ED}" type="pres">
      <dgm:prSet presAssocID="{1757F020-66BB-4C7F-B0C1-EB6B6C55207A}" presName="vert2" presStyleCnt="0"/>
      <dgm:spPr/>
    </dgm:pt>
    <dgm:pt modelId="{CC9DE256-6694-40FB-8DBD-6A55570319E2}" type="pres">
      <dgm:prSet presAssocID="{1757F020-66BB-4C7F-B0C1-EB6B6C55207A}" presName="thinLine2b" presStyleLbl="callout" presStyleIdx="2" presStyleCnt="8"/>
      <dgm:spPr/>
    </dgm:pt>
    <dgm:pt modelId="{F60D8630-B12C-4F8B-B2EA-A6C1634BDDCB}" type="pres">
      <dgm:prSet presAssocID="{1757F020-66BB-4C7F-B0C1-EB6B6C55207A}" presName="vertSpace2b" presStyleCnt="0"/>
      <dgm:spPr/>
    </dgm:pt>
    <dgm:pt modelId="{268FE80F-12EF-4F88-BA61-B90D8A38C263}" type="pres">
      <dgm:prSet presAssocID="{B7F4A627-564C-41DC-8EEA-08D47B122B00}" presName="horz2" presStyleCnt="0"/>
      <dgm:spPr/>
    </dgm:pt>
    <dgm:pt modelId="{77A54D39-87F9-472C-8600-CAFE2607EE35}" type="pres">
      <dgm:prSet presAssocID="{B7F4A627-564C-41DC-8EEA-08D47B122B00}" presName="horzSpace2" presStyleCnt="0"/>
      <dgm:spPr/>
    </dgm:pt>
    <dgm:pt modelId="{72E59EB7-287C-4A40-9463-A9930BFD2826}" type="pres">
      <dgm:prSet presAssocID="{B7F4A627-564C-41DC-8EEA-08D47B122B00}" presName="tx2" presStyleLbl="revTx" presStyleIdx="4" presStyleCnt="11"/>
      <dgm:spPr/>
      <dgm:t>
        <a:bodyPr/>
        <a:lstStyle/>
        <a:p>
          <a:endParaRPr lang="pt-BR"/>
        </a:p>
      </dgm:t>
    </dgm:pt>
    <dgm:pt modelId="{25B0E7F2-CB41-48A3-BD80-E9226902BFA1}" type="pres">
      <dgm:prSet presAssocID="{B7F4A627-564C-41DC-8EEA-08D47B122B00}" presName="vert2" presStyleCnt="0"/>
      <dgm:spPr/>
    </dgm:pt>
    <dgm:pt modelId="{D02A778F-0A2E-4742-BB19-E955EDD0F7E8}" type="pres">
      <dgm:prSet presAssocID="{B7F4A627-564C-41DC-8EEA-08D47B122B00}" presName="thinLine2b" presStyleLbl="callout" presStyleIdx="3" presStyleCnt="8"/>
      <dgm:spPr/>
    </dgm:pt>
    <dgm:pt modelId="{B0802F96-C874-4FEF-BE8C-0CCECC863280}" type="pres">
      <dgm:prSet presAssocID="{B7F4A627-564C-41DC-8EEA-08D47B122B00}" presName="vertSpace2b" presStyleCnt="0"/>
      <dgm:spPr/>
    </dgm:pt>
    <dgm:pt modelId="{D319950A-0E4B-409E-9695-DB3D1F9C1722}" type="pres">
      <dgm:prSet presAssocID="{78411D80-8B07-4A3B-BCEA-3EDCCE5F8D4C}" presName="thickLine" presStyleLbl="alignNode1" presStyleIdx="1" presStyleCnt="3"/>
      <dgm:spPr/>
    </dgm:pt>
    <dgm:pt modelId="{FE1E66B8-14AC-4D14-8D2B-F9FEE965E0CD}" type="pres">
      <dgm:prSet presAssocID="{78411D80-8B07-4A3B-BCEA-3EDCCE5F8D4C}" presName="horz1" presStyleCnt="0"/>
      <dgm:spPr/>
    </dgm:pt>
    <dgm:pt modelId="{B00E1287-3043-4AB1-8B0F-50544FC5CA5D}" type="pres">
      <dgm:prSet presAssocID="{78411D80-8B07-4A3B-BCEA-3EDCCE5F8D4C}" presName="tx1" presStyleLbl="revTx" presStyleIdx="5" presStyleCnt="11"/>
      <dgm:spPr/>
      <dgm:t>
        <a:bodyPr/>
        <a:lstStyle/>
        <a:p>
          <a:endParaRPr lang="pt-BR"/>
        </a:p>
      </dgm:t>
    </dgm:pt>
    <dgm:pt modelId="{E4B48B60-83A1-4B4D-853A-E890730E7E0E}" type="pres">
      <dgm:prSet presAssocID="{78411D80-8B07-4A3B-BCEA-3EDCCE5F8D4C}" presName="vert1" presStyleCnt="0"/>
      <dgm:spPr/>
    </dgm:pt>
    <dgm:pt modelId="{4A69960D-6933-4645-804E-2617AED49AC7}" type="pres">
      <dgm:prSet presAssocID="{5AB979C6-32E9-4079-AD32-38C924D09B45}" presName="vertSpace2a" presStyleCnt="0"/>
      <dgm:spPr/>
    </dgm:pt>
    <dgm:pt modelId="{2C9B325E-74A1-4023-924E-3A1C616051D3}" type="pres">
      <dgm:prSet presAssocID="{5AB979C6-32E9-4079-AD32-38C924D09B45}" presName="horz2" presStyleCnt="0"/>
      <dgm:spPr/>
    </dgm:pt>
    <dgm:pt modelId="{387ED81D-22AA-4203-B7CC-44FB43F63209}" type="pres">
      <dgm:prSet presAssocID="{5AB979C6-32E9-4079-AD32-38C924D09B45}" presName="horzSpace2" presStyleCnt="0"/>
      <dgm:spPr/>
    </dgm:pt>
    <dgm:pt modelId="{A0DB899A-AA28-4F2A-AD4F-3163D853BA18}" type="pres">
      <dgm:prSet presAssocID="{5AB979C6-32E9-4079-AD32-38C924D09B45}" presName="tx2" presStyleLbl="revTx" presStyleIdx="6" presStyleCnt="11"/>
      <dgm:spPr/>
      <dgm:t>
        <a:bodyPr/>
        <a:lstStyle/>
        <a:p>
          <a:endParaRPr lang="pt-BR"/>
        </a:p>
      </dgm:t>
    </dgm:pt>
    <dgm:pt modelId="{6C829ECC-061C-4FBA-8AAD-706F3D9C77C2}" type="pres">
      <dgm:prSet presAssocID="{5AB979C6-32E9-4079-AD32-38C924D09B45}" presName="vert2" presStyleCnt="0"/>
      <dgm:spPr/>
    </dgm:pt>
    <dgm:pt modelId="{1DC9A90F-C64F-4032-ADD7-83BF02C1D771}" type="pres">
      <dgm:prSet presAssocID="{5AB979C6-32E9-4079-AD32-38C924D09B45}" presName="thinLine2b" presStyleLbl="callout" presStyleIdx="4" presStyleCnt="8"/>
      <dgm:spPr/>
    </dgm:pt>
    <dgm:pt modelId="{C3B23620-5916-482B-B884-8CCD6CF98095}" type="pres">
      <dgm:prSet presAssocID="{5AB979C6-32E9-4079-AD32-38C924D09B45}" presName="vertSpace2b" presStyleCnt="0"/>
      <dgm:spPr/>
    </dgm:pt>
    <dgm:pt modelId="{FD3A7217-323D-4AF1-96E1-1E45CA26A4E1}" type="pres">
      <dgm:prSet presAssocID="{EF03FEB3-0B69-4278-9664-6D99E3C3AFB1}" presName="horz2" presStyleCnt="0"/>
      <dgm:spPr/>
    </dgm:pt>
    <dgm:pt modelId="{B672D6CC-F197-42F0-8030-FF4C5F92BE54}" type="pres">
      <dgm:prSet presAssocID="{EF03FEB3-0B69-4278-9664-6D99E3C3AFB1}" presName="horzSpace2" presStyleCnt="0"/>
      <dgm:spPr/>
    </dgm:pt>
    <dgm:pt modelId="{39286B31-E7EE-4559-AF72-F5ACCE751ABD}" type="pres">
      <dgm:prSet presAssocID="{EF03FEB3-0B69-4278-9664-6D99E3C3AFB1}" presName="tx2" presStyleLbl="revTx" presStyleIdx="7" presStyleCnt="11"/>
      <dgm:spPr/>
      <dgm:t>
        <a:bodyPr/>
        <a:lstStyle/>
        <a:p>
          <a:endParaRPr lang="pt-BR"/>
        </a:p>
      </dgm:t>
    </dgm:pt>
    <dgm:pt modelId="{44C449C1-52BB-4DD8-B466-FC031E1142F0}" type="pres">
      <dgm:prSet presAssocID="{EF03FEB3-0B69-4278-9664-6D99E3C3AFB1}" presName="vert2" presStyleCnt="0"/>
      <dgm:spPr/>
    </dgm:pt>
    <dgm:pt modelId="{27D7AF0C-CE27-4C87-A85F-14C7C10C67CE}" type="pres">
      <dgm:prSet presAssocID="{EF03FEB3-0B69-4278-9664-6D99E3C3AFB1}" presName="thinLine2b" presStyleLbl="callout" presStyleIdx="5" presStyleCnt="8" custLinFactY="100000" custLinFactNeighborY="189757"/>
      <dgm:spPr/>
    </dgm:pt>
    <dgm:pt modelId="{69352779-7725-4082-9D98-7615911B751F}" type="pres">
      <dgm:prSet presAssocID="{EF03FEB3-0B69-4278-9664-6D99E3C3AFB1}" presName="vertSpace2b" presStyleCnt="0"/>
      <dgm:spPr/>
    </dgm:pt>
    <dgm:pt modelId="{59DCEFE2-EECB-4DEE-80E9-1656EAFA019F}" type="pres">
      <dgm:prSet presAssocID="{582B63F5-1390-4EDA-AE9B-68CF6E04F609}" presName="horz2" presStyleCnt="0"/>
      <dgm:spPr/>
    </dgm:pt>
    <dgm:pt modelId="{C57CE92E-45BB-4573-B051-39F4BC0BD47C}" type="pres">
      <dgm:prSet presAssocID="{582B63F5-1390-4EDA-AE9B-68CF6E04F609}" presName="horzSpace2" presStyleCnt="0"/>
      <dgm:spPr/>
    </dgm:pt>
    <dgm:pt modelId="{C255CCCE-E341-47A8-8015-3D65837ACCCF}" type="pres">
      <dgm:prSet presAssocID="{582B63F5-1390-4EDA-AE9B-68CF6E04F609}" presName="tx2" presStyleLbl="revTx" presStyleIdx="8" presStyleCnt="11"/>
      <dgm:spPr/>
      <dgm:t>
        <a:bodyPr/>
        <a:lstStyle/>
        <a:p>
          <a:endParaRPr lang="pt-BR"/>
        </a:p>
      </dgm:t>
    </dgm:pt>
    <dgm:pt modelId="{971A2D7D-09F8-4046-BCED-27496E19F32F}" type="pres">
      <dgm:prSet presAssocID="{582B63F5-1390-4EDA-AE9B-68CF6E04F609}" presName="vert2" presStyleCnt="0"/>
      <dgm:spPr/>
    </dgm:pt>
    <dgm:pt modelId="{B0E1B92C-3339-468F-B5BB-0A49365CF636}" type="pres">
      <dgm:prSet presAssocID="{582B63F5-1390-4EDA-AE9B-68CF6E04F609}" presName="thinLine2b" presStyleLbl="callout" presStyleIdx="6" presStyleCnt="8"/>
      <dgm:spPr/>
    </dgm:pt>
    <dgm:pt modelId="{AEB34C8A-CE92-44A0-8F70-74AE067931F6}" type="pres">
      <dgm:prSet presAssocID="{582B63F5-1390-4EDA-AE9B-68CF6E04F609}" presName="vertSpace2b" presStyleCnt="0"/>
      <dgm:spPr/>
    </dgm:pt>
    <dgm:pt modelId="{B6B851B7-4ED9-4665-BE39-C3E54946DB16}" type="pres">
      <dgm:prSet presAssocID="{B356983C-F858-4F09-BE80-64EB0176A9D3}" presName="thickLine" presStyleLbl="alignNode1" presStyleIdx="2" presStyleCnt="3"/>
      <dgm:spPr/>
    </dgm:pt>
    <dgm:pt modelId="{655377B8-F3DE-455E-93A7-996A899A8CD3}" type="pres">
      <dgm:prSet presAssocID="{B356983C-F858-4F09-BE80-64EB0176A9D3}" presName="horz1" presStyleCnt="0"/>
      <dgm:spPr/>
    </dgm:pt>
    <dgm:pt modelId="{BF709B03-E3CD-4263-904E-F17A988F9474}" type="pres">
      <dgm:prSet presAssocID="{B356983C-F858-4F09-BE80-64EB0176A9D3}" presName="tx1" presStyleLbl="revTx" presStyleIdx="9" presStyleCnt="11"/>
      <dgm:spPr/>
      <dgm:t>
        <a:bodyPr/>
        <a:lstStyle/>
        <a:p>
          <a:endParaRPr lang="pt-BR"/>
        </a:p>
      </dgm:t>
    </dgm:pt>
    <dgm:pt modelId="{239B95B9-6A59-48B0-A116-E57FD7D01F20}" type="pres">
      <dgm:prSet presAssocID="{B356983C-F858-4F09-BE80-64EB0176A9D3}" presName="vert1" presStyleCnt="0"/>
      <dgm:spPr/>
    </dgm:pt>
    <dgm:pt modelId="{1687D381-6703-401A-8E12-C4F7B1925E34}" type="pres">
      <dgm:prSet presAssocID="{341E44A2-41F3-4F34-B117-497ECD772540}" presName="vertSpace2a" presStyleCnt="0"/>
      <dgm:spPr/>
    </dgm:pt>
    <dgm:pt modelId="{169AFAAF-88D3-45EF-A5B4-12D6A706E46B}" type="pres">
      <dgm:prSet presAssocID="{341E44A2-41F3-4F34-B117-497ECD772540}" presName="horz2" presStyleCnt="0"/>
      <dgm:spPr/>
    </dgm:pt>
    <dgm:pt modelId="{85B2DD04-0E4F-40A3-ADC6-45E5374A2FAD}" type="pres">
      <dgm:prSet presAssocID="{341E44A2-41F3-4F34-B117-497ECD772540}" presName="horzSpace2" presStyleCnt="0"/>
      <dgm:spPr/>
    </dgm:pt>
    <dgm:pt modelId="{6C83D906-4B24-4F75-BE13-5D3E29FC0982}" type="pres">
      <dgm:prSet presAssocID="{341E44A2-41F3-4F34-B117-497ECD772540}" presName="tx2" presStyleLbl="revTx" presStyleIdx="10" presStyleCnt="11"/>
      <dgm:spPr/>
      <dgm:t>
        <a:bodyPr/>
        <a:lstStyle/>
        <a:p>
          <a:endParaRPr lang="pt-BR"/>
        </a:p>
      </dgm:t>
    </dgm:pt>
    <dgm:pt modelId="{B88A09EE-9C41-4956-BE12-E9F0D1D36E6C}" type="pres">
      <dgm:prSet presAssocID="{341E44A2-41F3-4F34-B117-497ECD772540}" presName="vert2" presStyleCnt="0"/>
      <dgm:spPr/>
    </dgm:pt>
    <dgm:pt modelId="{ACE97028-9C45-4A4A-A64F-D74EABC18200}" type="pres">
      <dgm:prSet presAssocID="{341E44A2-41F3-4F34-B117-497ECD772540}" presName="thinLine2b" presStyleLbl="callout" presStyleIdx="7" presStyleCnt="8"/>
      <dgm:spPr/>
    </dgm:pt>
    <dgm:pt modelId="{B0F45799-4FF2-4CC7-87FC-44BAD043902E}" type="pres">
      <dgm:prSet presAssocID="{341E44A2-41F3-4F34-B117-497ECD772540}" presName="vertSpace2b" presStyleCnt="0"/>
      <dgm:spPr/>
    </dgm:pt>
  </dgm:ptLst>
  <dgm:cxnLst>
    <dgm:cxn modelId="{8FBEAC9D-5AA8-47D9-8532-7A8A246B605B}" srcId="{EBEEC8B5-C6D2-436C-A536-BE832CC7AD24}" destId="{C6FFC39C-0160-4A36-9F36-40063E8D36CA}" srcOrd="0" destOrd="0" parTransId="{E75B034C-1A22-4D64-884D-B856DF2539E6}" sibTransId="{CA93158C-126F-42D6-B14D-CC2CDED7B162}"/>
    <dgm:cxn modelId="{69F68C9C-1714-459B-9736-62E5F2165BDC}" srcId="{C6FFC39C-0160-4A36-9F36-40063E8D36CA}" destId="{C0F24D69-CAEB-4A74-8E99-E7BBD76B803E}" srcOrd="1" destOrd="0" parTransId="{F4AAC8CA-0C40-43B8-AF9F-78CD2FA5408E}" sibTransId="{18DDBECE-ACD2-4C59-B6F8-CC5894F39906}"/>
    <dgm:cxn modelId="{00E22F60-4399-4E3E-8623-F59194F204E9}" srcId="{78411D80-8B07-4A3B-BCEA-3EDCCE5F8D4C}" destId="{5AB979C6-32E9-4079-AD32-38C924D09B45}" srcOrd="0" destOrd="0" parTransId="{92DB291E-6C59-40B7-BF9F-E85277D0CF61}" sibTransId="{5260FAF0-8647-4D5D-81E7-2000AE96D956}"/>
    <dgm:cxn modelId="{BADFAC56-5AD1-4BB3-A342-FC0E0BAC9D17}" srcId="{C6FFC39C-0160-4A36-9F36-40063E8D36CA}" destId="{1757F020-66BB-4C7F-B0C1-EB6B6C55207A}" srcOrd="2" destOrd="0" parTransId="{2961ACBF-641E-4901-A1A8-B18499DD4A30}" sibTransId="{D28A644A-F533-49CF-8FB5-0D8FCCFBEB64}"/>
    <dgm:cxn modelId="{43E1360A-5073-4D89-8C35-9B523F66130E}" type="presOf" srcId="{341E44A2-41F3-4F34-B117-497ECD772540}" destId="{6C83D906-4B24-4F75-BE13-5D3E29FC0982}" srcOrd="0" destOrd="0" presId="urn:microsoft.com/office/officeart/2008/layout/LinedList"/>
    <dgm:cxn modelId="{2F56B85A-E3BF-40DC-9416-866B70619409}" type="presOf" srcId="{B356983C-F858-4F09-BE80-64EB0176A9D3}" destId="{BF709B03-E3CD-4263-904E-F17A988F9474}" srcOrd="0" destOrd="0" presId="urn:microsoft.com/office/officeart/2008/layout/LinedList"/>
    <dgm:cxn modelId="{83B80E3B-D5A9-483F-9C1D-15A39B238E76}" srcId="{78411D80-8B07-4A3B-BCEA-3EDCCE5F8D4C}" destId="{EF03FEB3-0B69-4278-9664-6D99E3C3AFB1}" srcOrd="1" destOrd="0" parTransId="{5685A7C9-662A-4901-BFE5-0E43CD993392}" sibTransId="{74E43FCC-515A-4122-9823-0CBC36B7DB0B}"/>
    <dgm:cxn modelId="{A3772F03-E4C9-4951-9310-FE7C295480AD}" srcId="{C6FFC39C-0160-4A36-9F36-40063E8D36CA}" destId="{B6BC6C5D-6830-4960-B01F-D36AC005E9CB}" srcOrd="0" destOrd="0" parTransId="{3A50B20D-9E4C-442E-9263-2CB7E704D248}" sibTransId="{6E659FBE-7989-43CB-BC12-E7D5F15402F6}"/>
    <dgm:cxn modelId="{45488F5A-AF1E-4485-ADF4-9088E74DEA0C}" type="presOf" srcId="{EBEEC8B5-C6D2-436C-A536-BE832CC7AD24}" destId="{CD260ED7-41C7-4AD0-BAFD-2C46A1B842A8}" srcOrd="0" destOrd="0" presId="urn:microsoft.com/office/officeart/2008/layout/LinedList"/>
    <dgm:cxn modelId="{311B4F77-0A19-4A66-A5B5-C8EEE7218830}" srcId="{EBEEC8B5-C6D2-436C-A536-BE832CC7AD24}" destId="{B356983C-F858-4F09-BE80-64EB0176A9D3}" srcOrd="2" destOrd="0" parTransId="{89746018-77E8-47BE-892A-9511695F4355}" sibTransId="{563F1A69-DB2B-41F7-A2A8-F3521CFA26A9}"/>
    <dgm:cxn modelId="{B9E50286-9E05-4B26-9AE0-42A15D887E72}" type="presOf" srcId="{1757F020-66BB-4C7F-B0C1-EB6B6C55207A}" destId="{5D984C58-A138-4DA0-B0C7-01DCFBEFCEE8}" srcOrd="0" destOrd="0" presId="urn:microsoft.com/office/officeart/2008/layout/LinedList"/>
    <dgm:cxn modelId="{8A300311-1D7B-4A17-87B0-4BF332DE1570}" type="presOf" srcId="{78411D80-8B07-4A3B-BCEA-3EDCCE5F8D4C}" destId="{B00E1287-3043-4AB1-8B0F-50544FC5CA5D}" srcOrd="0" destOrd="0" presId="urn:microsoft.com/office/officeart/2008/layout/LinedList"/>
    <dgm:cxn modelId="{A408F7E8-22E8-431B-B825-BCF6AC93A313}" type="presOf" srcId="{B7F4A627-564C-41DC-8EEA-08D47B122B00}" destId="{72E59EB7-287C-4A40-9463-A9930BFD2826}" srcOrd="0" destOrd="0" presId="urn:microsoft.com/office/officeart/2008/layout/LinedList"/>
    <dgm:cxn modelId="{D1D40825-C67A-47B7-9DB3-C8161F825F15}" type="presOf" srcId="{5AB979C6-32E9-4079-AD32-38C924D09B45}" destId="{A0DB899A-AA28-4F2A-AD4F-3163D853BA18}" srcOrd="0" destOrd="0" presId="urn:microsoft.com/office/officeart/2008/layout/LinedList"/>
    <dgm:cxn modelId="{A033FB2B-7814-4AE1-8852-600AA0ABC12E}" srcId="{78411D80-8B07-4A3B-BCEA-3EDCCE5F8D4C}" destId="{582B63F5-1390-4EDA-AE9B-68CF6E04F609}" srcOrd="2" destOrd="0" parTransId="{0956D7AD-1C4A-40D5-8BDD-380260DCF13F}" sibTransId="{44034CD0-ABDA-4F94-A844-DA566E47A912}"/>
    <dgm:cxn modelId="{44806690-94B3-4499-8041-8021FD277A50}" type="presOf" srcId="{582B63F5-1390-4EDA-AE9B-68CF6E04F609}" destId="{C255CCCE-E341-47A8-8015-3D65837ACCCF}" srcOrd="0" destOrd="0" presId="urn:microsoft.com/office/officeart/2008/layout/LinedList"/>
    <dgm:cxn modelId="{0A7E11A5-5A94-4F04-B9FE-A755B769489A}" type="presOf" srcId="{C6FFC39C-0160-4A36-9F36-40063E8D36CA}" destId="{6E937A88-51C4-4DFC-991C-007A01D6251C}" srcOrd="0" destOrd="0" presId="urn:microsoft.com/office/officeart/2008/layout/LinedList"/>
    <dgm:cxn modelId="{7E0F58CF-A0EC-47C6-A402-5B0AE87E976A}" srcId="{C6FFC39C-0160-4A36-9F36-40063E8D36CA}" destId="{B7F4A627-564C-41DC-8EEA-08D47B122B00}" srcOrd="3" destOrd="0" parTransId="{EEEF8C43-C601-4C04-BF55-A6C90B5BFC89}" sibTransId="{790E0696-8498-4A6D-92A5-7069A3019887}"/>
    <dgm:cxn modelId="{52D72920-932C-4381-920D-6506BCC953C3}" srcId="{B356983C-F858-4F09-BE80-64EB0176A9D3}" destId="{341E44A2-41F3-4F34-B117-497ECD772540}" srcOrd="0" destOrd="0" parTransId="{1EABE40B-64B9-4507-8E31-3F7E88720B9D}" sibTransId="{2A125617-2E4A-42BB-B327-C0873A09C3A2}"/>
    <dgm:cxn modelId="{F7A545BF-CCD8-4FC3-AEC8-FC527FA90079}" type="presOf" srcId="{C0F24D69-CAEB-4A74-8E99-E7BBD76B803E}" destId="{8C6051F9-2CFD-4BD3-968D-606669764544}" srcOrd="0" destOrd="0" presId="urn:microsoft.com/office/officeart/2008/layout/LinedList"/>
    <dgm:cxn modelId="{29B16CFE-ED80-43CE-A9DD-CC662791EEA4}" type="presOf" srcId="{B6BC6C5D-6830-4960-B01F-D36AC005E9CB}" destId="{B0F8A3C8-20EA-4FC3-90AE-CE0B8F62BE08}" srcOrd="0" destOrd="0" presId="urn:microsoft.com/office/officeart/2008/layout/LinedList"/>
    <dgm:cxn modelId="{53BD15AF-ABE9-4B21-97BD-0F909E997965}" type="presOf" srcId="{EF03FEB3-0B69-4278-9664-6D99E3C3AFB1}" destId="{39286B31-E7EE-4559-AF72-F5ACCE751ABD}" srcOrd="0" destOrd="0" presId="urn:microsoft.com/office/officeart/2008/layout/LinedList"/>
    <dgm:cxn modelId="{BDFD6118-F297-4B85-B41C-9D1FCA2C7BEA}" srcId="{EBEEC8B5-C6D2-436C-A536-BE832CC7AD24}" destId="{78411D80-8B07-4A3B-BCEA-3EDCCE5F8D4C}" srcOrd="1" destOrd="0" parTransId="{F3AEC180-A539-4FE4-9255-451D16131FA8}" sibTransId="{76E53A08-FB81-497A-8C1D-D6061A3034F2}"/>
    <dgm:cxn modelId="{84D8FB5E-D159-4615-BB94-43970CB79454}" type="presParOf" srcId="{CD260ED7-41C7-4AD0-BAFD-2C46A1B842A8}" destId="{27D042D9-1C2C-4F33-845C-FD78297C6521}" srcOrd="0" destOrd="0" presId="urn:microsoft.com/office/officeart/2008/layout/LinedList"/>
    <dgm:cxn modelId="{F4250937-0104-4A6A-92D1-99575618DF12}" type="presParOf" srcId="{CD260ED7-41C7-4AD0-BAFD-2C46A1B842A8}" destId="{B55181EC-D3B9-482B-9F75-802868D2F27A}" srcOrd="1" destOrd="0" presId="urn:microsoft.com/office/officeart/2008/layout/LinedList"/>
    <dgm:cxn modelId="{6F2C338C-96B6-498F-A9DE-A79C7EEC179C}" type="presParOf" srcId="{B55181EC-D3B9-482B-9F75-802868D2F27A}" destId="{6E937A88-51C4-4DFC-991C-007A01D6251C}" srcOrd="0" destOrd="0" presId="urn:microsoft.com/office/officeart/2008/layout/LinedList"/>
    <dgm:cxn modelId="{A741661E-B07F-4151-8254-D6D566119488}" type="presParOf" srcId="{B55181EC-D3B9-482B-9F75-802868D2F27A}" destId="{F7CFF347-A2AD-4648-98A4-9749C7E716AB}" srcOrd="1" destOrd="0" presId="urn:microsoft.com/office/officeart/2008/layout/LinedList"/>
    <dgm:cxn modelId="{38AF28C0-8844-4B45-BBB5-34D86C84ED1A}" type="presParOf" srcId="{F7CFF347-A2AD-4648-98A4-9749C7E716AB}" destId="{02CE1781-2999-4C17-9965-39B6DB4A17D2}" srcOrd="0" destOrd="0" presId="urn:microsoft.com/office/officeart/2008/layout/LinedList"/>
    <dgm:cxn modelId="{EBAC3C70-0222-4EE7-9B49-8F5CFDCE1A6C}" type="presParOf" srcId="{F7CFF347-A2AD-4648-98A4-9749C7E716AB}" destId="{07631840-CFAD-49D3-8C8E-22544D17413E}" srcOrd="1" destOrd="0" presId="urn:microsoft.com/office/officeart/2008/layout/LinedList"/>
    <dgm:cxn modelId="{B975B5B1-61B2-4641-B82A-41585CA94850}" type="presParOf" srcId="{07631840-CFAD-49D3-8C8E-22544D17413E}" destId="{AD049C7F-A3C3-4EED-88C9-84FE636363A8}" srcOrd="0" destOrd="0" presId="urn:microsoft.com/office/officeart/2008/layout/LinedList"/>
    <dgm:cxn modelId="{0995A785-18EB-4AD7-AAEB-207B0C8C4E03}" type="presParOf" srcId="{07631840-CFAD-49D3-8C8E-22544D17413E}" destId="{B0F8A3C8-20EA-4FC3-90AE-CE0B8F62BE08}" srcOrd="1" destOrd="0" presId="urn:microsoft.com/office/officeart/2008/layout/LinedList"/>
    <dgm:cxn modelId="{513D48F2-28F1-47C0-B93A-01018A8C25F3}" type="presParOf" srcId="{07631840-CFAD-49D3-8C8E-22544D17413E}" destId="{4EC131E8-E6F0-4F7A-93FC-A48A231AC251}" srcOrd="2" destOrd="0" presId="urn:microsoft.com/office/officeart/2008/layout/LinedList"/>
    <dgm:cxn modelId="{0923E497-B64C-4BC8-971F-473D8EF5619F}" type="presParOf" srcId="{F7CFF347-A2AD-4648-98A4-9749C7E716AB}" destId="{91B6CA10-F74F-478B-854A-BD225BEF2034}" srcOrd="2" destOrd="0" presId="urn:microsoft.com/office/officeart/2008/layout/LinedList"/>
    <dgm:cxn modelId="{A5865CB4-2132-499C-B047-FFEB12075339}" type="presParOf" srcId="{F7CFF347-A2AD-4648-98A4-9749C7E716AB}" destId="{22CB3184-0A21-4463-89E3-E58235109A83}" srcOrd="3" destOrd="0" presId="urn:microsoft.com/office/officeart/2008/layout/LinedList"/>
    <dgm:cxn modelId="{59D1FA81-0BA4-435D-8FB4-8A1CEF00186D}" type="presParOf" srcId="{F7CFF347-A2AD-4648-98A4-9749C7E716AB}" destId="{58A16DBE-4CE5-47E3-8098-8B4A3C84B55F}" srcOrd="4" destOrd="0" presId="urn:microsoft.com/office/officeart/2008/layout/LinedList"/>
    <dgm:cxn modelId="{D9423C60-1BE1-4C00-A3FF-17846D58A65D}" type="presParOf" srcId="{58A16DBE-4CE5-47E3-8098-8B4A3C84B55F}" destId="{CA73AAA8-A967-4710-AB39-AD1E9D941AE4}" srcOrd="0" destOrd="0" presId="urn:microsoft.com/office/officeart/2008/layout/LinedList"/>
    <dgm:cxn modelId="{5B2F5379-9612-4F8D-9213-7DDFF4E92FC4}" type="presParOf" srcId="{58A16DBE-4CE5-47E3-8098-8B4A3C84B55F}" destId="{8C6051F9-2CFD-4BD3-968D-606669764544}" srcOrd="1" destOrd="0" presId="urn:microsoft.com/office/officeart/2008/layout/LinedList"/>
    <dgm:cxn modelId="{154C76A7-4FD2-43ED-8DB6-D27D8A16157B}" type="presParOf" srcId="{58A16DBE-4CE5-47E3-8098-8B4A3C84B55F}" destId="{49884B99-1D66-41DE-8291-B9881BBB8E7E}" srcOrd="2" destOrd="0" presId="urn:microsoft.com/office/officeart/2008/layout/LinedList"/>
    <dgm:cxn modelId="{59424D5C-8531-47D8-B175-34AB501FD15D}" type="presParOf" srcId="{F7CFF347-A2AD-4648-98A4-9749C7E716AB}" destId="{141A7DD3-7A48-44B8-91E9-CEC63766B752}" srcOrd="5" destOrd="0" presId="urn:microsoft.com/office/officeart/2008/layout/LinedList"/>
    <dgm:cxn modelId="{762618D7-4CE4-493D-8425-5F47D26FCFFF}" type="presParOf" srcId="{F7CFF347-A2AD-4648-98A4-9749C7E716AB}" destId="{EB8DB4F9-E42C-483B-8703-22EF78EF16E6}" srcOrd="6" destOrd="0" presId="urn:microsoft.com/office/officeart/2008/layout/LinedList"/>
    <dgm:cxn modelId="{8E3CAFD2-9AD1-4397-870F-E2E8DD50EDD5}" type="presParOf" srcId="{F7CFF347-A2AD-4648-98A4-9749C7E716AB}" destId="{8FE51BB8-161A-4435-BCD3-A62C751AE4F3}" srcOrd="7" destOrd="0" presId="urn:microsoft.com/office/officeart/2008/layout/LinedList"/>
    <dgm:cxn modelId="{A34EED85-7EA7-4584-9739-994045FE4BE1}" type="presParOf" srcId="{8FE51BB8-161A-4435-BCD3-A62C751AE4F3}" destId="{98D1FB02-CFE9-4FFE-9306-D1615EDD6C33}" srcOrd="0" destOrd="0" presId="urn:microsoft.com/office/officeart/2008/layout/LinedList"/>
    <dgm:cxn modelId="{D57587FD-42A7-4512-8B5E-ACF9BE7E50AF}" type="presParOf" srcId="{8FE51BB8-161A-4435-BCD3-A62C751AE4F3}" destId="{5D984C58-A138-4DA0-B0C7-01DCFBEFCEE8}" srcOrd="1" destOrd="0" presId="urn:microsoft.com/office/officeart/2008/layout/LinedList"/>
    <dgm:cxn modelId="{C6E9BD18-9787-46D2-9E10-D2358BF1B790}" type="presParOf" srcId="{8FE51BB8-161A-4435-BCD3-A62C751AE4F3}" destId="{EAF7F8B9-0339-490C-B5C9-DA03497D19ED}" srcOrd="2" destOrd="0" presId="urn:microsoft.com/office/officeart/2008/layout/LinedList"/>
    <dgm:cxn modelId="{0DCC2473-2116-4BFC-AA90-C24153A1EAC0}" type="presParOf" srcId="{F7CFF347-A2AD-4648-98A4-9749C7E716AB}" destId="{CC9DE256-6694-40FB-8DBD-6A55570319E2}" srcOrd="8" destOrd="0" presId="urn:microsoft.com/office/officeart/2008/layout/LinedList"/>
    <dgm:cxn modelId="{36A2F462-EF53-4560-ABC1-957A00FD4E6D}" type="presParOf" srcId="{F7CFF347-A2AD-4648-98A4-9749C7E716AB}" destId="{F60D8630-B12C-4F8B-B2EA-A6C1634BDDCB}" srcOrd="9" destOrd="0" presId="urn:microsoft.com/office/officeart/2008/layout/LinedList"/>
    <dgm:cxn modelId="{D138E2B0-1A4D-4388-8AAB-B22A7F707326}" type="presParOf" srcId="{F7CFF347-A2AD-4648-98A4-9749C7E716AB}" destId="{268FE80F-12EF-4F88-BA61-B90D8A38C263}" srcOrd="10" destOrd="0" presId="urn:microsoft.com/office/officeart/2008/layout/LinedList"/>
    <dgm:cxn modelId="{ACD4DD2B-6580-43BF-BB17-5F6C23B8C1F4}" type="presParOf" srcId="{268FE80F-12EF-4F88-BA61-B90D8A38C263}" destId="{77A54D39-87F9-472C-8600-CAFE2607EE35}" srcOrd="0" destOrd="0" presId="urn:microsoft.com/office/officeart/2008/layout/LinedList"/>
    <dgm:cxn modelId="{07B6ADEB-1811-4328-BB03-2B68C4AB7DD5}" type="presParOf" srcId="{268FE80F-12EF-4F88-BA61-B90D8A38C263}" destId="{72E59EB7-287C-4A40-9463-A9930BFD2826}" srcOrd="1" destOrd="0" presId="urn:microsoft.com/office/officeart/2008/layout/LinedList"/>
    <dgm:cxn modelId="{E384E2D8-29B9-44B7-86B7-D4A48B02F5C2}" type="presParOf" srcId="{268FE80F-12EF-4F88-BA61-B90D8A38C263}" destId="{25B0E7F2-CB41-48A3-BD80-E9226902BFA1}" srcOrd="2" destOrd="0" presId="urn:microsoft.com/office/officeart/2008/layout/LinedList"/>
    <dgm:cxn modelId="{30F9A217-8E5C-4F88-A171-A3D3A36A2440}" type="presParOf" srcId="{F7CFF347-A2AD-4648-98A4-9749C7E716AB}" destId="{D02A778F-0A2E-4742-BB19-E955EDD0F7E8}" srcOrd="11" destOrd="0" presId="urn:microsoft.com/office/officeart/2008/layout/LinedList"/>
    <dgm:cxn modelId="{998DD3A4-0FD8-433D-B53B-A908244792B0}" type="presParOf" srcId="{F7CFF347-A2AD-4648-98A4-9749C7E716AB}" destId="{B0802F96-C874-4FEF-BE8C-0CCECC863280}" srcOrd="12" destOrd="0" presId="urn:microsoft.com/office/officeart/2008/layout/LinedList"/>
    <dgm:cxn modelId="{14A2991B-0DD0-4C98-8639-2085948F92A6}" type="presParOf" srcId="{CD260ED7-41C7-4AD0-BAFD-2C46A1B842A8}" destId="{D319950A-0E4B-409E-9695-DB3D1F9C1722}" srcOrd="2" destOrd="0" presId="urn:microsoft.com/office/officeart/2008/layout/LinedList"/>
    <dgm:cxn modelId="{80BDF644-DB0F-431B-A4FB-7292D1B54C2D}" type="presParOf" srcId="{CD260ED7-41C7-4AD0-BAFD-2C46A1B842A8}" destId="{FE1E66B8-14AC-4D14-8D2B-F9FEE965E0CD}" srcOrd="3" destOrd="0" presId="urn:microsoft.com/office/officeart/2008/layout/LinedList"/>
    <dgm:cxn modelId="{771EDD5A-3555-4C37-992C-D95A48B94238}" type="presParOf" srcId="{FE1E66B8-14AC-4D14-8D2B-F9FEE965E0CD}" destId="{B00E1287-3043-4AB1-8B0F-50544FC5CA5D}" srcOrd="0" destOrd="0" presId="urn:microsoft.com/office/officeart/2008/layout/LinedList"/>
    <dgm:cxn modelId="{72851297-C079-46A0-BFFD-C7E7685311A7}" type="presParOf" srcId="{FE1E66B8-14AC-4D14-8D2B-F9FEE965E0CD}" destId="{E4B48B60-83A1-4B4D-853A-E890730E7E0E}" srcOrd="1" destOrd="0" presId="urn:microsoft.com/office/officeart/2008/layout/LinedList"/>
    <dgm:cxn modelId="{2DC9AEC3-A12B-41E4-92B7-4E1BBC0222EB}" type="presParOf" srcId="{E4B48B60-83A1-4B4D-853A-E890730E7E0E}" destId="{4A69960D-6933-4645-804E-2617AED49AC7}" srcOrd="0" destOrd="0" presId="urn:microsoft.com/office/officeart/2008/layout/LinedList"/>
    <dgm:cxn modelId="{D0D23581-5192-4CE6-9228-7B534E433AE0}" type="presParOf" srcId="{E4B48B60-83A1-4B4D-853A-E890730E7E0E}" destId="{2C9B325E-74A1-4023-924E-3A1C616051D3}" srcOrd="1" destOrd="0" presId="urn:microsoft.com/office/officeart/2008/layout/LinedList"/>
    <dgm:cxn modelId="{06B69BEF-2BB4-4297-BC7D-7F4AC135A501}" type="presParOf" srcId="{2C9B325E-74A1-4023-924E-3A1C616051D3}" destId="{387ED81D-22AA-4203-B7CC-44FB43F63209}" srcOrd="0" destOrd="0" presId="urn:microsoft.com/office/officeart/2008/layout/LinedList"/>
    <dgm:cxn modelId="{0C7834BA-26A0-4018-BF11-294977E0FA14}" type="presParOf" srcId="{2C9B325E-74A1-4023-924E-3A1C616051D3}" destId="{A0DB899A-AA28-4F2A-AD4F-3163D853BA18}" srcOrd="1" destOrd="0" presId="urn:microsoft.com/office/officeart/2008/layout/LinedList"/>
    <dgm:cxn modelId="{3D7F1606-2F20-4B37-B51D-2FE8C184A327}" type="presParOf" srcId="{2C9B325E-74A1-4023-924E-3A1C616051D3}" destId="{6C829ECC-061C-4FBA-8AAD-706F3D9C77C2}" srcOrd="2" destOrd="0" presId="urn:microsoft.com/office/officeart/2008/layout/LinedList"/>
    <dgm:cxn modelId="{2A93DC12-5E69-4A7F-9F61-2DF89F0543BA}" type="presParOf" srcId="{E4B48B60-83A1-4B4D-853A-E890730E7E0E}" destId="{1DC9A90F-C64F-4032-ADD7-83BF02C1D771}" srcOrd="2" destOrd="0" presId="urn:microsoft.com/office/officeart/2008/layout/LinedList"/>
    <dgm:cxn modelId="{13578FDD-8A57-4C48-BE36-49D132EEE4D0}" type="presParOf" srcId="{E4B48B60-83A1-4B4D-853A-E890730E7E0E}" destId="{C3B23620-5916-482B-B884-8CCD6CF98095}" srcOrd="3" destOrd="0" presId="urn:microsoft.com/office/officeart/2008/layout/LinedList"/>
    <dgm:cxn modelId="{AC19F6D4-12EF-4BEC-B54D-842AB997A441}" type="presParOf" srcId="{E4B48B60-83A1-4B4D-853A-E890730E7E0E}" destId="{FD3A7217-323D-4AF1-96E1-1E45CA26A4E1}" srcOrd="4" destOrd="0" presId="urn:microsoft.com/office/officeart/2008/layout/LinedList"/>
    <dgm:cxn modelId="{E4FDF0CB-5AE1-40B8-B682-67D6C0DD0CD4}" type="presParOf" srcId="{FD3A7217-323D-4AF1-96E1-1E45CA26A4E1}" destId="{B672D6CC-F197-42F0-8030-FF4C5F92BE54}" srcOrd="0" destOrd="0" presId="urn:microsoft.com/office/officeart/2008/layout/LinedList"/>
    <dgm:cxn modelId="{61FD8DC3-31F7-44F2-81B0-4469BDADE3F5}" type="presParOf" srcId="{FD3A7217-323D-4AF1-96E1-1E45CA26A4E1}" destId="{39286B31-E7EE-4559-AF72-F5ACCE751ABD}" srcOrd="1" destOrd="0" presId="urn:microsoft.com/office/officeart/2008/layout/LinedList"/>
    <dgm:cxn modelId="{190F3B78-08BA-4F59-B6A5-8E5A76963552}" type="presParOf" srcId="{FD3A7217-323D-4AF1-96E1-1E45CA26A4E1}" destId="{44C449C1-52BB-4DD8-B466-FC031E1142F0}" srcOrd="2" destOrd="0" presId="urn:microsoft.com/office/officeart/2008/layout/LinedList"/>
    <dgm:cxn modelId="{8739B2E7-723D-4341-8218-94C192179AB9}" type="presParOf" srcId="{E4B48B60-83A1-4B4D-853A-E890730E7E0E}" destId="{27D7AF0C-CE27-4C87-A85F-14C7C10C67CE}" srcOrd="5" destOrd="0" presId="urn:microsoft.com/office/officeart/2008/layout/LinedList"/>
    <dgm:cxn modelId="{4C7AB8B4-BDF7-490A-B0E5-E553D9A0014A}" type="presParOf" srcId="{E4B48B60-83A1-4B4D-853A-E890730E7E0E}" destId="{69352779-7725-4082-9D98-7615911B751F}" srcOrd="6" destOrd="0" presId="urn:microsoft.com/office/officeart/2008/layout/LinedList"/>
    <dgm:cxn modelId="{41653EDF-93DB-40B7-B235-91D0B97FB623}" type="presParOf" srcId="{E4B48B60-83A1-4B4D-853A-E890730E7E0E}" destId="{59DCEFE2-EECB-4DEE-80E9-1656EAFA019F}" srcOrd="7" destOrd="0" presId="urn:microsoft.com/office/officeart/2008/layout/LinedList"/>
    <dgm:cxn modelId="{33DA0472-CC5D-4556-AAC8-68DE726038FA}" type="presParOf" srcId="{59DCEFE2-EECB-4DEE-80E9-1656EAFA019F}" destId="{C57CE92E-45BB-4573-B051-39F4BC0BD47C}" srcOrd="0" destOrd="0" presId="urn:microsoft.com/office/officeart/2008/layout/LinedList"/>
    <dgm:cxn modelId="{C9B72CBE-C1BE-4DE7-B7B6-7821398E77BD}" type="presParOf" srcId="{59DCEFE2-EECB-4DEE-80E9-1656EAFA019F}" destId="{C255CCCE-E341-47A8-8015-3D65837ACCCF}" srcOrd="1" destOrd="0" presId="urn:microsoft.com/office/officeart/2008/layout/LinedList"/>
    <dgm:cxn modelId="{28724E1B-67EA-469B-A739-381E21485632}" type="presParOf" srcId="{59DCEFE2-EECB-4DEE-80E9-1656EAFA019F}" destId="{971A2D7D-09F8-4046-BCED-27496E19F32F}" srcOrd="2" destOrd="0" presId="urn:microsoft.com/office/officeart/2008/layout/LinedList"/>
    <dgm:cxn modelId="{2021F64D-5F1B-4121-BBC2-AA871AFFC9D2}" type="presParOf" srcId="{E4B48B60-83A1-4B4D-853A-E890730E7E0E}" destId="{B0E1B92C-3339-468F-B5BB-0A49365CF636}" srcOrd="8" destOrd="0" presId="urn:microsoft.com/office/officeart/2008/layout/LinedList"/>
    <dgm:cxn modelId="{47AF5E51-D1F2-42FE-8521-0D5E2089A259}" type="presParOf" srcId="{E4B48B60-83A1-4B4D-853A-E890730E7E0E}" destId="{AEB34C8A-CE92-44A0-8F70-74AE067931F6}" srcOrd="9" destOrd="0" presId="urn:microsoft.com/office/officeart/2008/layout/LinedList"/>
    <dgm:cxn modelId="{19107C22-088A-4D42-9059-C74D15D4173D}" type="presParOf" srcId="{CD260ED7-41C7-4AD0-BAFD-2C46A1B842A8}" destId="{B6B851B7-4ED9-4665-BE39-C3E54946DB16}" srcOrd="4" destOrd="0" presId="urn:microsoft.com/office/officeart/2008/layout/LinedList"/>
    <dgm:cxn modelId="{784F8F71-4454-455F-9FBA-396A1D5E9E68}" type="presParOf" srcId="{CD260ED7-41C7-4AD0-BAFD-2C46A1B842A8}" destId="{655377B8-F3DE-455E-93A7-996A899A8CD3}" srcOrd="5" destOrd="0" presId="urn:microsoft.com/office/officeart/2008/layout/LinedList"/>
    <dgm:cxn modelId="{A6F66057-A225-4124-9D58-E7C864FBAF96}" type="presParOf" srcId="{655377B8-F3DE-455E-93A7-996A899A8CD3}" destId="{BF709B03-E3CD-4263-904E-F17A988F9474}" srcOrd="0" destOrd="0" presId="urn:microsoft.com/office/officeart/2008/layout/LinedList"/>
    <dgm:cxn modelId="{56569AC6-2ED7-4C5A-9B54-5ADE2D02CB0D}" type="presParOf" srcId="{655377B8-F3DE-455E-93A7-996A899A8CD3}" destId="{239B95B9-6A59-48B0-A116-E57FD7D01F20}" srcOrd="1" destOrd="0" presId="urn:microsoft.com/office/officeart/2008/layout/LinedList"/>
    <dgm:cxn modelId="{8281FDC9-10EA-48FD-859B-A0E72894F811}" type="presParOf" srcId="{239B95B9-6A59-48B0-A116-E57FD7D01F20}" destId="{1687D381-6703-401A-8E12-C4F7B1925E34}" srcOrd="0" destOrd="0" presId="urn:microsoft.com/office/officeart/2008/layout/LinedList"/>
    <dgm:cxn modelId="{1806A15E-7650-490C-A3AB-D9129B8A3C45}" type="presParOf" srcId="{239B95B9-6A59-48B0-A116-E57FD7D01F20}" destId="{169AFAAF-88D3-45EF-A5B4-12D6A706E46B}" srcOrd="1" destOrd="0" presId="urn:microsoft.com/office/officeart/2008/layout/LinedList"/>
    <dgm:cxn modelId="{3D1EEC4A-CF69-4A48-B9DC-3797BF54F50D}" type="presParOf" srcId="{169AFAAF-88D3-45EF-A5B4-12D6A706E46B}" destId="{85B2DD04-0E4F-40A3-ADC6-45E5374A2FAD}" srcOrd="0" destOrd="0" presId="urn:microsoft.com/office/officeart/2008/layout/LinedList"/>
    <dgm:cxn modelId="{677ACC60-AE6F-49F8-BEEF-41A9A1D14509}" type="presParOf" srcId="{169AFAAF-88D3-45EF-A5B4-12D6A706E46B}" destId="{6C83D906-4B24-4F75-BE13-5D3E29FC0982}" srcOrd="1" destOrd="0" presId="urn:microsoft.com/office/officeart/2008/layout/LinedList"/>
    <dgm:cxn modelId="{59E2712F-8792-437F-8F40-DDF768203665}" type="presParOf" srcId="{169AFAAF-88D3-45EF-A5B4-12D6A706E46B}" destId="{B88A09EE-9C41-4956-BE12-E9F0D1D36E6C}" srcOrd="2" destOrd="0" presId="urn:microsoft.com/office/officeart/2008/layout/LinedList"/>
    <dgm:cxn modelId="{09FEE4F3-0212-4B00-B721-D05218C0C07D}" type="presParOf" srcId="{239B95B9-6A59-48B0-A116-E57FD7D01F20}" destId="{ACE97028-9C45-4A4A-A64F-D74EABC18200}" srcOrd="2" destOrd="0" presId="urn:microsoft.com/office/officeart/2008/layout/LinedList"/>
    <dgm:cxn modelId="{01587CBF-D2D8-4A4E-B296-90C19F72FC58}" type="presParOf" srcId="{239B95B9-6A59-48B0-A116-E57FD7D01F20}" destId="{B0F45799-4FF2-4CC7-87FC-44BAD043902E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EEC8B5-C6D2-436C-A536-BE832CC7AD24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AB979C6-32E9-4079-AD32-38C924D09B45}">
      <dgm:prSet phldrT="[Texto]" custT="1"/>
      <dgm:spPr/>
      <dgm:t>
        <a:bodyPr/>
        <a:lstStyle/>
        <a:p>
          <a:r>
            <a:rPr lang="pt-BR" sz="2000" dirty="0" err="1" smtClean="0"/>
            <a:t>Persons</a:t>
          </a:r>
          <a:r>
            <a:rPr lang="pt-BR" sz="2000" dirty="0" smtClean="0"/>
            <a:t> </a:t>
          </a:r>
          <a:r>
            <a:rPr lang="pt-BR" sz="2000" dirty="0" err="1" smtClean="0"/>
            <a:t>with</a:t>
          </a:r>
          <a:r>
            <a:rPr lang="pt-BR" sz="2000" dirty="0" smtClean="0"/>
            <a:t> </a:t>
          </a:r>
          <a:r>
            <a:rPr lang="pt-BR" sz="2000" dirty="0" err="1" smtClean="0"/>
            <a:t>disabilities</a:t>
          </a:r>
          <a:r>
            <a:rPr lang="pt-BR" sz="2000" dirty="0" smtClean="0"/>
            <a:t> </a:t>
          </a:r>
          <a:r>
            <a:rPr lang="pt-BR" sz="2000" dirty="0" err="1" smtClean="0"/>
            <a:t>need</a:t>
          </a:r>
          <a:r>
            <a:rPr lang="pt-BR" sz="2000" dirty="0" smtClean="0"/>
            <a:t> as </a:t>
          </a:r>
          <a:r>
            <a:rPr lang="pt-BR" sz="2000" dirty="0" err="1" smtClean="0"/>
            <a:t>much</a:t>
          </a:r>
          <a:r>
            <a:rPr lang="pt-BR" sz="2000" dirty="0" smtClean="0"/>
            <a:t> </a:t>
          </a:r>
          <a:r>
            <a:rPr lang="pt-BR" sz="2000" dirty="0" err="1" smtClean="0"/>
            <a:t>rehabilitation</a:t>
          </a:r>
          <a:r>
            <a:rPr lang="pt-BR" sz="2000" dirty="0" smtClean="0"/>
            <a:t> as </a:t>
          </a:r>
          <a:r>
            <a:rPr lang="pt-BR" sz="2000" dirty="0" err="1" smtClean="0"/>
            <a:t>possible</a:t>
          </a:r>
          <a:r>
            <a:rPr lang="pt-BR" sz="2000" dirty="0" smtClean="0"/>
            <a:t> </a:t>
          </a:r>
          <a:r>
            <a:rPr lang="pt-BR" sz="2000" dirty="0" err="1" smtClean="0"/>
            <a:t>to</a:t>
          </a:r>
          <a:r>
            <a:rPr lang="pt-BR" sz="2000" dirty="0" smtClean="0"/>
            <a:t> </a:t>
          </a:r>
          <a:r>
            <a:rPr lang="pt-BR" sz="2000" dirty="0" err="1" smtClean="0"/>
            <a:t>reach</a:t>
          </a:r>
          <a:r>
            <a:rPr lang="pt-BR" sz="2000" dirty="0" smtClean="0"/>
            <a:t> </a:t>
          </a:r>
          <a:r>
            <a:rPr lang="pt-BR" sz="2000" dirty="0" err="1" smtClean="0"/>
            <a:t>the</a:t>
          </a:r>
          <a:r>
            <a:rPr lang="pt-BR" sz="2000" dirty="0" smtClean="0"/>
            <a:t> </a:t>
          </a:r>
          <a:r>
            <a:rPr lang="pt-BR" sz="2000" dirty="0" err="1" smtClean="0"/>
            <a:t>best</a:t>
          </a:r>
          <a:r>
            <a:rPr lang="pt-BR" sz="2000" dirty="0" smtClean="0"/>
            <a:t> </a:t>
          </a:r>
          <a:r>
            <a:rPr lang="pt-BR" sz="2000" dirty="0" err="1" smtClean="0"/>
            <a:t>extent</a:t>
          </a:r>
          <a:r>
            <a:rPr lang="pt-BR" sz="2000" dirty="0" smtClean="0"/>
            <a:t> </a:t>
          </a:r>
          <a:r>
            <a:rPr lang="pt-BR" sz="2000" dirty="0" err="1" smtClean="0"/>
            <a:t>of</a:t>
          </a:r>
          <a:r>
            <a:rPr lang="pt-BR" sz="2000" dirty="0" smtClean="0"/>
            <a:t> </a:t>
          </a:r>
          <a:r>
            <a:rPr lang="pt-BR" sz="2000" dirty="0" err="1" smtClean="0"/>
            <a:t>normality</a:t>
          </a:r>
          <a:r>
            <a:rPr lang="pt-BR" sz="2000" dirty="0" smtClean="0"/>
            <a:t>, in </a:t>
          </a:r>
          <a:r>
            <a:rPr lang="pt-BR" sz="2000" dirty="0" err="1" smtClean="0"/>
            <a:t>order</a:t>
          </a:r>
          <a:r>
            <a:rPr lang="pt-BR" sz="2000" dirty="0" smtClean="0"/>
            <a:t> </a:t>
          </a:r>
          <a:r>
            <a:rPr lang="pt-BR" sz="2000" dirty="0" err="1" smtClean="0"/>
            <a:t>to</a:t>
          </a:r>
          <a:r>
            <a:rPr lang="pt-BR" sz="2000" dirty="0" smtClean="0"/>
            <a:t> </a:t>
          </a:r>
          <a:r>
            <a:rPr lang="en-US" sz="2000" b="0" i="0" dirty="0" smtClean="0"/>
            <a:t>access rights and participate in society</a:t>
          </a:r>
          <a:endParaRPr lang="pt-BR" sz="2000" dirty="0"/>
        </a:p>
      </dgm:t>
    </dgm:pt>
    <dgm:pt modelId="{92DB291E-6C59-40B7-BF9F-E85277D0CF61}" type="parTrans" cxnId="{00E22F60-4399-4E3E-8623-F59194F204E9}">
      <dgm:prSet/>
      <dgm:spPr/>
      <dgm:t>
        <a:bodyPr/>
        <a:lstStyle/>
        <a:p>
          <a:endParaRPr lang="pt-BR"/>
        </a:p>
      </dgm:t>
    </dgm:pt>
    <dgm:pt modelId="{5260FAF0-8647-4D5D-81E7-2000AE96D956}" type="sibTrans" cxnId="{00E22F60-4399-4E3E-8623-F59194F204E9}">
      <dgm:prSet/>
      <dgm:spPr/>
      <dgm:t>
        <a:bodyPr/>
        <a:lstStyle/>
        <a:p>
          <a:endParaRPr lang="pt-BR"/>
        </a:p>
      </dgm:t>
    </dgm:pt>
    <dgm:pt modelId="{B356983C-F858-4F09-BE80-64EB0176A9D3}">
      <dgm:prSet phldrT="[Texto]" custT="1"/>
      <dgm:spPr/>
      <dgm:t>
        <a:bodyPr/>
        <a:lstStyle/>
        <a:p>
          <a:r>
            <a:rPr lang="en-US" sz="2000" dirty="0" smtClean="0"/>
            <a:t>Who is the duty bearer on disability issues:</a:t>
          </a:r>
          <a:endParaRPr lang="pt-BR" sz="2000" dirty="0"/>
        </a:p>
      </dgm:t>
    </dgm:pt>
    <dgm:pt modelId="{89746018-77E8-47BE-892A-9511695F4355}" type="parTrans" cxnId="{311B4F77-0A19-4A66-A5B5-C8EEE7218830}">
      <dgm:prSet/>
      <dgm:spPr/>
      <dgm:t>
        <a:bodyPr/>
        <a:lstStyle/>
        <a:p>
          <a:endParaRPr lang="pt-BR"/>
        </a:p>
      </dgm:t>
    </dgm:pt>
    <dgm:pt modelId="{563F1A69-DB2B-41F7-A2A8-F3521CFA26A9}" type="sibTrans" cxnId="{311B4F77-0A19-4A66-A5B5-C8EEE7218830}">
      <dgm:prSet/>
      <dgm:spPr/>
      <dgm:t>
        <a:bodyPr/>
        <a:lstStyle/>
        <a:p>
          <a:endParaRPr lang="pt-BR"/>
        </a:p>
      </dgm:t>
    </dgm:pt>
    <dgm:pt modelId="{341E44A2-41F3-4F34-B117-497ECD772540}">
      <dgm:prSet phldrT="[Texto]" custT="1"/>
      <dgm:spPr/>
      <dgm:t>
        <a:bodyPr/>
        <a:lstStyle/>
        <a:p>
          <a:r>
            <a:rPr lang="pt-BR" sz="2000" dirty="0" err="1" smtClean="0"/>
            <a:t>Doctors</a:t>
          </a:r>
          <a:r>
            <a:rPr lang="pt-BR" sz="2000" dirty="0" smtClean="0"/>
            <a:t> </a:t>
          </a:r>
          <a:r>
            <a:rPr lang="pt-BR" sz="2000" dirty="0" err="1" smtClean="0"/>
            <a:t>and</a:t>
          </a:r>
          <a:r>
            <a:rPr lang="pt-BR" sz="2000" dirty="0" smtClean="0"/>
            <a:t> </a:t>
          </a:r>
          <a:r>
            <a:rPr lang="pt-BR" sz="2000" dirty="0" err="1" smtClean="0"/>
            <a:t>health</a:t>
          </a:r>
          <a:r>
            <a:rPr lang="pt-BR" sz="2000" dirty="0" smtClean="0"/>
            <a:t> </a:t>
          </a:r>
          <a:r>
            <a:rPr lang="pt-BR" sz="2000" dirty="0" err="1" smtClean="0"/>
            <a:t>authorities</a:t>
          </a:r>
          <a:endParaRPr lang="pt-BR" sz="2000" dirty="0"/>
        </a:p>
      </dgm:t>
    </dgm:pt>
    <dgm:pt modelId="{1EABE40B-64B9-4507-8E31-3F7E88720B9D}" type="parTrans" cxnId="{52D72920-932C-4381-920D-6506BCC953C3}">
      <dgm:prSet/>
      <dgm:spPr/>
      <dgm:t>
        <a:bodyPr/>
        <a:lstStyle/>
        <a:p>
          <a:endParaRPr lang="pt-BR"/>
        </a:p>
      </dgm:t>
    </dgm:pt>
    <dgm:pt modelId="{2A125617-2E4A-42BB-B327-C0873A09C3A2}" type="sibTrans" cxnId="{52D72920-932C-4381-920D-6506BCC953C3}">
      <dgm:prSet/>
      <dgm:spPr/>
      <dgm:t>
        <a:bodyPr/>
        <a:lstStyle/>
        <a:p>
          <a:endParaRPr lang="pt-BR"/>
        </a:p>
      </dgm:t>
    </dgm:pt>
    <dgm:pt modelId="{8B4B3DD0-4848-417D-B43E-E3A1628EB8D9}">
      <dgm:prSet phldrT="[Texto]" custT="1"/>
      <dgm:spPr/>
      <dgm:t>
        <a:bodyPr/>
        <a:lstStyle/>
        <a:p>
          <a:r>
            <a:rPr lang="en-US" sz="2000" dirty="0" smtClean="0"/>
            <a:t>Often health ministry</a:t>
          </a:r>
          <a:endParaRPr lang="pt-BR" sz="2000" dirty="0"/>
        </a:p>
      </dgm:t>
    </dgm:pt>
    <dgm:pt modelId="{6672B010-CB70-4421-ABB3-5074073838D1}" type="parTrans" cxnId="{31FE4AFE-BBF3-4BC1-B008-3923ECC0A534}">
      <dgm:prSet/>
      <dgm:spPr/>
      <dgm:t>
        <a:bodyPr/>
        <a:lstStyle/>
        <a:p>
          <a:endParaRPr lang="pt-BR"/>
        </a:p>
      </dgm:t>
    </dgm:pt>
    <dgm:pt modelId="{D7AC8FB2-A18D-4842-B95F-DD95E0E3F993}" type="sibTrans" cxnId="{31FE4AFE-BBF3-4BC1-B008-3923ECC0A534}">
      <dgm:prSet/>
      <dgm:spPr/>
      <dgm:t>
        <a:bodyPr/>
        <a:lstStyle/>
        <a:p>
          <a:endParaRPr lang="pt-BR"/>
        </a:p>
      </dgm:t>
    </dgm:pt>
    <dgm:pt modelId="{78411D80-8B07-4A3B-BCEA-3EDCCE5F8D4C}">
      <dgm:prSet phldrT="[Texto]" custT="1"/>
      <dgm:spPr/>
      <dgm:t>
        <a:bodyPr/>
        <a:lstStyle/>
        <a:p>
          <a:r>
            <a:rPr lang="en-US" sz="2000" dirty="0" smtClean="0"/>
            <a:t>How this approach proposes to treat disability:</a:t>
          </a:r>
          <a:endParaRPr lang="pt-BR" sz="2000" dirty="0"/>
        </a:p>
      </dgm:t>
    </dgm:pt>
    <dgm:pt modelId="{F3AEC180-A539-4FE4-9255-451D16131FA8}" type="parTrans" cxnId="{BDFD6118-F297-4B85-B41C-9D1FCA2C7BEA}">
      <dgm:prSet/>
      <dgm:spPr/>
      <dgm:t>
        <a:bodyPr/>
        <a:lstStyle/>
        <a:p>
          <a:endParaRPr lang="pt-BR"/>
        </a:p>
      </dgm:t>
    </dgm:pt>
    <dgm:pt modelId="{76E53A08-FB81-497A-8C1D-D6061A3034F2}" type="sibTrans" cxnId="{BDFD6118-F297-4B85-B41C-9D1FCA2C7BEA}">
      <dgm:prSet/>
      <dgm:spPr/>
      <dgm:t>
        <a:bodyPr/>
        <a:lstStyle/>
        <a:p>
          <a:endParaRPr lang="pt-BR"/>
        </a:p>
      </dgm:t>
    </dgm:pt>
    <dgm:pt modelId="{C0F24D69-CAEB-4A74-8E99-E7BBD76B803E}">
      <dgm:prSet phldrT="[Texto]" custT="1"/>
      <dgm:spPr/>
      <dgm:t>
        <a:bodyPr/>
        <a:lstStyle/>
        <a:p>
          <a:r>
            <a:rPr lang="en-US" sz="2000" b="0" i="0" dirty="0" smtClean="0"/>
            <a:t>Persons with disabilities play the passive role of patients</a:t>
          </a:r>
          <a:endParaRPr lang="pt-BR" sz="2000" dirty="0"/>
        </a:p>
      </dgm:t>
    </dgm:pt>
    <dgm:pt modelId="{B6BC6C5D-6830-4960-B01F-D36AC005E9CB}">
      <dgm:prSet phldrT="[Texto]" custT="1"/>
      <dgm:spPr/>
      <dgm:t>
        <a:bodyPr/>
        <a:lstStyle/>
        <a:p>
          <a:r>
            <a:rPr lang="en-US" sz="2000" b="0" i="0" dirty="0" smtClean="0"/>
            <a:t>Persons with disabilities need to be cured</a:t>
          </a:r>
          <a:endParaRPr lang="pt-BR" sz="2000" dirty="0"/>
        </a:p>
      </dgm:t>
    </dgm:pt>
    <dgm:pt modelId="{C6FFC39C-0160-4A36-9F36-40063E8D36CA}">
      <dgm:prSet phldrT="[Texto]" custT="1"/>
      <dgm:spPr/>
      <dgm:t>
        <a:bodyPr/>
        <a:lstStyle/>
        <a:p>
          <a:r>
            <a:rPr lang="en-US" sz="2000" dirty="0" smtClean="0"/>
            <a:t>How this approach sees disability:</a:t>
          </a:r>
          <a:endParaRPr lang="pt-BR" sz="2000" dirty="0"/>
        </a:p>
      </dgm:t>
    </dgm:pt>
    <dgm:pt modelId="{CA93158C-126F-42D6-B14D-CC2CDED7B162}" type="sibTrans" cxnId="{8FBEAC9D-5AA8-47D9-8532-7A8A246B605B}">
      <dgm:prSet/>
      <dgm:spPr/>
      <dgm:t>
        <a:bodyPr/>
        <a:lstStyle/>
        <a:p>
          <a:endParaRPr lang="pt-BR"/>
        </a:p>
      </dgm:t>
    </dgm:pt>
    <dgm:pt modelId="{E75B034C-1A22-4D64-884D-B856DF2539E6}" type="parTrans" cxnId="{8FBEAC9D-5AA8-47D9-8532-7A8A246B605B}">
      <dgm:prSet/>
      <dgm:spPr/>
      <dgm:t>
        <a:bodyPr/>
        <a:lstStyle/>
        <a:p>
          <a:endParaRPr lang="pt-BR"/>
        </a:p>
      </dgm:t>
    </dgm:pt>
    <dgm:pt modelId="{18DDBECE-ACD2-4C59-B6F8-CC5894F39906}" type="sibTrans" cxnId="{69F68C9C-1714-459B-9736-62E5F2165BDC}">
      <dgm:prSet/>
      <dgm:spPr/>
      <dgm:t>
        <a:bodyPr/>
        <a:lstStyle/>
        <a:p>
          <a:endParaRPr lang="pt-BR"/>
        </a:p>
      </dgm:t>
    </dgm:pt>
    <dgm:pt modelId="{F4AAC8CA-0C40-43B8-AF9F-78CD2FA5408E}" type="parTrans" cxnId="{69F68C9C-1714-459B-9736-62E5F2165BDC}">
      <dgm:prSet/>
      <dgm:spPr/>
      <dgm:t>
        <a:bodyPr/>
        <a:lstStyle/>
        <a:p>
          <a:endParaRPr lang="pt-BR"/>
        </a:p>
      </dgm:t>
    </dgm:pt>
    <dgm:pt modelId="{6E659FBE-7989-43CB-BC12-E7D5F15402F6}" type="sibTrans" cxnId="{A3772F03-E4C9-4951-9310-FE7C295480AD}">
      <dgm:prSet/>
      <dgm:spPr/>
      <dgm:t>
        <a:bodyPr/>
        <a:lstStyle/>
        <a:p>
          <a:endParaRPr lang="pt-BR"/>
        </a:p>
      </dgm:t>
    </dgm:pt>
    <dgm:pt modelId="{3A50B20D-9E4C-442E-9263-2CB7E704D248}" type="parTrans" cxnId="{A3772F03-E4C9-4951-9310-FE7C295480AD}">
      <dgm:prSet/>
      <dgm:spPr/>
      <dgm:t>
        <a:bodyPr/>
        <a:lstStyle/>
        <a:p>
          <a:endParaRPr lang="pt-BR"/>
        </a:p>
      </dgm:t>
    </dgm:pt>
    <dgm:pt modelId="{52A30000-DEA0-4AF2-8F46-4245E1ABD8B4}">
      <dgm:prSet phldrT="[Texto]" custT="1"/>
      <dgm:spPr/>
      <dgm:t>
        <a:bodyPr/>
        <a:lstStyle/>
        <a:p>
          <a:r>
            <a:rPr lang="pt-BR" sz="2000" dirty="0" err="1" smtClean="0"/>
            <a:t>Persons</a:t>
          </a:r>
          <a:r>
            <a:rPr lang="pt-BR" sz="2000" dirty="0" smtClean="0"/>
            <a:t> </a:t>
          </a:r>
          <a:r>
            <a:rPr lang="pt-BR" sz="2000" dirty="0" err="1" smtClean="0"/>
            <a:t>with</a:t>
          </a:r>
          <a:r>
            <a:rPr lang="pt-BR" sz="2000" dirty="0" smtClean="0"/>
            <a:t> </a:t>
          </a:r>
          <a:r>
            <a:rPr lang="pt-BR" sz="2000" dirty="0" err="1" smtClean="0"/>
            <a:t>disabilities</a:t>
          </a:r>
          <a:r>
            <a:rPr lang="pt-BR" sz="2000" dirty="0" smtClean="0"/>
            <a:t> are </a:t>
          </a:r>
          <a:r>
            <a:rPr lang="pt-BR" sz="2000" dirty="0" err="1" smtClean="0"/>
            <a:t>considered</a:t>
          </a:r>
          <a:r>
            <a:rPr lang="pt-BR" sz="2000" dirty="0" smtClean="0"/>
            <a:t> abnormal</a:t>
          </a:r>
          <a:endParaRPr lang="pt-BR" sz="2000" dirty="0"/>
        </a:p>
      </dgm:t>
    </dgm:pt>
    <dgm:pt modelId="{129DFDD2-E1AD-4CEB-9E5A-C2E6B89250E2}" type="parTrans" cxnId="{4A2DCDEB-5A01-4892-A7A8-F4B256501583}">
      <dgm:prSet/>
      <dgm:spPr/>
      <dgm:t>
        <a:bodyPr/>
        <a:lstStyle/>
        <a:p>
          <a:endParaRPr lang="pt-BR"/>
        </a:p>
      </dgm:t>
    </dgm:pt>
    <dgm:pt modelId="{2765B0C6-49C3-4344-ABC2-A5843CBC38F5}" type="sibTrans" cxnId="{4A2DCDEB-5A01-4892-A7A8-F4B256501583}">
      <dgm:prSet/>
      <dgm:spPr/>
      <dgm:t>
        <a:bodyPr/>
        <a:lstStyle/>
        <a:p>
          <a:endParaRPr lang="pt-BR"/>
        </a:p>
      </dgm:t>
    </dgm:pt>
    <dgm:pt modelId="{61C03F1D-8742-442C-8AEA-C947C9D9F117}">
      <dgm:prSet phldrT="[Texto]" custT="1"/>
      <dgm:spPr/>
      <dgm:t>
        <a:bodyPr/>
        <a:lstStyle/>
        <a:p>
          <a:r>
            <a:rPr lang="en-US" sz="2000" b="0" i="0" dirty="0" smtClean="0"/>
            <a:t>Persons with disabilities are unable to live independently</a:t>
          </a:r>
          <a:endParaRPr lang="pt-BR" sz="2000" dirty="0" smtClean="0"/>
        </a:p>
        <a:p>
          <a:endParaRPr lang="pt-BR" sz="1800" dirty="0"/>
        </a:p>
      </dgm:t>
    </dgm:pt>
    <dgm:pt modelId="{4D321EB0-1A5A-4F25-A029-9311FD068D59}" type="parTrans" cxnId="{FAC99A8D-78CF-47AB-B966-809C12305E16}">
      <dgm:prSet/>
      <dgm:spPr/>
      <dgm:t>
        <a:bodyPr/>
        <a:lstStyle/>
        <a:p>
          <a:endParaRPr lang="pt-BR"/>
        </a:p>
      </dgm:t>
    </dgm:pt>
    <dgm:pt modelId="{0687B0C4-51EC-41CA-8062-B5CABDA653F2}" type="sibTrans" cxnId="{FAC99A8D-78CF-47AB-B966-809C12305E16}">
      <dgm:prSet/>
      <dgm:spPr/>
      <dgm:t>
        <a:bodyPr/>
        <a:lstStyle/>
        <a:p>
          <a:endParaRPr lang="pt-BR"/>
        </a:p>
      </dgm:t>
    </dgm:pt>
    <dgm:pt modelId="{CD260ED7-41C7-4AD0-BAFD-2C46A1B842A8}" type="pres">
      <dgm:prSet presAssocID="{EBEEC8B5-C6D2-436C-A536-BE832CC7AD2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27D042D9-1C2C-4F33-845C-FD78297C6521}" type="pres">
      <dgm:prSet presAssocID="{C6FFC39C-0160-4A36-9F36-40063E8D36CA}" presName="thickLine" presStyleLbl="alignNode1" presStyleIdx="0" presStyleCnt="3"/>
      <dgm:spPr/>
    </dgm:pt>
    <dgm:pt modelId="{B55181EC-D3B9-482B-9F75-802868D2F27A}" type="pres">
      <dgm:prSet presAssocID="{C6FFC39C-0160-4A36-9F36-40063E8D36CA}" presName="horz1" presStyleCnt="0"/>
      <dgm:spPr/>
    </dgm:pt>
    <dgm:pt modelId="{6E937A88-51C4-4DFC-991C-007A01D6251C}" type="pres">
      <dgm:prSet presAssocID="{C6FFC39C-0160-4A36-9F36-40063E8D36CA}" presName="tx1" presStyleLbl="revTx" presStyleIdx="0" presStyleCnt="10"/>
      <dgm:spPr/>
      <dgm:t>
        <a:bodyPr/>
        <a:lstStyle/>
        <a:p>
          <a:endParaRPr lang="pt-BR"/>
        </a:p>
      </dgm:t>
    </dgm:pt>
    <dgm:pt modelId="{F7CFF347-A2AD-4648-98A4-9749C7E716AB}" type="pres">
      <dgm:prSet presAssocID="{C6FFC39C-0160-4A36-9F36-40063E8D36CA}" presName="vert1" presStyleCnt="0"/>
      <dgm:spPr/>
    </dgm:pt>
    <dgm:pt modelId="{02CE1781-2999-4C17-9965-39B6DB4A17D2}" type="pres">
      <dgm:prSet presAssocID="{B6BC6C5D-6830-4960-B01F-D36AC005E9CB}" presName="vertSpace2a" presStyleCnt="0"/>
      <dgm:spPr/>
    </dgm:pt>
    <dgm:pt modelId="{07631840-CFAD-49D3-8C8E-22544D17413E}" type="pres">
      <dgm:prSet presAssocID="{B6BC6C5D-6830-4960-B01F-D36AC005E9CB}" presName="horz2" presStyleCnt="0"/>
      <dgm:spPr/>
    </dgm:pt>
    <dgm:pt modelId="{AD049C7F-A3C3-4EED-88C9-84FE636363A8}" type="pres">
      <dgm:prSet presAssocID="{B6BC6C5D-6830-4960-B01F-D36AC005E9CB}" presName="horzSpace2" presStyleCnt="0"/>
      <dgm:spPr/>
    </dgm:pt>
    <dgm:pt modelId="{B0F8A3C8-20EA-4FC3-90AE-CE0B8F62BE08}" type="pres">
      <dgm:prSet presAssocID="{B6BC6C5D-6830-4960-B01F-D36AC005E9CB}" presName="tx2" presStyleLbl="revTx" presStyleIdx="1" presStyleCnt="10"/>
      <dgm:spPr/>
      <dgm:t>
        <a:bodyPr/>
        <a:lstStyle/>
        <a:p>
          <a:endParaRPr lang="pt-BR"/>
        </a:p>
      </dgm:t>
    </dgm:pt>
    <dgm:pt modelId="{4EC131E8-E6F0-4F7A-93FC-A48A231AC251}" type="pres">
      <dgm:prSet presAssocID="{B6BC6C5D-6830-4960-B01F-D36AC005E9CB}" presName="vert2" presStyleCnt="0"/>
      <dgm:spPr/>
    </dgm:pt>
    <dgm:pt modelId="{91B6CA10-F74F-478B-854A-BD225BEF2034}" type="pres">
      <dgm:prSet presAssocID="{B6BC6C5D-6830-4960-B01F-D36AC005E9CB}" presName="thinLine2b" presStyleLbl="callout" presStyleIdx="0" presStyleCnt="7"/>
      <dgm:spPr/>
    </dgm:pt>
    <dgm:pt modelId="{22CB3184-0A21-4463-89E3-E58235109A83}" type="pres">
      <dgm:prSet presAssocID="{B6BC6C5D-6830-4960-B01F-D36AC005E9CB}" presName="vertSpace2b" presStyleCnt="0"/>
      <dgm:spPr/>
    </dgm:pt>
    <dgm:pt modelId="{58A16DBE-4CE5-47E3-8098-8B4A3C84B55F}" type="pres">
      <dgm:prSet presAssocID="{C0F24D69-CAEB-4A74-8E99-E7BBD76B803E}" presName="horz2" presStyleCnt="0"/>
      <dgm:spPr/>
    </dgm:pt>
    <dgm:pt modelId="{CA73AAA8-A967-4710-AB39-AD1E9D941AE4}" type="pres">
      <dgm:prSet presAssocID="{C0F24D69-CAEB-4A74-8E99-E7BBD76B803E}" presName="horzSpace2" presStyleCnt="0"/>
      <dgm:spPr/>
    </dgm:pt>
    <dgm:pt modelId="{8C6051F9-2CFD-4BD3-968D-606669764544}" type="pres">
      <dgm:prSet presAssocID="{C0F24D69-CAEB-4A74-8E99-E7BBD76B803E}" presName="tx2" presStyleLbl="revTx" presStyleIdx="2" presStyleCnt="10"/>
      <dgm:spPr/>
      <dgm:t>
        <a:bodyPr/>
        <a:lstStyle/>
        <a:p>
          <a:endParaRPr lang="pt-BR"/>
        </a:p>
      </dgm:t>
    </dgm:pt>
    <dgm:pt modelId="{49884B99-1D66-41DE-8291-B9881BBB8E7E}" type="pres">
      <dgm:prSet presAssocID="{C0F24D69-CAEB-4A74-8E99-E7BBD76B803E}" presName="vert2" presStyleCnt="0"/>
      <dgm:spPr/>
    </dgm:pt>
    <dgm:pt modelId="{141A7DD3-7A48-44B8-91E9-CEC63766B752}" type="pres">
      <dgm:prSet presAssocID="{C0F24D69-CAEB-4A74-8E99-E7BBD76B803E}" presName="thinLine2b" presStyleLbl="callout" presStyleIdx="1" presStyleCnt="7"/>
      <dgm:spPr/>
    </dgm:pt>
    <dgm:pt modelId="{EB8DB4F9-E42C-483B-8703-22EF78EF16E6}" type="pres">
      <dgm:prSet presAssocID="{C0F24D69-CAEB-4A74-8E99-E7BBD76B803E}" presName="vertSpace2b" presStyleCnt="0"/>
      <dgm:spPr/>
    </dgm:pt>
    <dgm:pt modelId="{7C175C8D-6F4B-4B05-A99A-7531506BB99A}" type="pres">
      <dgm:prSet presAssocID="{52A30000-DEA0-4AF2-8F46-4245E1ABD8B4}" presName="horz2" presStyleCnt="0"/>
      <dgm:spPr/>
    </dgm:pt>
    <dgm:pt modelId="{128BF66A-C509-46F7-8A37-C3C02C96AED9}" type="pres">
      <dgm:prSet presAssocID="{52A30000-DEA0-4AF2-8F46-4245E1ABD8B4}" presName="horzSpace2" presStyleCnt="0"/>
      <dgm:spPr/>
    </dgm:pt>
    <dgm:pt modelId="{8C54A6F4-2E80-4D6F-8A76-681FB9324A6A}" type="pres">
      <dgm:prSet presAssocID="{52A30000-DEA0-4AF2-8F46-4245E1ABD8B4}" presName="tx2" presStyleLbl="revTx" presStyleIdx="3" presStyleCnt="10"/>
      <dgm:spPr/>
      <dgm:t>
        <a:bodyPr/>
        <a:lstStyle/>
        <a:p>
          <a:endParaRPr lang="pt-BR"/>
        </a:p>
      </dgm:t>
    </dgm:pt>
    <dgm:pt modelId="{2D88B194-FF4F-45CB-A83E-981CDFCF96A1}" type="pres">
      <dgm:prSet presAssocID="{52A30000-DEA0-4AF2-8F46-4245E1ABD8B4}" presName="vert2" presStyleCnt="0"/>
      <dgm:spPr/>
    </dgm:pt>
    <dgm:pt modelId="{97937FA3-D603-4C98-9B8B-96DF0BA517EC}" type="pres">
      <dgm:prSet presAssocID="{52A30000-DEA0-4AF2-8F46-4245E1ABD8B4}" presName="thinLine2b" presStyleLbl="callout" presStyleIdx="2" presStyleCnt="7"/>
      <dgm:spPr/>
    </dgm:pt>
    <dgm:pt modelId="{A1FF2A28-9077-4A41-B447-20458BD906CB}" type="pres">
      <dgm:prSet presAssocID="{52A30000-DEA0-4AF2-8F46-4245E1ABD8B4}" presName="vertSpace2b" presStyleCnt="0"/>
      <dgm:spPr/>
    </dgm:pt>
    <dgm:pt modelId="{8C36C76B-D990-4262-A0C7-9E9F1BF90AD8}" type="pres">
      <dgm:prSet presAssocID="{61C03F1D-8742-442C-8AEA-C947C9D9F117}" presName="horz2" presStyleCnt="0"/>
      <dgm:spPr/>
    </dgm:pt>
    <dgm:pt modelId="{11FD6861-8D27-4BD3-8DB3-10657FE4BB4A}" type="pres">
      <dgm:prSet presAssocID="{61C03F1D-8742-442C-8AEA-C947C9D9F117}" presName="horzSpace2" presStyleCnt="0"/>
      <dgm:spPr/>
    </dgm:pt>
    <dgm:pt modelId="{4E2A5276-D8FA-4781-AEBD-21F00396DE1F}" type="pres">
      <dgm:prSet presAssocID="{61C03F1D-8742-442C-8AEA-C947C9D9F117}" presName="tx2" presStyleLbl="revTx" presStyleIdx="4" presStyleCnt="10"/>
      <dgm:spPr/>
      <dgm:t>
        <a:bodyPr/>
        <a:lstStyle/>
        <a:p>
          <a:endParaRPr lang="pt-BR"/>
        </a:p>
      </dgm:t>
    </dgm:pt>
    <dgm:pt modelId="{6A2F765F-D91D-4511-8770-2ED5241E9F2A}" type="pres">
      <dgm:prSet presAssocID="{61C03F1D-8742-442C-8AEA-C947C9D9F117}" presName="vert2" presStyleCnt="0"/>
      <dgm:spPr/>
    </dgm:pt>
    <dgm:pt modelId="{080155E7-9DAB-45E9-9015-87C79C94208A}" type="pres">
      <dgm:prSet presAssocID="{61C03F1D-8742-442C-8AEA-C947C9D9F117}" presName="thinLine2b" presStyleLbl="callout" presStyleIdx="3" presStyleCnt="7"/>
      <dgm:spPr/>
    </dgm:pt>
    <dgm:pt modelId="{0E57A6A5-CCED-4A64-A0AE-AA2B0CDCBFE0}" type="pres">
      <dgm:prSet presAssocID="{61C03F1D-8742-442C-8AEA-C947C9D9F117}" presName="vertSpace2b" presStyleCnt="0"/>
      <dgm:spPr/>
    </dgm:pt>
    <dgm:pt modelId="{D319950A-0E4B-409E-9695-DB3D1F9C1722}" type="pres">
      <dgm:prSet presAssocID="{78411D80-8B07-4A3B-BCEA-3EDCCE5F8D4C}" presName="thickLine" presStyleLbl="alignNode1" presStyleIdx="1" presStyleCnt="3"/>
      <dgm:spPr/>
    </dgm:pt>
    <dgm:pt modelId="{FE1E66B8-14AC-4D14-8D2B-F9FEE965E0CD}" type="pres">
      <dgm:prSet presAssocID="{78411D80-8B07-4A3B-BCEA-3EDCCE5F8D4C}" presName="horz1" presStyleCnt="0"/>
      <dgm:spPr/>
    </dgm:pt>
    <dgm:pt modelId="{B00E1287-3043-4AB1-8B0F-50544FC5CA5D}" type="pres">
      <dgm:prSet presAssocID="{78411D80-8B07-4A3B-BCEA-3EDCCE5F8D4C}" presName="tx1" presStyleLbl="revTx" presStyleIdx="5" presStyleCnt="10"/>
      <dgm:spPr/>
      <dgm:t>
        <a:bodyPr/>
        <a:lstStyle/>
        <a:p>
          <a:endParaRPr lang="pt-BR"/>
        </a:p>
      </dgm:t>
    </dgm:pt>
    <dgm:pt modelId="{E4B48B60-83A1-4B4D-853A-E890730E7E0E}" type="pres">
      <dgm:prSet presAssocID="{78411D80-8B07-4A3B-BCEA-3EDCCE5F8D4C}" presName="vert1" presStyleCnt="0"/>
      <dgm:spPr/>
    </dgm:pt>
    <dgm:pt modelId="{4A69960D-6933-4645-804E-2617AED49AC7}" type="pres">
      <dgm:prSet presAssocID="{5AB979C6-32E9-4079-AD32-38C924D09B45}" presName="vertSpace2a" presStyleCnt="0"/>
      <dgm:spPr/>
    </dgm:pt>
    <dgm:pt modelId="{2C9B325E-74A1-4023-924E-3A1C616051D3}" type="pres">
      <dgm:prSet presAssocID="{5AB979C6-32E9-4079-AD32-38C924D09B45}" presName="horz2" presStyleCnt="0"/>
      <dgm:spPr/>
    </dgm:pt>
    <dgm:pt modelId="{387ED81D-22AA-4203-B7CC-44FB43F63209}" type="pres">
      <dgm:prSet presAssocID="{5AB979C6-32E9-4079-AD32-38C924D09B45}" presName="horzSpace2" presStyleCnt="0"/>
      <dgm:spPr/>
    </dgm:pt>
    <dgm:pt modelId="{A0DB899A-AA28-4F2A-AD4F-3163D853BA18}" type="pres">
      <dgm:prSet presAssocID="{5AB979C6-32E9-4079-AD32-38C924D09B45}" presName="tx2" presStyleLbl="revTx" presStyleIdx="6" presStyleCnt="10"/>
      <dgm:spPr/>
      <dgm:t>
        <a:bodyPr/>
        <a:lstStyle/>
        <a:p>
          <a:endParaRPr lang="pt-BR"/>
        </a:p>
      </dgm:t>
    </dgm:pt>
    <dgm:pt modelId="{6C829ECC-061C-4FBA-8AAD-706F3D9C77C2}" type="pres">
      <dgm:prSet presAssocID="{5AB979C6-32E9-4079-AD32-38C924D09B45}" presName="vert2" presStyleCnt="0"/>
      <dgm:spPr/>
    </dgm:pt>
    <dgm:pt modelId="{1DC9A90F-C64F-4032-ADD7-83BF02C1D771}" type="pres">
      <dgm:prSet presAssocID="{5AB979C6-32E9-4079-AD32-38C924D09B45}" presName="thinLine2b" presStyleLbl="callout" presStyleIdx="4" presStyleCnt="7"/>
      <dgm:spPr/>
    </dgm:pt>
    <dgm:pt modelId="{C3B23620-5916-482B-B884-8CCD6CF98095}" type="pres">
      <dgm:prSet presAssocID="{5AB979C6-32E9-4079-AD32-38C924D09B45}" presName="vertSpace2b" presStyleCnt="0"/>
      <dgm:spPr/>
    </dgm:pt>
    <dgm:pt modelId="{B6B851B7-4ED9-4665-BE39-C3E54946DB16}" type="pres">
      <dgm:prSet presAssocID="{B356983C-F858-4F09-BE80-64EB0176A9D3}" presName="thickLine" presStyleLbl="alignNode1" presStyleIdx="2" presStyleCnt="3"/>
      <dgm:spPr/>
    </dgm:pt>
    <dgm:pt modelId="{655377B8-F3DE-455E-93A7-996A899A8CD3}" type="pres">
      <dgm:prSet presAssocID="{B356983C-F858-4F09-BE80-64EB0176A9D3}" presName="horz1" presStyleCnt="0"/>
      <dgm:spPr/>
    </dgm:pt>
    <dgm:pt modelId="{BF709B03-E3CD-4263-904E-F17A988F9474}" type="pres">
      <dgm:prSet presAssocID="{B356983C-F858-4F09-BE80-64EB0176A9D3}" presName="tx1" presStyleLbl="revTx" presStyleIdx="7" presStyleCnt="10"/>
      <dgm:spPr/>
      <dgm:t>
        <a:bodyPr/>
        <a:lstStyle/>
        <a:p>
          <a:endParaRPr lang="pt-BR"/>
        </a:p>
      </dgm:t>
    </dgm:pt>
    <dgm:pt modelId="{239B95B9-6A59-48B0-A116-E57FD7D01F20}" type="pres">
      <dgm:prSet presAssocID="{B356983C-F858-4F09-BE80-64EB0176A9D3}" presName="vert1" presStyleCnt="0"/>
      <dgm:spPr/>
    </dgm:pt>
    <dgm:pt modelId="{1687D381-6703-401A-8E12-C4F7B1925E34}" type="pres">
      <dgm:prSet presAssocID="{341E44A2-41F3-4F34-B117-497ECD772540}" presName="vertSpace2a" presStyleCnt="0"/>
      <dgm:spPr/>
    </dgm:pt>
    <dgm:pt modelId="{169AFAAF-88D3-45EF-A5B4-12D6A706E46B}" type="pres">
      <dgm:prSet presAssocID="{341E44A2-41F3-4F34-B117-497ECD772540}" presName="horz2" presStyleCnt="0"/>
      <dgm:spPr/>
    </dgm:pt>
    <dgm:pt modelId="{85B2DD04-0E4F-40A3-ADC6-45E5374A2FAD}" type="pres">
      <dgm:prSet presAssocID="{341E44A2-41F3-4F34-B117-497ECD772540}" presName="horzSpace2" presStyleCnt="0"/>
      <dgm:spPr/>
    </dgm:pt>
    <dgm:pt modelId="{6C83D906-4B24-4F75-BE13-5D3E29FC0982}" type="pres">
      <dgm:prSet presAssocID="{341E44A2-41F3-4F34-B117-497ECD772540}" presName="tx2" presStyleLbl="revTx" presStyleIdx="8" presStyleCnt="10"/>
      <dgm:spPr/>
      <dgm:t>
        <a:bodyPr/>
        <a:lstStyle/>
        <a:p>
          <a:endParaRPr lang="pt-BR"/>
        </a:p>
      </dgm:t>
    </dgm:pt>
    <dgm:pt modelId="{B88A09EE-9C41-4956-BE12-E9F0D1D36E6C}" type="pres">
      <dgm:prSet presAssocID="{341E44A2-41F3-4F34-B117-497ECD772540}" presName="vert2" presStyleCnt="0"/>
      <dgm:spPr/>
    </dgm:pt>
    <dgm:pt modelId="{ACE97028-9C45-4A4A-A64F-D74EABC18200}" type="pres">
      <dgm:prSet presAssocID="{341E44A2-41F3-4F34-B117-497ECD772540}" presName="thinLine2b" presStyleLbl="callout" presStyleIdx="5" presStyleCnt="7"/>
      <dgm:spPr/>
    </dgm:pt>
    <dgm:pt modelId="{B0F45799-4FF2-4CC7-87FC-44BAD043902E}" type="pres">
      <dgm:prSet presAssocID="{341E44A2-41F3-4F34-B117-497ECD772540}" presName="vertSpace2b" presStyleCnt="0"/>
      <dgm:spPr/>
    </dgm:pt>
    <dgm:pt modelId="{5E69E88A-9BDB-48C4-AFB0-A0488A765B84}" type="pres">
      <dgm:prSet presAssocID="{8B4B3DD0-4848-417D-B43E-E3A1628EB8D9}" presName="horz2" presStyleCnt="0"/>
      <dgm:spPr/>
    </dgm:pt>
    <dgm:pt modelId="{A9CB49F4-9620-4BB9-9C83-8D64C3C9040E}" type="pres">
      <dgm:prSet presAssocID="{8B4B3DD0-4848-417D-B43E-E3A1628EB8D9}" presName="horzSpace2" presStyleCnt="0"/>
      <dgm:spPr/>
    </dgm:pt>
    <dgm:pt modelId="{2FCFA6E3-BC81-4D26-95F7-7022DA9519C7}" type="pres">
      <dgm:prSet presAssocID="{8B4B3DD0-4848-417D-B43E-E3A1628EB8D9}" presName="tx2" presStyleLbl="revTx" presStyleIdx="9" presStyleCnt="10" custLinFactNeighborY="-7249"/>
      <dgm:spPr/>
      <dgm:t>
        <a:bodyPr/>
        <a:lstStyle/>
        <a:p>
          <a:endParaRPr lang="pt-BR"/>
        </a:p>
      </dgm:t>
    </dgm:pt>
    <dgm:pt modelId="{6DA6904B-414E-4189-8A02-7492DDC2EF0E}" type="pres">
      <dgm:prSet presAssocID="{8B4B3DD0-4848-417D-B43E-E3A1628EB8D9}" presName="vert2" presStyleCnt="0"/>
      <dgm:spPr/>
    </dgm:pt>
    <dgm:pt modelId="{1B8DA2E3-49D9-4528-A288-FCC07A549B2E}" type="pres">
      <dgm:prSet presAssocID="{8B4B3DD0-4848-417D-B43E-E3A1628EB8D9}" presName="thinLine2b" presStyleLbl="callout" presStyleIdx="6" presStyleCnt="7"/>
      <dgm:spPr/>
    </dgm:pt>
    <dgm:pt modelId="{8430C908-FFF0-4BBB-99B0-AA961851AB6C}" type="pres">
      <dgm:prSet presAssocID="{8B4B3DD0-4848-417D-B43E-E3A1628EB8D9}" presName="vertSpace2b" presStyleCnt="0"/>
      <dgm:spPr/>
    </dgm:pt>
  </dgm:ptLst>
  <dgm:cxnLst>
    <dgm:cxn modelId="{31FE4AFE-BBF3-4BC1-B008-3923ECC0A534}" srcId="{B356983C-F858-4F09-BE80-64EB0176A9D3}" destId="{8B4B3DD0-4848-417D-B43E-E3A1628EB8D9}" srcOrd="1" destOrd="0" parTransId="{6672B010-CB70-4421-ABB3-5074073838D1}" sibTransId="{D7AC8FB2-A18D-4842-B95F-DD95E0E3F993}"/>
    <dgm:cxn modelId="{9187E41F-CA0D-4545-8A8B-1515754D3D95}" type="presOf" srcId="{78411D80-8B07-4A3B-BCEA-3EDCCE5F8D4C}" destId="{B00E1287-3043-4AB1-8B0F-50544FC5CA5D}" srcOrd="0" destOrd="0" presId="urn:microsoft.com/office/officeart/2008/layout/LinedList"/>
    <dgm:cxn modelId="{782757A9-9347-4422-9918-85F13D40312B}" type="presOf" srcId="{341E44A2-41F3-4F34-B117-497ECD772540}" destId="{6C83D906-4B24-4F75-BE13-5D3E29FC0982}" srcOrd="0" destOrd="0" presId="urn:microsoft.com/office/officeart/2008/layout/LinedList"/>
    <dgm:cxn modelId="{8FBEAC9D-5AA8-47D9-8532-7A8A246B605B}" srcId="{EBEEC8B5-C6D2-436C-A536-BE832CC7AD24}" destId="{C6FFC39C-0160-4A36-9F36-40063E8D36CA}" srcOrd="0" destOrd="0" parTransId="{E75B034C-1A22-4D64-884D-B856DF2539E6}" sibTransId="{CA93158C-126F-42D6-B14D-CC2CDED7B162}"/>
    <dgm:cxn modelId="{69F68C9C-1714-459B-9736-62E5F2165BDC}" srcId="{C6FFC39C-0160-4A36-9F36-40063E8D36CA}" destId="{C0F24D69-CAEB-4A74-8E99-E7BBD76B803E}" srcOrd="1" destOrd="0" parTransId="{F4AAC8CA-0C40-43B8-AF9F-78CD2FA5408E}" sibTransId="{18DDBECE-ACD2-4C59-B6F8-CC5894F39906}"/>
    <dgm:cxn modelId="{737D518D-C8D1-46CE-A66F-CF5CE174F2CE}" type="presOf" srcId="{61C03F1D-8742-442C-8AEA-C947C9D9F117}" destId="{4E2A5276-D8FA-4781-AEBD-21F00396DE1F}" srcOrd="0" destOrd="0" presId="urn:microsoft.com/office/officeart/2008/layout/LinedList"/>
    <dgm:cxn modelId="{8306814E-2510-4021-8505-23FCCDE9A995}" type="presOf" srcId="{52A30000-DEA0-4AF2-8F46-4245E1ABD8B4}" destId="{8C54A6F4-2E80-4D6F-8A76-681FB9324A6A}" srcOrd="0" destOrd="0" presId="urn:microsoft.com/office/officeart/2008/layout/LinedList"/>
    <dgm:cxn modelId="{00E22F60-4399-4E3E-8623-F59194F204E9}" srcId="{78411D80-8B07-4A3B-BCEA-3EDCCE5F8D4C}" destId="{5AB979C6-32E9-4079-AD32-38C924D09B45}" srcOrd="0" destOrd="0" parTransId="{92DB291E-6C59-40B7-BF9F-E85277D0CF61}" sibTransId="{5260FAF0-8647-4D5D-81E7-2000AE96D956}"/>
    <dgm:cxn modelId="{FAC99A8D-78CF-47AB-B966-809C12305E16}" srcId="{C6FFC39C-0160-4A36-9F36-40063E8D36CA}" destId="{61C03F1D-8742-442C-8AEA-C947C9D9F117}" srcOrd="3" destOrd="0" parTransId="{4D321EB0-1A5A-4F25-A029-9311FD068D59}" sibTransId="{0687B0C4-51EC-41CA-8062-B5CABDA653F2}"/>
    <dgm:cxn modelId="{A23229F0-488E-4580-B332-9118833207A9}" type="presOf" srcId="{5AB979C6-32E9-4079-AD32-38C924D09B45}" destId="{A0DB899A-AA28-4F2A-AD4F-3163D853BA18}" srcOrd="0" destOrd="0" presId="urn:microsoft.com/office/officeart/2008/layout/LinedList"/>
    <dgm:cxn modelId="{A3772F03-E4C9-4951-9310-FE7C295480AD}" srcId="{C6FFC39C-0160-4A36-9F36-40063E8D36CA}" destId="{B6BC6C5D-6830-4960-B01F-D36AC005E9CB}" srcOrd="0" destOrd="0" parTransId="{3A50B20D-9E4C-442E-9263-2CB7E704D248}" sibTransId="{6E659FBE-7989-43CB-BC12-E7D5F15402F6}"/>
    <dgm:cxn modelId="{311B4F77-0A19-4A66-A5B5-C8EEE7218830}" srcId="{EBEEC8B5-C6D2-436C-A536-BE832CC7AD24}" destId="{B356983C-F858-4F09-BE80-64EB0176A9D3}" srcOrd="2" destOrd="0" parTransId="{89746018-77E8-47BE-892A-9511695F4355}" sibTransId="{563F1A69-DB2B-41F7-A2A8-F3521CFA26A9}"/>
    <dgm:cxn modelId="{4250B52F-0BEF-4EF3-990E-81803FD4510C}" type="presOf" srcId="{8B4B3DD0-4848-417D-B43E-E3A1628EB8D9}" destId="{2FCFA6E3-BC81-4D26-95F7-7022DA9519C7}" srcOrd="0" destOrd="0" presId="urn:microsoft.com/office/officeart/2008/layout/LinedList"/>
    <dgm:cxn modelId="{52D72920-932C-4381-920D-6506BCC953C3}" srcId="{B356983C-F858-4F09-BE80-64EB0176A9D3}" destId="{341E44A2-41F3-4F34-B117-497ECD772540}" srcOrd="0" destOrd="0" parTransId="{1EABE40B-64B9-4507-8E31-3F7E88720B9D}" sibTransId="{2A125617-2E4A-42BB-B327-C0873A09C3A2}"/>
    <dgm:cxn modelId="{C2FB68DB-B546-4B5F-8383-5D9D8828ADD7}" type="presOf" srcId="{EBEEC8B5-C6D2-436C-A536-BE832CC7AD24}" destId="{CD260ED7-41C7-4AD0-BAFD-2C46A1B842A8}" srcOrd="0" destOrd="0" presId="urn:microsoft.com/office/officeart/2008/layout/LinedList"/>
    <dgm:cxn modelId="{5BB45C54-11BD-4BE0-BE88-E14D967675F2}" type="presOf" srcId="{B356983C-F858-4F09-BE80-64EB0176A9D3}" destId="{BF709B03-E3CD-4263-904E-F17A988F9474}" srcOrd="0" destOrd="0" presId="urn:microsoft.com/office/officeart/2008/layout/LinedList"/>
    <dgm:cxn modelId="{C219854B-87BD-4C0A-ACEE-4EB693F1047A}" type="presOf" srcId="{C0F24D69-CAEB-4A74-8E99-E7BBD76B803E}" destId="{8C6051F9-2CFD-4BD3-968D-606669764544}" srcOrd="0" destOrd="0" presId="urn:microsoft.com/office/officeart/2008/layout/LinedList"/>
    <dgm:cxn modelId="{97B9FE7D-97B0-4166-AAA8-197C8441A1D5}" type="presOf" srcId="{B6BC6C5D-6830-4960-B01F-D36AC005E9CB}" destId="{B0F8A3C8-20EA-4FC3-90AE-CE0B8F62BE08}" srcOrd="0" destOrd="0" presId="urn:microsoft.com/office/officeart/2008/layout/LinedList"/>
    <dgm:cxn modelId="{C45C14BA-B464-4D19-AAB5-8051771FCB14}" type="presOf" srcId="{C6FFC39C-0160-4A36-9F36-40063E8D36CA}" destId="{6E937A88-51C4-4DFC-991C-007A01D6251C}" srcOrd="0" destOrd="0" presId="urn:microsoft.com/office/officeart/2008/layout/LinedList"/>
    <dgm:cxn modelId="{4A2DCDEB-5A01-4892-A7A8-F4B256501583}" srcId="{C6FFC39C-0160-4A36-9F36-40063E8D36CA}" destId="{52A30000-DEA0-4AF2-8F46-4245E1ABD8B4}" srcOrd="2" destOrd="0" parTransId="{129DFDD2-E1AD-4CEB-9E5A-C2E6B89250E2}" sibTransId="{2765B0C6-49C3-4344-ABC2-A5843CBC38F5}"/>
    <dgm:cxn modelId="{BDFD6118-F297-4B85-B41C-9D1FCA2C7BEA}" srcId="{EBEEC8B5-C6D2-436C-A536-BE832CC7AD24}" destId="{78411D80-8B07-4A3B-BCEA-3EDCCE5F8D4C}" srcOrd="1" destOrd="0" parTransId="{F3AEC180-A539-4FE4-9255-451D16131FA8}" sibTransId="{76E53A08-FB81-497A-8C1D-D6061A3034F2}"/>
    <dgm:cxn modelId="{A5BC99E7-82A1-4CBC-AD58-DB9DA78416B6}" type="presParOf" srcId="{CD260ED7-41C7-4AD0-BAFD-2C46A1B842A8}" destId="{27D042D9-1C2C-4F33-845C-FD78297C6521}" srcOrd="0" destOrd="0" presId="urn:microsoft.com/office/officeart/2008/layout/LinedList"/>
    <dgm:cxn modelId="{7053EDE1-E7D9-4304-B246-7F2379302983}" type="presParOf" srcId="{CD260ED7-41C7-4AD0-BAFD-2C46A1B842A8}" destId="{B55181EC-D3B9-482B-9F75-802868D2F27A}" srcOrd="1" destOrd="0" presId="urn:microsoft.com/office/officeart/2008/layout/LinedList"/>
    <dgm:cxn modelId="{CCFD2FA1-9A11-46BB-BA28-9FC95BBE845F}" type="presParOf" srcId="{B55181EC-D3B9-482B-9F75-802868D2F27A}" destId="{6E937A88-51C4-4DFC-991C-007A01D6251C}" srcOrd="0" destOrd="0" presId="urn:microsoft.com/office/officeart/2008/layout/LinedList"/>
    <dgm:cxn modelId="{0E05C219-9FB1-46E2-9B0C-C5114E1B74D6}" type="presParOf" srcId="{B55181EC-D3B9-482B-9F75-802868D2F27A}" destId="{F7CFF347-A2AD-4648-98A4-9749C7E716AB}" srcOrd="1" destOrd="0" presId="urn:microsoft.com/office/officeart/2008/layout/LinedList"/>
    <dgm:cxn modelId="{9E40A42A-6CF9-431B-ABEC-596D556288EB}" type="presParOf" srcId="{F7CFF347-A2AD-4648-98A4-9749C7E716AB}" destId="{02CE1781-2999-4C17-9965-39B6DB4A17D2}" srcOrd="0" destOrd="0" presId="urn:microsoft.com/office/officeart/2008/layout/LinedList"/>
    <dgm:cxn modelId="{F1E24958-DD5D-49D7-A9C3-5D2375F426FA}" type="presParOf" srcId="{F7CFF347-A2AD-4648-98A4-9749C7E716AB}" destId="{07631840-CFAD-49D3-8C8E-22544D17413E}" srcOrd="1" destOrd="0" presId="urn:microsoft.com/office/officeart/2008/layout/LinedList"/>
    <dgm:cxn modelId="{B21E337A-4C5E-417A-AFE4-D87D3D50791D}" type="presParOf" srcId="{07631840-CFAD-49D3-8C8E-22544D17413E}" destId="{AD049C7F-A3C3-4EED-88C9-84FE636363A8}" srcOrd="0" destOrd="0" presId="urn:microsoft.com/office/officeart/2008/layout/LinedList"/>
    <dgm:cxn modelId="{E5B8FCD9-AB16-43B8-BB59-185BDD0CE43D}" type="presParOf" srcId="{07631840-CFAD-49D3-8C8E-22544D17413E}" destId="{B0F8A3C8-20EA-4FC3-90AE-CE0B8F62BE08}" srcOrd="1" destOrd="0" presId="urn:microsoft.com/office/officeart/2008/layout/LinedList"/>
    <dgm:cxn modelId="{B97B7AA2-4DAF-451E-A3A1-133757A2193C}" type="presParOf" srcId="{07631840-CFAD-49D3-8C8E-22544D17413E}" destId="{4EC131E8-E6F0-4F7A-93FC-A48A231AC251}" srcOrd="2" destOrd="0" presId="urn:microsoft.com/office/officeart/2008/layout/LinedList"/>
    <dgm:cxn modelId="{38F00E1F-D054-4396-8045-16427844605F}" type="presParOf" srcId="{F7CFF347-A2AD-4648-98A4-9749C7E716AB}" destId="{91B6CA10-F74F-478B-854A-BD225BEF2034}" srcOrd="2" destOrd="0" presId="urn:microsoft.com/office/officeart/2008/layout/LinedList"/>
    <dgm:cxn modelId="{52F6FA15-03EC-4D97-A53D-6023F24C31DD}" type="presParOf" srcId="{F7CFF347-A2AD-4648-98A4-9749C7E716AB}" destId="{22CB3184-0A21-4463-89E3-E58235109A83}" srcOrd="3" destOrd="0" presId="urn:microsoft.com/office/officeart/2008/layout/LinedList"/>
    <dgm:cxn modelId="{7AC6E65A-4948-4117-8F67-69714F0E069B}" type="presParOf" srcId="{F7CFF347-A2AD-4648-98A4-9749C7E716AB}" destId="{58A16DBE-4CE5-47E3-8098-8B4A3C84B55F}" srcOrd="4" destOrd="0" presId="urn:microsoft.com/office/officeart/2008/layout/LinedList"/>
    <dgm:cxn modelId="{1B501B6A-DAA6-4C2F-B340-4FF8ED9D8950}" type="presParOf" srcId="{58A16DBE-4CE5-47E3-8098-8B4A3C84B55F}" destId="{CA73AAA8-A967-4710-AB39-AD1E9D941AE4}" srcOrd="0" destOrd="0" presId="urn:microsoft.com/office/officeart/2008/layout/LinedList"/>
    <dgm:cxn modelId="{480B7F7A-CA53-408E-BE13-00CB09C9557A}" type="presParOf" srcId="{58A16DBE-4CE5-47E3-8098-8B4A3C84B55F}" destId="{8C6051F9-2CFD-4BD3-968D-606669764544}" srcOrd="1" destOrd="0" presId="urn:microsoft.com/office/officeart/2008/layout/LinedList"/>
    <dgm:cxn modelId="{04EC721B-2729-4203-817B-7E35B0AA15F5}" type="presParOf" srcId="{58A16DBE-4CE5-47E3-8098-8B4A3C84B55F}" destId="{49884B99-1D66-41DE-8291-B9881BBB8E7E}" srcOrd="2" destOrd="0" presId="urn:microsoft.com/office/officeart/2008/layout/LinedList"/>
    <dgm:cxn modelId="{A7332AA4-EF38-4BE5-BB1E-248E19EFAD15}" type="presParOf" srcId="{F7CFF347-A2AD-4648-98A4-9749C7E716AB}" destId="{141A7DD3-7A48-44B8-91E9-CEC63766B752}" srcOrd="5" destOrd="0" presId="urn:microsoft.com/office/officeart/2008/layout/LinedList"/>
    <dgm:cxn modelId="{9D3BFFC4-6FD7-4522-9869-11421FC4D298}" type="presParOf" srcId="{F7CFF347-A2AD-4648-98A4-9749C7E716AB}" destId="{EB8DB4F9-E42C-483B-8703-22EF78EF16E6}" srcOrd="6" destOrd="0" presId="urn:microsoft.com/office/officeart/2008/layout/LinedList"/>
    <dgm:cxn modelId="{7A1FEEC0-78B8-4E1C-B3DD-6201B5410B12}" type="presParOf" srcId="{F7CFF347-A2AD-4648-98A4-9749C7E716AB}" destId="{7C175C8D-6F4B-4B05-A99A-7531506BB99A}" srcOrd="7" destOrd="0" presId="urn:microsoft.com/office/officeart/2008/layout/LinedList"/>
    <dgm:cxn modelId="{E4618D28-6B71-4059-BC4C-0E6E58987CBE}" type="presParOf" srcId="{7C175C8D-6F4B-4B05-A99A-7531506BB99A}" destId="{128BF66A-C509-46F7-8A37-C3C02C96AED9}" srcOrd="0" destOrd="0" presId="urn:microsoft.com/office/officeart/2008/layout/LinedList"/>
    <dgm:cxn modelId="{C0B3C08D-0901-4769-A3B0-6303E9C19A90}" type="presParOf" srcId="{7C175C8D-6F4B-4B05-A99A-7531506BB99A}" destId="{8C54A6F4-2E80-4D6F-8A76-681FB9324A6A}" srcOrd="1" destOrd="0" presId="urn:microsoft.com/office/officeart/2008/layout/LinedList"/>
    <dgm:cxn modelId="{EA3B55FC-BA27-49C8-BB92-E942EB110BDC}" type="presParOf" srcId="{7C175C8D-6F4B-4B05-A99A-7531506BB99A}" destId="{2D88B194-FF4F-45CB-A83E-981CDFCF96A1}" srcOrd="2" destOrd="0" presId="urn:microsoft.com/office/officeart/2008/layout/LinedList"/>
    <dgm:cxn modelId="{1B0C08E2-BB70-4859-8DFD-728767948EBE}" type="presParOf" srcId="{F7CFF347-A2AD-4648-98A4-9749C7E716AB}" destId="{97937FA3-D603-4C98-9B8B-96DF0BA517EC}" srcOrd="8" destOrd="0" presId="urn:microsoft.com/office/officeart/2008/layout/LinedList"/>
    <dgm:cxn modelId="{BDF3D53C-7827-47EF-9AFB-7B871D60483B}" type="presParOf" srcId="{F7CFF347-A2AD-4648-98A4-9749C7E716AB}" destId="{A1FF2A28-9077-4A41-B447-20458BD906CB}" srcOrd="9" destOrd="0" presId="urn:microsoft.com/office/officeart/2008/layout/LinedList"/>
    <dgm:cxn modelId="{309B4635-15D2-494D-AF16-213EA7B776D3}" type="presParOf" srcId="{F7CFF347-A2AD-4648-98A4-9749C7E716AB}" destId="{8C36C76B-D990-4262-A0C7-9E9F1BF90AD8}" srcOrd="10" destOrd="0" presId="urn:microsoft.com/office/officeart/2008/layout/LinedList"/>
    <dgm:cxn modelId="{9CB96477-227F-4A85-9ADD-9E749DD891F6}" type="presParOf" srcId="{8C36C76B-D990-4262-A0C7-9E9F1BF90AD8}" destId="{11FD6861-8D27-4BD3-8DB3-10657FE4BB4A}" srcOrd="0" destOrd="0" presId="urn:microsoft.com/office/officeart/2008/layout/LinedList"/>
    <dgm:cxn modelId="{BACB077F-4DF8-44FE-89E3-C3F909AEFF44}" type="presParOf" srcId="{8C36C76B-D990-4262-A0C7-9E9F1BF90AD8}" destId="{4E2A5276-D8FA-4781-AEBD-21F00396DE1F}" srcOrd="1" destOrd="0" presId="urn:microsoft.com/office/officeart/2008/layout/LinedList"/>
    <dgm:cxn modelId="{49EC0DD0-F807-4080-B3B4-7A56E29A8A79}" type="presParOf" srcId="{8C36C76B-D990-4262-A0C7-9E9F1BF90AD8}" destId="{6A2F765F-D91D-4511-8770-2ED5241E9F2A}" srcOrd="2" destOrd="0" presId="urn:microsoft.com/office/officeart/2008/layout/LinedList"/>
    <dgm:cxn modelId="{3E2A2852-E72A-4F48-A9B1-9CA72A2899B0}" type="presParOf" srcId="{F7CFF347-A2AD-4648-98A4-9749C7E716AB}" destId="{080155E7-9DAB-45E9-9015-87C79C94208A}" srcOrd="11" destOrd="0" presId="urn:microsoft.com/office/officeart/2008/layout/LinedList"/>
    <dgm:cxn modelId="{943AE33F-6680-4F40-BEA2-D67A008FECDF}" type="presParOf" srcId="{F7CFF347-A2AD-4648-98A4-9749C7E716AB}" destId="{0E57A6A5-CCED-4A64-A0AE-AA2B0CDCBFE0}" srcOrd="12" destOrd="0" presId="urn:microsoft.com/office/officeart/2008/layout/LinedList"/>
    <dgm:cxn modelId="{6177BBE4-4D01-4588-B16D-68C9C39D042B}" type="presParOf" srcId="{CD260ED7-41C7-4AD0-BAFD-2C46A1B842A8}" destId="{D319950A-0E4B-409E-9695-DB3D1F9C1722}" srcOrd="2" destOrd="0" presId="urn:microsoft.com/office/officeart/2008/layout/LinedList"/>
    <dgm:cxn modelId="{E20B0CD5-5956-46B1-BB30-6E8CA6E73931}" type="presParOf" srcId="{CD260ED7-41C7-4AD0-BAFD-2C46A1B842A8}" destId="{FE1E66B8-14AC-4D14-8D2B-F9FEE965E0CD}" srcOrd="3" destOrd="0" presId="urn:microsoft.com/office/officeart/2008/layout/LinedList"/>
    <dgm:cxn modelId="{5ED042DC-51C7-4C2E-B78A-0DFC80090D0E}" type="presParOf" srcId="{FE1E66B8-14AC-4D14-8D2B-F9FEE965E0CD}" destId="{B00E1287-3043-4AB1-8B0F-50544FC5CA5D}" srcOrd="0" destOrd="0" presId="urn:microsoft.com/office/officeart/2008/layout/LinedList"/>
    <dgm:cxn modelId="{83E4A9F2-580F-4AAB-B1FC-74CF3AA4B451}" type="presParOf" srcId="{FE1E66B8-14AC-4D14-8D2B-F9FEE965E0CD}" destId="{E4B48B60-83A1-4B4D-853A-E890730E7E0E}" srcOrd="1" destOrd="0" presId="urn:microsoft.com/office/officeart/2008/layout/LinedList"/>
    <dgm:cxn modelId="{B301E318-A03A-43B8-800E-C1AAAA05E001}" type="presParOf" srcId="{E4B48B60-83A1-4B4D-853A-E890730E7E0E}" destId="{4A69960D-6933-4645-804E-2617AED49AC7}" srcOrd="0" destOrd="0" presId="urn:microsoft.com/office/officeart/2008/layout/LinedList"/>
    <dgm:cxn modelId="{ED219ADD-CEBD-4DD7-AE07-EA31BD54905E}" type="presParOf" srcId="{E4B48B60-83A1-4B4D-853A-E890730E7E0E}" destId="{2C9B325E-74A1-4023-924E-3A1C616051D3}" srcOrd="1" destOrd="0" presId="urn:microsoft.com/office/officeart/2008/layout/LinedList"/>
    <dgm:cxn modelId="{ECF0C72D-952A-4105-BE5D-1C2220B1C9C7}" type="presParOf" srcId="{2C9B325E-74A1-4023-924E-3A1C616051D3}" destId="{387ED81D-22AA-4203-B7CC-44FB43F63209}" srcOrd="0" destOrd="0" presId="urn:microsoft.com/office/officeart/2008/layout/LinedList"/>
    <dgm:cxn modelId="{39CDB4D2-E20F-450C-A770-5DC8D3C36107}" type="presParOf" srcId="{2C9B325E-74A1-4023-924E-3A1C616051D3}" destId="{A0DB899A-AA28-4F2A-AD4F-3163D853BA18}" srcOrd="1" destOrd="0" presId="urn:microsoft.com/office/officeart/2008/layout/LinedList"/>
    <dgm:cxn modelId="{E81625FD-A611-4B8B-9843-D7023E4F47BE}" type="presParOf" srcId="{2C9B325E-74A1-4023-924E-3A1C616051D3}" destId="{6C829ECC-061C-4FBA-8AAD-706F3D9C77C2}" srcOrd="2" destOrd="0" presId="urn:microsoft.com/office/officeart/2008/layout/LinedList"/>
    <dgm:cxn modelId="{7EEF30B8-0331-4373-91CA-15637761E63A}" type="presParOf" srcId="{E4B48B60-83A1-4B4D-853A-E890730E7E0E}" destId="{1DC9A90F-C64F-4032-ADD7-83BF02C1D771}" srcOrd="2" destOrd="0" presId="urn:microsoft.com/office/officeart/2008/layout/LinedList"/>
    <dgm:cxn modelId="{68B65019-63A1-4ABD-AE6D-279336793D7D}" type="presParOf" srcId="{E4B48B60-83A1-4B4D-853A-E890730E7E0E}" destId="{C3B23620-5916-482B-B884-8CCD6CF98095}" srcOrd="3" destOrd="0" presId="urn:microsoft.com/office/officeart/2008/layout/LinedList"/>
    <dgm:cxn modelId="{DD6CBE7B-6B45-4666-BC83-1022CFF72234}" type="presParOf" srcId="{CD260ED7-41C7-4AD0-BAFD-2C46A1B842A8}" destId="{B6B851B7-4ED9-4665-BE39-C3E54946DB16}" srcOrd="4" destOrd="0" presId="urn:microsoft.com/office/officeart/2008/layout/LinedList"/>
    <dgm:cxn modelId="{865303C6-761F-48B6-B118-D1CE7870FFD3}" type="presParOf" srcId="{CD260ED7-41C7-4AD0-BAFD-2C46A1B842A8}" destId="{655377B8-F3DE-455E-93A7-996A899A8CD3}" srcOrd="5" destOrd="0" presId="urn:microsoft.com/office/officeart/2008/layout/LinedList"/>
    <dgm:cxn modelId="{A3DAFB04-BE61-42E5-9EDD-99CDBF872043}" type="presParOf" srcId="{655377B8-F3DE-455E-93A7-996A899A8CD3}" destId="{BF709B03-E3CD-4263-904E-F17A988F9474}" srcOrd="0" destOrd="0" presId="urn:microsoft.com/office/officeart/2008/layout/LinedList"/>
    <dgm:cxn modelId="{D9FB6A56-DD48-4133-80F8-75D4C80DCC85}" type="presParOf" srcId="{655377B8-F3DE-455E-93A7-996A899A8CD3}" destId="{239B95B9-6A59-48B0-A116-E57FD7D01F20}" srcOrd="1" destOrd="0" presId="urn:microsoft.com/office/officeart/2008/layout/LinedList"/>
    <dgm:cxn modelId="{1ED14DE2-3490-41C7-ACB5-0E0DC2CA9EBE}" type="presParOf" srcId="{239B95B9-6A59-48B0-A116-E57FD7D01F20}" destId="{1687D381-6703-401A-8E12-C4F7B1925E34}" srcOrd="0" destOrd="0" presId="urn:microsoft.com/office/officeart/2008/layout/LinedList"/>
    <dgm:cxn modelId="{66117169-9FC6-4684-96DA-8D6FA2227323}" type="presParOf" srcId="{239B95B9-6A59-48B0-A116-E57FD7D01F20}" destId="{169AFAAF-88D3-45EF-A5B4-12D6A706E46B}" srcOrd="1" destOrd="0" presId="urn:microsoft.com/office/officeart/2008/layout/LinedList"/>
    <dgm:cxn modelId="{0C8DBA1B-BCFC-4BC0-8095-DB770F7ECE00}" type="presParOf" srcId="{169AFAAF-88D3-45EF-A5B4-12D6A706E46B}" destId="{85B2DD04-0E4F-40A3-ADC6-45E5374A2FAD}" srcOrd="0" destOrd="0" presId="urn:microsoft.com/office/officeart/2008/layout/LinedList"/>
    <dgm:cxn modelId="{CE40B289-E891-49D3-B6B5-20A2F9DF1D1E}" type="presParOf" srcId="{169AFAAF-88D3-45EF-A5B4-12D6A706E46B}" destId="{6C83D906-4B24-4F75-BE13-5D3E29FC0982}" srcOrd="1" destOrd="0" presId="urn:microsoft.com/office/officeart/2008/layout/LinedList"/>
    <dgm:cxn modelId="{FADD0B4C-C8D6-402C-8F78-E857FB3E8ABB}" type="presParOf" srcId="{169AFAAF-88D3-45EF-A5B4-12D6A706E46B}" destId="{B88A09EE-9C41-4956-BE12-E9F0D1D36E6C}" srcOrd="2" destOrd="0" presId="urn:microsoft.com/office/officeart/2008/layout/LinedList"/>
    <dgm:cxn modelId="{D1E57D89-B455-45DC-B66F-2E31BD4AE502}" type="presParOf" srcId="{239B95B9-6A59-48B0-A116-E57FD7D01F20}" destId="{ACE97028-9C45-4A4A-A64F-D74EABC18200}" srcOrd="2" destOrd="0" presId="urn:microsoft.com/office/officeart/2008/layout/LinedList"/>
    <dgm:cxn modelId="{6C4D0F8E-712D-494F-97D1-9B9D24E476A9}" type="presParOf" srcId="{239B95B9-6A59-48B0-A116-E57FD7D01F20}" destId="{B0F45799-4FF2-4CC7-87FC-44BAD043902E}" srcOrd="3" destOrd="0" presId="urn:microsoft.com/office/officeart/2008/layout/LinedList"/>
    <dgm:cxn modelId="{96A7140F-1995-41A4-B416-BC213CEB81D5}" type="presParOf" srcId="{239B95B9-6A59-48B0-A116-E57FD7D01F20}" destId="{5E69E88A-9BDB-48C4-AFB0-A0488A765B84}" srcOrd="4" destOrd="0" presId="urn:microsoft.com/office/officeart/2008/layout/LinedList"/>
    <dgm:cxn modelId="{4827CF00-7056-4C46-96FB-59F69C8B7C95}" type="presParOf" srcId="{5E69E88A-9BDB-48C4-AFB0-A0488A765B84}" destId="{A9CB49F4-9620-4BB9-9C83-8D64C3C9040E}" srcOrd="0" destOrd="0" presId="urn:microsoft.com/office/officeart/2008/layout/LinedList"/>
    <dgm:cxn modelId="{89B29F42-835B-4E8D-A8D9-2EAD8C3AA2BD}" type="presParOf" srcId="{5E69E88A-9BDB-48C4-AFB0-A0488A765B84}" destId="{2FCFA6E3-BC81-4D26-95F7-7022DA9519C7}" srcOrd="1" destOrd="0" presId="urn:microsoft.com/office/officeart/2008/layout/LinedList"/>
    <dgm:cxn modelId="{52F18CA9-3723-4156-84D1-A9C84CF2F191}" type="presParOf" srcId="{5E69E88A-9BDB-48C4-AFB0-A0488A765B84}" destId="{6DA6904B-414E-4189-8A02-7492DDC2EF0E}" srcOrd="2" destOrd="0" presId="urn:microsoft.com/office/officeart/2008/layout/LinedList"/>
    <dgm:cxn modelId="{207E8A41-C426-41DC-86FD-CC081DD3025C}" type="presParOf" srcId="{239B95B9-6A59-48B0-A116-E57FD7D01F20}" destId="{1B8DA2E3-49D9-4528-A288-FCC07A549B2E}" srcOrd="5" destOrd="0" presId="urn:microsoft.com/office/officeart/2008/layout/LinedList"/>
    <dgm:cxn modelId="{3FC31D03-687F-45D3-8F4C-EE8C97DE8657}" type="presParOf" srcId="{239B95B9-6A59-48B0-A116-E57FD7D01F20}" destId="{8430C908-FFF0-4BBB-99B0-AA961851AB6C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FFD0EB-837A-46DE-A3B4-B00A9DDC3DD4}" type="doc">
      <dgm:prSet loTypeId="urn:microsoft.com/office/officeart/2008/layout/HexagonCluster" loCatId="relationship" qsTypeId="urn:microsoft.com/office/officeart/2005/8/quickstyle/simple3" qsCatId="simple" csTypeId="urn:microsoft.com/office/officeart/2005/8/colors/colorful1#4" csCatId="colorful" phldr="1"/>
      <dgm:spPr/>
      <dgm:t>
        <a:bodyPr/>
        <a:lstStyle/>
        <a:p>
          <a:endParaRPr lang="pt-BR"/>
        </a:p>
      </dgm:t>
    </dgm:pt>
    <dgm:pt modelId="{353FED8F-2C81-4454-8F18-20A93766E507}">
      <dgm:prSet custT="1"/>
      <dgm:spPr/>
      <dgm:t>
        <a:bodyPr/>
        <a:lstStyle/>
        <a:p>
          <a:pPr rtl="0"/>
          <a:r>
            <a:rPr lang="en-US" sz="1200" dirty="0" smtClean="0"/>
            <a:t>Optional benevolence instead duty/rights</a:t>
          </a:r>
          <a:endParaRPr lang="pt-BR" sz="1200" dirty="0"/>
        </a:p>
      </dgm:t>
    </dgm:pt>
    <dgm:pt modelId="{F132D99B-8BEB-438E-94BB-AE44DB79F490}" type="parTrans" cxnId="{C791213C-BBF9-4E5B-9D41-9BF60D6BA4C5}">
      <dgm:prSet/>
      <dgm:spPr/>
      <dgm:t>
        <a:bodyPr/>
        <a:lstStyle/>
        <a:p>
          <a:endParaRPr lang="pt-BR"/>
        </a:p>
      </dgm:t>
    </dgm:pt>
    <dgm:pt modelId="{6A88B12C-9B45-4593-A4C1-110C65F00336}" type="sibTrans" cxnId="{C791213C-BBF9-4E5B-9D41-9BF60D6BA4C5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pt-BR"/>
        </a:p>
      </dgm:t>
    </dgm:pt>
    <dgm:pt modelId="{7572B4EA-4905-4397-8A00-6D513FFD342E}">
      <dgm:prSet custT="1"/>
      <dgm:spPr/>
      <dgm:t>
        <a:bodyPr/>
        <a:lstStyle/>
        <a:p>
          <a:pPr rtl="0"/>
          <a:r>
            <a:rPr lang="en-US" sz="1200" dirty="0" smtClean="0"/>
            <a:t>Stigmatization</a:t>
          </a:r>
          <a:endParaRPr lang="pt-BR" sz="1200" dirty="0"/>
        </a:p>
      </dgm:t>
    </dgm:pt>
    <dgm:pt modelId="{09CEE7A6-152A-40B3-A814-36D52769D304}" type="parTrans" cxnId="{BA61856C-A813-42DD-8D12-CCAC77F4B0E5}">
      <dgm:prSet/>
      <dgm:spPr/>
      <dgm:t>
        <a:bodyPr/>
        <a:lstStyle/>
        <a:p>
          <a:endParaRPr lang="pt-BR"/>
        </a:p>
      </dgm:t>
    </dgm:pt>
    <dgm:pt modelId="{4B0D6057-600D-4805-9B29-B14037D15DE6}" type="sibTrans" cxnId="{BA61856C-A813-42DD-8D12-CCAC77F4B0E5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  <dgm:t>
        <a:bodyPr/>
        <a:lstStyle/>
        <a:p>
          <a:endParaRPr lang="pt-BR"/>
        </a:p>
      </dgm:t>
    </dgm:pt>
    <dgm:pt modelId="{45B0F765-EA91-41D0-A78F-9AF2B9580A9E}">
      <dgm:prSet custT="1"/>
      <dgm:spPr/>
      <dgm:t>
        <a:bodyPr/>
        <a:lstStyle/>
        <a:p>
          <a:pPr rtl="0"/>
          <a:r>
            <a:rPr lang="en-US" sz="1050" dirty="0" smtClean="0"/>
            <a:t>Submission / Disempowerment</a:t>
          </a:r>
          <a:endParaRPr lang="pt-BR" sz="1050" dirty="0"/>
        </a:p>
      </dgm:t>
    </dgm:pt>
    <dgm:pt modelId="{686FB31F-3CFD-4593-B77C-8B00719DF66A}" type="parTrans" cxnId="{DB2834BE-47FF-4A02-AAF8-A643FF79BB40}">
      <dgm:prSet/>
      <dgm:spPr/>
      <dgm:t>
        <a:bodyPr/>
        <a:lstStyle/>
        <a:p>
          <a:endParaRPr lang="pt-BR"/>
        </a:p>
      </dgm:t>
    </dgm:pt>
    <dgm:pt modelId="{5F89FE34-BCEC-4462-81A3-DD313F8ABC20}" type="sibTrans" cxnId="{DB2834BE-47FF-4A02-AAF8-A643FF79BB40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pt-BR"/>
        </a:p>
      </dgm:t>
    </dgm:pt>
    <dgm:pt modelId="{BD1E6082-9039-4AFA-8DCF-33BAFEB63AE6}">
      <dgm:prSet custT="1"/>
      <dgm:spPr/>
      <dgm:t>
        <a:bodyPr/>
        <a:lstStyle/>
        <a:p>
          <a:pPr rtl="0"/>
          <a:r>
            <a:rPr lang="en-US" sz="1000" b="1" dirty="0" smtClean="0"/>
            <a:t>Forced institutionalization</a:t>
          </a:r>
          <a:endParaRPr lang="pt-BR" sz="1000" b="1" dirty="0"/>
        </a:p>
      </dgm:t>
    </dgm:pt>
    <dgm:pt modelId="{A37EAC23-9CE7-456A-899C-5078A38B1788}" type="parTrans" cxnId="{7AEC94DA-7AA6-4F2F-BEF1-7A8BEE6D917A}">
      <dgm:prSet/>
      <dgm:spPr/>
      <dgm:t>
        <a:bodyPr/>
        <a:lstStyle/>
        <a:p>
          <a:endParaRPr lang="pt-BR"/>
        </a:p>
      </dgm:t>
    </dgm:pt>
    <dgm:pt modelId="{44408F1D-C9BD-436E-8734-C63A5AAC881E}" type="sibTrans" cxnId="{7AEC94DA-7AA6-4F2F-BEF1-7A8BEE6D917A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pt-BR"/>
        </a:p>
      </dgm:t>
    </dgm:pt>
    <dgm:pt modelId="{BDB9C0A2-7EB0-4807-8D88-6C6267AF64DC}">
      <dgm:prSet custT="1"/>
      <dgm:spPr/>
      <dgm:t>
        <a:bodyPr/>
        <a:lstStyle/>
        <a:p>
          <a:pPr rtl="0"/>
          <a:r>
            <a:rPr lang="en-US" sz="1400" dirty="0" smtClean="0"/>
            <a:t>Segregation</a:t>
          </a:r>
          <a:endParaRPr lang="pt-BR" sz="1400" dirty="0"/>
        </a:p>
      </dgm:t>
    </dgm:pt>
    <dgm:pt modelId="{2893ACEE-A991-45C0-B6D1-D549B3264A3E}" type="parTrans" cxnId="{09F1A610-0142-4223-862F-799C1BD01E4E}">
      <dgm:prSet/>
      <dgm:spPr/>
      <dgm:t>
        <a:bodyPr/>
        <a:lstStyle/>
        <a:p>
          <a:endParaRPr lang="pt-BR"/>
        </a:p>
      </dgm:t>
    </dgm:pt>
    <dgm:pt modelId="{BB08CA6D-0BFC-4C8A-BA19-2F9EF9D4AE26}" type="sibTrans" cxnId="{09F1A610-0142-4223-862F-799C1BD01E4E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pt-BR"/>
        </a:p>
      </dgm:t>
    </dgm:pt>
    <dgm:pt modelId="{41F04199-1285-43D1-8513-A1ACCBA48237}">
      <dgm:prSet custT="1"/>
      <dgm:spPr/>
      <dgm:t>
        <a:bodyPr/>
        <a:lstStyle/>
        <a:p>
          <a:pPr rtl="0"/>
          <a:r>
            <a:rPr lang="en-US" sz="1400" dirty="0" smtClean="0"/>
            <a:t>Dependence</a:t>
          </a:r>
          <a:endParaRPr lang="pt-BR" sz="1400" dirty="0"/>
        </a:p>
      </dgm:t>
    </dgm:pt>
    <dgm:pt modelId="{960FAE37-9A28-488F-A72A-0167E852539B}" type="parTrans" cxnId="{E2DD390C-8B20-45CD-94CE-BB22B3DE65D5}">
      <dgm:prSet/>
      <dgm:spPr/>
      <dgm:t>
        <a:bodyPr/>
        <a:lstStyle/>
        <a:p>
          <a:endParaRPr lang="pt-BR"/>
        </a:p>
      </dgm:t>
    </dgm:pt>
    <dgm:pt modelId="{676C7AA5-C57C-4296-AF81-8B364C68CC35}" type="sibTrans" cxnId="{E2DD390C-8B20-45CD-94CE-BB22B3DE65D5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pt-BR"/>
        </a:p>
      </dgm:t>
    </dgm:pt>
    <dgm:pt modelId="{408777E9-AD29-4502-92E8-EEEBE054D4F4}">
      <dgm:prSet custT="1"/>
      <dgm:spPr/>
      <dgm:t>
        <a:bodyPr/>
        <a:lstStyle/>
        <a:p>
          <a:pPr rtl="0"/>
          <a:r>
            <a:rPr lang="en-US" sz="1200" dirty="0" smtClean="0"/>
            <a:t>Image disparagement</a:t>
          </a:r>
          <a:endParaRPr lang="pt-BR" sz="1200" dirty="0"/>
        </a:p>
      </dgm:t>
    </dgm:pt>
    <dgm:pt modelId="{43ED6407-3DEF-4AF2-A44E-14D75DF35EEF}" type="parTrans" cxnId="{70ACFD6E-B8B1-4785-B14D-1BC23AFBA481}">
      <dgm:prSet/>
      <dgm:spPr/>
      <dgm:t>
        <a:bodyPr/>
        <a:lstStyle/>
        <a:p>
          <a:endParaRPr lang="pt-BR"/>
        </a:p>
      </dgm:t>
    </dgm:pt>
    <dgm:pt modelId="{20BFCA33-203E-4743-AF8B-23B90461162A}" type="sibTrans" cxnId="{70ACFD6E-B8B1-4785-B14D-1BC23AFBA481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pt-BR"/>
        </a:p>
      </dgm:t>
    </dgm:pt>
    <dgm:pt modelId="{840474F4-0F5D-4A78-A5C9-FEF483B990B7}">
      <dgm:prSet custT="1"/>
      <dgm:spPr/>
      <dgm:t>
        <a:bodyPr/>
        <a:lstStyle/>
        <a:p>
          <a:pPr rtl="0"/>
          <a:r>
            <a:rPr lang="pt-BR" sz="1200" b="0" i="0" dirty="0" err="1" smtClean="0"/>
            <a:t>Low</a:t>
          </a:r>
          <a:r>
            <a:rPr lang="pt-BR" sz="1200" b="0" i="0" dirty="0" smtClean="0"/>
            <a:t> self-</a:t>
          </a:r>
          <a:r>
            <a:rPr lang="pt-BR" sz="1200" b="0" i="0" dirty="0" err="1" smtClean="0"/>
            <a:t>esteem</a:t>
          </a:r>
          <a:endParaRPr lang="pt-BR" sz="1200" dirty="0"/>
        </a:p>
      </dgm:t>
    </dgm:pt>
    <dgm:pt modelId="{C2E613D0-BF59-48DD-A749-430090DA604E}" type="parTrans" cxnId="{56A2B1F8-D945-4211-BDCA-890E16E32F95}">
      <dgm:prSet/>
      <dgm:spPr/>
      <dgm:t>
        <a:bodyPr/>
        <a:lstStyle/>
        <a:p>
          <a:endParaRPr lang="pt-BR"/>
        </a:p>
      </dgm:t>
    </dgm:pt>
    <dgm:pt modelId="{A436490D-B8BF-4541-8FCE-167C9268E483}" type="sibTrans" cxnId="{56A2B1F8-D945-4211-BDCA-890E16E32F95}">
      <dgm:prSet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pt-BR"/>
        </a:p>
      </dgm:t>
    </dgm:pt>
    <dgm:pt modelId="{7106EB37-D6F2-407A-8BF7-225A8F944279}" type="pres">
      <dgm:prSet presAssocID="{5FFFD0EB-837A-46DE-A3B4-B00A9DDC3DD4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pt-BR"/>
        </a:p>
      </dgm:t>
    </dgm:pt>
    <dgm:pt modelId="{8432C569-81F2-4F43-9171-5ABB9E3AA192}" type="pres">
      <dgm:prSet presAssocID="{353FED8F-2C81-4454-8F18-20A93766E507}" presName="text1" presStyleCnt="0"/>
      <dgm:spPr/>
    </dgm:pt>
    <dgm:pt modelId="{92D046D4-E8FA-4C10-B36D-28E7567C487D}" type="pres">
      <dgm:prSet presAssocID="{353FED8F-2C81-4454-8F18-20A93766E507}" presName="textRepeatNode" presStyleLbl="align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720318-73E2-409D-A2F3-679AB9DD1A26}" type="pres">
      <dgm:prSet presAssocID="{353FED8F-2C81-4454-8F18-20A93766E507}" presName="textaccent1" presStyleCnt="0"/>
      <dgm:spPr/>
    </dgm:pt>
    <dgm:pt modelId="{725F7764-6E3D-4ED5-997F-CDF669C4C27B}" type="pres">
      <dgm:prSet presAssocID="{353FED8F-2C81-4454-8F18-20A93766E507}" presName="accentRepeatNode" presStyleLbl="solidAlignAcc1" presStyleIdx="0" presStyleCnt="16"/>
      <dgm:spPr/>
    </dgm:pt>
    <dgm:pt modelId="{44789104-8DB2-4E1F-8B5C-80E68C1879F9}" type="pres">
      <dgm:prSet presAssocID="{6A88B12C-9B45-4593-A4C1-110C65F00336}" presName="image1" presStyleCnt="0"/>
      <dgm:spPr/>
    </dgm:pt>
    <dgm:pt modelId="{32B7C9DB-90BD-4605-A034-AC69B3CC30FF}" type="pres">
      <dgm:prSet presAssocID="{6A88B12C-9B45-4593-A4C1-110C65F00336}" presName="imageRepeatNode" presStyleLbl="alignAcc1" presStyleIdx="0" presStyleCnt="8"/>
      <dgm:spPr/>
      <dgm:t>
        <a:bodyPr/>
        <a:lstStyle/>
        <a:p>
          <a:endParaRPr lang="pt-BR"/>
        </a:p>
      </dgm:t>
    </dgm:pt>
    <dgm:pt modelId="{AC011F53-22E7-40E2-B70E-5E0B4DCCD47F}" type="pres">
      <dgm:prSet presAssocID="{6A88B12C-9B45-4593-A4C1-110C65F00336}" presName="imageaccent1" presStyleCnt="0"/>
      <dgm:spPr/>
    </dgm:pt>
    <dgm:pt modelId="{E498488A-4CE3-47F0-B6CB-C4133EBE2435}" type="pres">
      <dgm:prSet presAssocID="{6A88B12C-9B45-4593-A4C1-110C65F00336}" presName="accentRepeatNode" presStyleLbl="solidAlignAcc1" presStyleIdx="1" presStyleCnt="16"/>
      <dgm:spPr/>
    </dgm:pt>
    <dgm:pt modelId="{4FE22D4B-6BCE-411F-9424-3D6B8B9A3E1E}" type="pres">
      <dgm:prSet presAssocID="{7572B4EA-4905-4397-8A00-6D513FFD342E}" presName="text2" presStyleCnt="0"/>
      <dgm:spPr/>
    </dgm:pt>
    <dgm:pt modelId="{C0EA0FD9-492A-4473-BB94-7F615E02554F}" type="pres">
      <dgm:prSet presAssocID="{7572B4EA-4905-4397-8A00-6D513FFD342E}" presName="textRepeatNode" presStyleLbl="align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81E185-CA8C-452A-8B53-A6CB38265A11}" type="pres">
      <dgm:prSet presAssocID="{7572B4EA-4905-4397-8A00-6D513FFD342E}" presName="textaccent2" presStyleCnt="0"/>
      <dgm:spPr/>
    </dgm:pt>
    <dgm:pt modelId="{089E6BE6-CB4E-42B8-AB9A-A1A89B5251F2}" type="pres">
      <dgm:prSet presAssocID="{7572B4EA-4905-4397-8A00-6D513FFD342E}" presName="accentRepeatNode" presStyleLbl="solidAlignAcc1" presStyleIdx="2" presStyleCnt="16"/>
      <dgm:spPr/>
    </dgm:pt>
    <dgm:pt modelId="{C80C4184-2842-4190-B1F9-6E0EC2DC27A7}" type="pres">
      <dgm:prSet presAssocID="{4B0D6057-600D-4805-9B29-B14037D15DE6}" presName="image2" presStyleCnt="0"/>
      <dgm:spPr/>
    </dgm:pt>
    <dgm:pt modelId="{B90E87BE-46BB-45B5-BE68-9A33668D55E7}" type="pres">
      <dgm:prSet presAssocID="{4B0D6057-600D-4805-9B29-B14037D15DE6}" presName="imageRepeatNode" presStyleLbl="alignAcc1" presStyleIdx="1" presStyleCnt="8"/>
      <dgm:spPr/>
      <dgm:t>
        <a:bodyPr/>
        <a:lstStyle/>
        <a:p>
          <a:endParaRPr lang="pt-BR"/>
        </a:p>
      </dgm:t>
    </dgm:pt>
    <dgm:pt modelId="{0493EFBB-F4D4-45CC-9E13-95CC1D0D0ADA}" type="pres">
      <dgm:prSet presAssocID="{4B0D6057-600D-4805-9B29-B14037D15DE6}" presName="imageaccent2" presStyleCnt="0"/>
      <dgm:spPr/>
    </dgm:pt>
    <dgm:pt modelId="{86B5E82C-0CC0-4BA3-A128-B7F9BC0E64D7}" type="pres">
      <dgm:prSet presAssocID="{4B0D6057-600D-4805-9B29-B14037D15DE6}" presName="accentRepeatNode" presStyleLbl="solidAlignAcc1" presStyleIdx="3" presStyleCnt="16"/>
      <dgm:spPr/>
    </dgm:pt>
    <dgm:pt modelId="{DFAC15EE-3676-4923-BB76-EE05FBFC75D5}" type="pres">
      <dgm:prSet presAssocID="{45B0F765-EA91-41D0-A78F-9AF2B9580A9E}" presName="text3" presStyleCnt="0"/>
      <dgm:spPr/>
    </dgm:pt>
    <dgm:pt modelId="{3CDA1717-B8B9-4413-BE9E-92F054460A16}" type="pres">
      <dgm:prSet presAssocID="{45B0F765-EA91-41D0-A78F-9AF2B9580A9E}" presName="textRepeatNode" presStyleLbl="align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F908FD-5FA6-47C6-9860-EBB89AB0E66F}" type="pres">
      <dgm:prSet presAssocID="{45B0F765-EA91-41D0-A78F-9AF2B9580A9E}" presName="textaccent3" presStyleCnt="0"/>
      <dgm:spPr/>
    </dgm:pt>
    <dgm:pt modelId="{B0D399F9-3922-4534-BA58-AE8F624D0B6E}" type="pres">
      <dgm:prSet presAssocID="{45B0F765-EA91-41D0-A78F-9AF2B9580A9E}" presName="accentRepeatNode" presStyleLbl="solidAlignAcc1" presStyleIdx="4" presStyleCnt="16"/>
      <dgm:spPr/>
    </dgm:pt>
    <dgm:pt modelId="{2CC4C094-6A28-4479-A009-C32692155B5D}" type="pres">
      <dgm:prSet presAssocID="{5F89FE34-BCEC-4462-81A3-DD313F8ABC20}" presName="image3" presStyleCnt="0"/>
      <dgm:spPr/>
    </dgm:pt>
    <dgm:pt modelId="{837403A0-ECEE-48FB-BBE6-D3DC40DB8034}" type="pres">
      <dgm:prSet presAssocID="{5F89FE34-BCEC-4462-81A3-DD313F8ABC20}" presName="imageRepeatNode" presStyleLbl="alignAcc1" presStyleIdx="2" presStyleCnt="8"/>
      <dgm:spPr/>
      <dgm:t>
        <a:bodyPr/>
        <a:lstStyle/>
        <a:p>
          <a:endParaRPr lang="pt-BR"/>
        </a:p>
      </dgm:t>
    </dgm:pt>
    <dgm:pt modelId="{5A8C7C59-7221-421E-B2B8-304920F6A4A5}" type="pres">
      <dgm:prSet presAssocID="{5F89FE34-BCEC-4462-81A3-DD313F8ABC20}" presName="imageaccent3" presStyleCnt="0"/>
      <dgm:spPr/>
    </dgm:pt>
    <dgm:pt modelId="{289F0C2F-5908-49CE-BC03-2433AD438515}" type="pres">
      <dgm:prSet presAssocID="{5F89FE34-BCEC-4462-81A3-DD313F8ABC20}" presName="accentRepeatNode" presStyleLbl="solidAlignAcc1" presStyleIdx="5" presStyleCnt="16"/>
      <dgm:spPr/>
    </dgm:pt>
    <dgm:pt modelId="{D72E4E09-24BD-400C-BFFF-352F1348D887}" type="pres">
      <dgm:prSet presAssocID="{BD1E6082-9039-4AFA-8DCF-33BAFEB63AE6}" presName="text4" presStyleCnt="0"/>
      <dgm:spPr/>
    </dgm:pt>
    <dgm:pt modelId="{9B27FFE7-58B1-4EF5-8EDC-D26E8D07ED5C}" type="pres">
      <dgm:prSet presAssocID="{BD1E6082-9039-4AFA-8DCF-33BAFEB63AE6}" presName="textRepeatNode" presStyleLbl="align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BC79A3-92BF-4613-8AB0-2C06461625B1}" type="pres">
      <dgm:prSet presAssocID="{BD1E6082-9039-4AFA-8DCF-33BAFEB63AE6}" presName="textaccent4" presStyleCnt="0"/>
      <dgm:spPr/>
    </dgm:pt>
    <dgm:pt modelId="{DB6EB174-4209-4F66-A3D7-2A1B321A17DA}" type="pres">
      <dgm:prSet presAssocID="{BD1E6082-9039-4AFA-8DCF-33BAFEB63AE6}" presName="accentRepeatNode" presStyleLbl="solidAlignAcc1" presStyleIdx="6" presStyleCnt="16"/>
      <dgm:spPr/>
    </dgm:pt>
    <dgm:pt modelId="{4057CA7A-31E1-4B2E-B4FD-78498A90602E}" type="pres">
      <dgm:prSet presAssocID="{44408F1D-C9BD-436E-8734-C63A5AAC881E}" presName="image4" presStyleCnt="0"/>
      <dgm:spPr/>
    </dgm:pt>
    <dgm:pt modelId="{15DE9AD5-FF38-4AF6-B347-A698AD8100A1}" type="pres">
      <dgm:prSet presAssocID="{44408F1D-C9BD-436E-8734-C63A5AAC881E}" presName="imageRepeatNode" presStyleLbl="alignAcc1" presStyleIdx="3" presStyleCnt="8"/>
      <dgm:spPr/>
      <dgm:t>
        <a:bodyPr/>
        <a:lstStyle/>
        <a:p>
          <a:endParaRPr lang="pt-BR"/>
        </a:p>
      </dgm:t>
    </dgm:pt>
    <dgm:pt modelId="{346C8478-AB2B-4246-9358-1EFC38C96FFE}" type="pres">
      <dgm:prSet presAssocID="{44408F1D-C9BD-436E-8734-C63A5AAC881E}" presName="imageaccent4" presStyleCnt="0"/>
      <dgm:spPr/>
    </dgm:pt>
    <dgm:pt modelId="{558CB318-990D-4ED1-9CCF-CE30930FEFDC}" type="pres">
      <dgm:prSet presAssocID="{44408F1D-C9BD-436E-8734-C63A5AAC881E}" presName="accentRepeatNode" presStyleLbl="solidAlignAcc1" presStyleIdx="7" presStyleCnt="16"/>
      <dgm:spPr/>
    </dgm:pt>
    <dgm:pt modelId="{4C1162D1-808A-4599-A217-1AB859E23F12}" type="pres">
      <dgm:prSet presAssocID="{BDB9C0A2-7EB0-4807-8D88-6C6267AF64DC}" presName="text5" presStyleCnt="0"/>
      <dgm:spPr/>
    </dgm:pt>
    <dgm:pt modelId="{D3D57DF7-4014-424E-B6D7-DFF92A15C73D}" type="pres">
      <dgm:prSet presAssocID="{BDB9C0A2-7EB0-4807-8D88-6C6267AF64DC}" presName="textRepeatNode" presStyleLbl="align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78E461-FDE8-4EFE-A7D2-EF07768FF129}" type="pres">
      <dgm:prSet presAssocID="{BDB9C0A2-7EB0-4807-8D88-6C6267AF64DC}" presName="textaccent5" presStyleCnt="0"/>
      <dgm:spPr/>
    </dgm:pt>
    <dgm:pt modelId="{588B1302-0AE6-43A7-BD29-B739FA75166B}" type="pres">
      <dgm:prSet presAssocID="{BDB9C0A2-7EB0-4807-8D88-6C6267AF64DC}" presName="accentRepeatNode" presStyleLbl="solidAlignAcc1" presStyleIdx="8" presStyleCnt="16"/>
      <dgm:spPr/>
    </dgm:pt>
    <dgm:pt modelId="{3A3A25C5-CF7C-4BA0-9AD6-751F3B3FF95C}" type="pres">
      <dgm:prSet presAssocID="{BB08CA6D-0BFC-4C8A-BA19-2F9EF9D4AE26}" presName="image5" presStyleCnt="0"/>
      <dgm:spPr/>
    </dgm:pt>
    <dgm:pt modelId="{6788BFCD-5958-48DC-9BCC-499C4A278A48}" type="pres">
      <dgm:prSet presAssocID="{BB08CA6D-0BFC-4C8A-BA19-2F9EF9D4AE26}" presName="imageRepeatNode" presStyleLbl="alignAcc1" presStyleIdx="4" presStyleCnt="8"/>
      <dgm:spPr/>
      <dgm:t>
        <a:bodyPr/>
        <a:lstStyle/>
        <a:p>
          <a:endParaRPr lang="pt-BR"/>
        </a:p>
      </dgm:t>
    </dgm:pt>
    <dgm:pt modelId="{2D33210C-ED0B-4451-B394-63D49F7C613B}" type="pres">
      <dgm:prSet presAssocID="{BB08CA6D-0BFC-4C8A-BA19-2F9EF9D4AE26}" presName="imageaccent5" presStyleCnt="0"/>
      <dgm:spPr/>
    </dgm:pt>
    <dgm:pt modelId="{C12F20EF-1CF0-45A2-B6E7-2B4833539C05}" type="pres">
      <dgm:prSet presAssocID="{BB08CA6D-0BFC-4C8A-BA19-2F9EF9D4AE26}" presName="accentRepeatNode" presStyleLbl="solidAlignAcc1" presStyleIdx="9" presStyleCnt="16"/>
      <dgm:spPr/>
    </dgm:pt>
    <dgm:pt modelId="{B6315148-2E7E-4994-9480-960778D7925B}" type="pres">
      <dgm:prSet presAssocID="{41F04199-1285-43D1-8513-A1ACCBA48237}" presName="text6" presStyleCnt="0"/>
      <dgm:spPr/>
    </dgm:pt>
    <dgm:pt modelId="{101B3649-3710-4E43-90C1-CB0FC6170E9C}" type="pres">
      <dgm:prSet presAssocID="{41F04199-1285-43D1-8513-A1ACCBA48237}" presName="textRepeatNode" presStyleLbl="align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F27F76-4BB4-40E6-BB58-EF896DC62CB8}" type="pres">
      <dgm:prSet presAssocID="{41F04199-1285-43D1-8513-A1ACCBA48237}" presName="textaccent6" presStyleCnt="0"/>
      <dgm:spPr/>
    </dgm:pt>
    <dgm:pt modelId="{B3962621-44BD-42E9-89A2-81E1F3C41C2D}" type="pres">
      <dgm:prSet presAssocID="{41F04199-1285-43D1-8513-A1ACCBA48237}" presName="accentRepeatNode" presStyleLbl="solidAlignAcc1" presStyleIdx="10" presStyleCnt="16"/>
      <dgm:spPr/>
    </dgm:pt>
    <dgm:pt modelId="{1DB71E30-3652-4C26-8C91-FE2DA1DD021F}" type="pres">
      <dgm:prSet presAssocID="{676C7AA5-C57C-4296-AF81-8B364C68CC35}" presName="image6" presStyleCnt="0"/>
      <dgm:spPr/>
    </dgm:pt>
    <dgm:pt modelId="{05ED0295-972D-483B-BCFC-89CC15327D54}" type="pres">
      <dgm:prSet presAssocID="{676C7AA5-C57C-4296-AF81-8B364C68CC35}" presName="imageRepeatNode" presStyleLbl="alignAcc1" presStyleIdx="5" presStyleCnt="8"/>
      <dgm:spPr/>
      <dgm:t>
        <a:bodyPr/>
        <a:lstStyle/>
        <a:p>
          <a:endParaRPr lang="pt-BR"/>
        </a:p>
      </dgm:t>
    </dgm:pt>
    <dgm:pt modelId="{849B0872-3016-4442-8C7E-5694862F2ED0}" type="pres">
      <dgm:prSet presAssocID="{676C7AA5-C57C-4296-AF81-8B364C68CC35}" presName="imageaccent6" presStyleCnt="0"/>
      <dgm:spPr/>
    </dgm:pt>
    <dgm:pt modelId="{C8F8C695-857F-4214-98EE-222F02106819}" type="pres">
      <dgm:prSet presAssocID="{676C7AA5-C57C-4296-AF81-8B364C68CC35}" presName="accentRepeatNode" presStyleLbl="solidAlignAcc1" presStyleIdx="11" presStyleCnt="16"/>
      <dgm:spPr/>
    </dgm:pt>
    <dgm:pt modelId="{0E79676E-0F18-43F9-A703-F6124616E889}" type="pres">
      <dgm:prSet presAssocID="{408777E9-AD29-4502-92E8-EEEBE054D4F4}" presName="text7" presStyleCnt="0"/>
      <dgm:spPr/>
    </dgm:pt>
    <dgm:pt modelId="{D210F6C1-C7FC-4A77-B3C4-D046B32B3F7E}" type="pres">
      <dgm:prSet presAssocID="{408777E9-AD29-4502-92E8-EEEBE054D4F4}" presName="textRepeatNode" presStyleLbl="align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3ECF4C-6A10-412E-B780-2604ECBAD4D4}" type="pres">
      <dgm:prSet presAssocID="{408777E9-AD29-4502-92E8-EEEBE054D4F4}" presName="textaccent7" presStyleCnt="0"/>
      <dgm:spPr/>
    </dgm:pt>
    <dgm:pt modelId="{A0AF508E-21EC-44B2-AE58-C742496FC0F0}" type="pres">
      <dgm:prSet presAssocID="{408777E9-AD29-4502-92E8-EEEBE054D4F4}" presName="accentRepeatNode" presStyleLbl="solidAlignAcc1" presStyleIdx="12" presStyleCnt="16"/>
      <dgm:spPr/>
    </dgm:pt>
    <dgm:pt modelId="{C0C9090D-ECE2-4140-A6AE-89BC34BAF21D}" type="pres">
      <dgm:prSet presAssocID="{20BFCA33-203E-4743-AF8B-23B90461162A}" presName="image7" presStyleCnt="0"/>
      <dgm:spPr/>
    </dgm:pt>
    <dgm:pt modelId="{9FC4F40C-F448-46BD-AA77-438A68D77A30}" type="pres">
      <dgm:prSet presAssocID="{20BFCA33-203E-4743-AF8B-23B90461162A}" presName="imageRepeatNode" presStyleLbl="alignAcc1" presStyleIdx="6" presStyleCnt="8"/>
      <dgm:spPr/>
      <dgm:t>
        <a:bodyPr/>
        <a:lstStyle/>
        <a:p>
          <a:endParaRPr lang="pt-BR"/>
        </a:p>
      </dgm:t>
    </dgm:pt>
    <dgm:pt modelId="{58D1CE82-ECF5-4098-BE81-00CC0CF5BC65}" type="pres">
      <dgm:prSet presAssocID="{20BFCA33-203E-4743-AF8B-23B90461162A}" presName="imageaccent7" presStyleCnt="0"/>
      <dgm:spPr/>
    </dgm:pt>
    <dgm:pt modelId="{06446314-A9F8-4BF7-9E07-454E5C3A85C7}" type="pres">
      <dgm:prSet presAssocID="{20BFCA33-203E-4743-AF8B-23B90461162A}" presName="accentRepeatNode" presStyleLbl="solidAlignAcc1" presStyleIdx="13" presStyleCnt="16"/>
      <dgm:spPr/>
    </dgm:pt>
    <dgm:pt modelId="{E9584DBF-2293-4415-A185-4F674587134A}" type="pres">
      <dgm:prSet presAssocID="{840474F4-0F5D-4A78-A5C9-FEF483B990B7}" presName="text8" presStyleCnt="0"/>
      <dgm:spPr/>
    </dgm:pt>
    <dgm:pt modelId="{4CE0B599-5108-4519-BD45-DD9C9B9C4003}" type="pres">
      <dgm:prSet presAssocID="{840474F4-0F5D-4A78-A5C9-FEF483B990B7}" presName="textRepeatNode" presStyleLbl="align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BAE199-CBE7-4B26-B992-28A78A4E9FFF}" type="pres">
      <dgm:prSet presAssocID="{840474F4-0F5D-4A78-A5C9-FEF483B990B7}" presName="textaccent8" presStyleCnt="0"/>
      <dgm:spPr/>
    </dgm:pt>
    <dgm:pt modelId="{65EDC5FE-4FEA-4259-BA61-7333C636B510}" type="pres">
      <dgm:prSet presAssocID="{840474F4-0F5D-4A78-A5C9-FEF483B990B7}" presName="accentRepeatNode" presStyleLbl="solidAlignAcc1" presStyleIdx="14" presStyleCnt="16"/>
      <dgm:spPr/>
    </dgm:pt>
    <dgm:pt modelId="{F5681D04-79EC-491B-95D7-A3F18B783A24}" type="pres">
      <dgm:prSet presAssocID="{A436490D-B8BF-4541-8FCE-167C9268E483}" presName="image8" presStyleCnt="0"/>
      <dgm:spPr/>
    </dgm:pt>
    <dgm:pt modelId="{E0816C48-3B3D-471E-B0F4-A8E645A939E1}" type="pres">
      <dgm:prSet presAssocID="{A436490D-B8BF-4541-8FCE-167C9268E483}" presName="imageRepeatNode" presStyleLbl="alignAcc1" presStyleIdx="7" presStyleCnt="8"/>
      <dgm:spPr/>
      <dgm:t>
        <a:bodyPr/>
        <a:lstStyle/>
        <a:p>
          <a:endParaRPr lang="pt-BR"/>
        </a:p>
      </dgm:t>
    </dgm:pt>
    <dgm:pt modelId="{5B655A62-D671-4E67-B195-AAD4A4EB751D}" type="pres">
      <dgm:prSet presAssocID="{A436490D-B8BF-4541-8FCE-167C9268E483}" presName="imageaccent8" presStyleCnt="0"/>
      <dgm:spPr/>
    </dgm:pt>
    <dgm:pt modelId="{63292BD9-11C4-45AF-9A3D-51F997870FC7}" type="pres">
      <dgm:prSet presAssocID="{A436490D-B8BF-4541-8FCE-167C9268E483}" presName="accentRepeatNode" presStyleLbl="solidAlignAcc1" presStyleIdx="15" presStyleCnt="16"/>
      <dgm:spPr/>
    </dgm:pt>
  </dgm:ptLst>
  <dgm:cxnLst>
    <dgm:cxn modelId="{801315CE-EC08-45E0-AC1E-D25DA396C71E}" type="presOf" srcId="{41F04199-1285-43D1-8513-A1ACCBA48237}" destId="{101B3649-3710-4E43-90C1-CB0FC6170E9C}" srcOrd="0" destOrd="0" presId="urn:microsoft.com/office/officeart/2008/layout/HexagonCluster"/>
    <dgm:cxn modelId="{A0225BDC-4C4B-4E6C-9521-CA85B4D0E933}" type="presOf" srcId="{408777E9-AD29-4502-92E8-EEEBE054D4F4}" destId="{D210F6C1-C7FC-4A77-B3C4-D046B32B3F7E}" srcOrd="0" destOrd="0" presId="urn:microsoft.com/office/officeart/2008/layout/HexagonCluster"/>
    <dgm:cxn modelId="{09F1A610-0142-4223-862F-799C1BD01E4E}" srcId="{5FFFD0EB-837A-46DE-A3B4-B00A9DDC3DD4}" destId="{BDB9C0A2-7EB0-4807-8D88-6C6267AF64DC}" srcOrd="4" destOrd="0" parTransId="{2893ACEE-A991-45C0-B6D1-D549B3264A3E}" sibTransId="{BB08CA6D-0BFC-4C8A-BA19-2F9EF9D4AE26}"/>
    <dgm:cxn modelId="{9A54C25C-FDC1-4CD6-AEAA-0EE6A658055A}" type="presOf" srcId="{676C7AA5-C57C-4296-AF81-8B364C68CC35}" destId="{05ED0295-972D-483B-BCFC-89CC15327D54}" srcOrd="0" destOrd="0" presId="urn:microsoft.com/office/officeart/2008/layout/HexagonCluster"/>
    <dgm:cxn modelId="{EFC0677A-4F51-4609-B74D-9540F943AC67}" type="presOf" srcId="{353FED8F-2C81-4454-8F18-20A93766E507}" destId="{92D046D4-E8FA-4C10-B36D-28E7567C487D}" srcOrd="0" destOrd="0" presId="urn:microsoft.com/office/officeart/2008/layout/HexagonCluster"/>
    <dgm:cxn modelId="{9E4CF14C-8952-488C-8549-6FD23E839729}" type="presOf" srcId="{5F89FE34-BCEC-4462-81A3-DD313F8ABC20}" destId="{837403A0-ECEE-48FB-BBE6-D3DC40DB8034}" srcOrd="0" destOrd="0" presId="urn:microsoft.com/office/officeart/2008/layout/HexagonCluster"/>
    <dgm:cxn modelId="{1A882278-B12A-46F8-A1DB-ED0FF2143ECF}" type="presOf" srcId="{20BFCA33-203E-4743-AF8B-23B90461162A}" destId="{9FC4F40C-F448-46BD-AA77-438A68D77A30}" srcOrd="0" destOrd="0" presId="urn:microsoft.com/office/officeart/2008/layout/HexagonCluster"/>
    <dgm:cxn modelId="{950D3FD0-DF50-4FC7-8A6D-3BB0B44AC178}" type="presOf" srcId="{BB08CA6D-0BFC-4C8A-BA19-2F9EF9D4AE26}" destId="{6788BFCD-5958-48DC-9BCC-499C4A278A48}" srcOrd="0" destOrd="0" presId="urn:microsoft.com/office/officeart/2008/layout/HexagonCluster"/>
    <dgm:cxn modelId="{5E171013-88FC-444D-85F7-458A2840EFFD}" type="presOf" srcId="{4B0D6057-600D-4805-9B29-B14037D15DE6}" destId="{B90E87BE-46BB-45B5-BE68-9A33668D55E7}" srcOrd="0" destOrd="0" presId="urn:microsoft.com/office/officeart/2008/layout/HexagonCluster"/>
    <dgm:cxn modelId="{534CE590-0624-4E25-83C9-66553DA0ED5D}" type="presOf" srcId="{44408F1D-C9BD-436E-8734-C63A5AAC881E}" destId="{15DE9AD5-FF38-4AF6-B347-A698AD8100A1}" srcOrd="0" destOrd="0" presId="urn:microsoft.com/office/officeart/2008/layout/HexagonCluster"/>
    <dgm:cxn modelId="{76DA24BA-A74A-4C52-8538-D0F1230DEEFC}" type="presOf" srcId="{6A88B12C-9B45-4593-A4C1-110C65F00336}" destId="{32B7C9DB-90BD-4605-A034-AC69B3CC30FF}" srcOrd="0" destOrd="0" presId="urn:microsoft.com/office/officeart/2008/layout/HexagonCluster"/>
    <dgm:cxn modelId="{69984948-F204-440F-89E0-BEA99F29F95D}" type="presOf" srcId="{45B0F765-EA91-41D0-A78F-9AF2B9580A9E}" destId="{3CDA1717-B8B9-4413-BE9E-92F054460A16}" srcOrd="0" destOrd="0" presId="urn:microsoft.com/office/officeart/2008/layout/HexagonCluster"/>
    <dgm:cxn modelId="{CD454D9B-4FA4-4A68-B9D9-BB4831883B7E}" type="presOf" srcId="{5FFFD0EB-837A-46DE-A3B4-B00A9DDC3DD4}" destId="{7106EB37-D6F2-407A-8BF7-225A8F944279}" srcOrd="0" destOrd="0" presId="urn:microsoft.com/office/officeart/2008/layout/HexagonCluster"/>
    <dgm:cxn modelId="{DB2834BE-47FF-4A02-AAF8-A643FF79BB40}" srcId="{5FFFD0EB-837A-46DE-A3B4-B00A9DDC3DD4}" destId="{45B0F765-EA91-41D0-A78F-9AF2B9580A9E}" srcOrd="2" destOrd="0" parTransId="{686FB31F-3CFD-4593-B77C-8B00719DF66A}" sibTransId="{5F89FE34-BCEC-4462-81A3-DD313F8ABC20}"/>
    <dgm:cxn modelId="{9BB30D5F-EA99-471F-8C5B-D12C94C70D09}" type="presOf" srcId="{840474F4-0F5D-4A78-A5C9-FEF483B990B7}" destId="{4CE0B599-5108-4519-BD45-DD9C9B9C4003}" srcOrd="0" destOrd="0" presId="urn:microsoft.com/office/officeart/2008/layout/HexagonCluster"/>
    <dgm:cxn modelId="{C791213C-BBF9-4E5B-9D41-9BF60D6BA4C5}" srcId="{5FFFD0EB-837A-46DE-A3B4-B00A9DDC3DD4}" destId="{353FED8F-2C81-4454-8F18-20A93766E507}" srcOrd="0" destOrd="0" parTransId="{F132D99B-8BEB-438E-94BB-AE44DB79F490}" sibTransId="{6A88B12C-9B45-4593-A4C1-110C65F00336}"/>
    <dgm:cxn modelId="{9EA3F8F5-B946-4BC2-B497-D91EB7397A95}" type="presOf" srcId="{A436490D-B8BF-4541-8FCE-167C9268E483}" destId="{E0816C48-3B3D-471E-B0F4-A8E645A939E1}" srcOrd="0" destOrd="0" presId="urn:microsoft.com/office/officeart/2008/layout/HexagonCluster"/>
    <dgm:cxn modelId="{E2DD390C-8B20-45CD-94CE-BB22B3DE65D5}" srcId="{5FFFD0EB-837A-46DE-A3B4-B00A9DDC3DD4}" destId="{41F04199-1285-43D1-8513-A1ACCBA48237}" srcOrd="5" destOrd="0" parTransId="{960FAE37-9A28-488F-A72A-0167E852539B}" sibTransId="{676C7AA5-C57C-4296-AF81-8B364C68CC35}"/>
    <dgm:cxn modelId="{BA61856C-A813-42DD-8D12-CCAC77F4B0E5}" srcId="{5FFFD0EB-837A-46DE-A3B4-B00A9DDC3DD4}" destId="{7572B4EA-4905-4397-8A00-6D513FFD342E}" srcOrd="1" destOrd="0" parTransId="{09CEE7A6-152A-40B3-A814-36D52769D304}" sibTransId="{4B0D6057-600D-4805-9B29-B14037D15DE6}"/>
    <dgm:cxn modelId="{184BDC15-D6C4-46AE-9EB1-A86CD62DE1C4}" type="presOf" srcId="{BD1E6082-9039-4AFA-8DCF-33BAFEB63AE6}" destId="{9B27FFE7-58B1-4EF5-8EDC-D26E8D07ED5C}" srcOrd="0" destOrd="0" presId="urn:microsoft.com/office/officeart/2008/layout/HexagonCluster"/>
    <dgm:cxn modelId="{20488BE7-B1C7-4A23-A234-4FD70E41CEE3}" type="presOf" srcId="{BDB9C0A2-7EB0-4807-8D88-6C6267AF64DC}" destId="{D3D57DF7-4014-424E-B6D7-DFF92A15C73D}" srcOrd="0" destOrd="0" presId="urn:microsoft.com/office/officeart/2008/layout/HexagonCluster"/>
    <dgm:cxn modelId="{56A2B1F8-D945-4211-BDCA-890E16E32F95}" srcId="{5FFFD0EB-837A-46DE-A3B4-B00A9DDC3DD4}" destId="{840474F4-0F5D-4A78-A5C9-FEF483B990B7}" srcOrd="7" destOrd="0" parTransId="{C2E613D0-BF59-48DD-A749-430090DA604E}" sibTransId="{A436490D-B8BF-4541-8FCE-167C9268E483}"/>
    <dgm:cxn modelId="{C52CD639-7FDD-4C00-9AF1-0FB6B9C225CD}" type="presOf" srcId="{7572B4EA-4905-4397-8A00-6D513FFD342E}" destId="{C0EA0FD9-492A-4473-BB94-7F615E02554F}" srcOrd="0" destOrd="0" presId="urn:microsoft.com/office/officeart/2008/layout/HexagonCluster"/>
    <dgm:cxn modelId="{70ACFD6E-B8B1-4785-B14D-1BC23AFBA481}" srcId="{5FFFD0EB-837A-46DE-A3B4-B00A9DDC3DD4}" destId="{408777E9-AD29-4502-92E8-EEEBE054D4F4}" srcOrd="6" destOrd="0" parTransId="{43ED6407-3DEF-4AF2-A44E-14D75DF35EEF}" sibTransId="{20BFCA33-203E-4743-AF8B-23B90461162A}"/>
    <dgm:cxn modelId="{7AEC94DA-7AA6-4F2F-BEF1-7A8BEE6D917A}" srcId="{5FFFD0EB-837A-46DE-A3B4-B00A9DDC3DD4}" destId="{BD1E6082-9039-4AFA-8DCF-33BAFEB63AE6}" srcOrd="3" destOrd="0" parTransId="{A37EAC23-9CE7-456A-899C-5078A38B1788}" sibTransId="{44408F1D-C9BD-436E-8734-C63A5AAC881E}"/>
    <dgm:cxn modelId="{521B47CF-0BC1-4EC2-9392-80B91F23E8FE}" type="presParOf" srcId="{7106EB37-D6F2-407A-8BF7-225A8F944279}" destId="{8432C569-81F2-4F43-9171-5ABB9E3AA192}" srcOrd="0" destOrd="0" presId="urn:microsoft.com/office/officeart/2008/layout/HexagonCluster"/>
    <dgm:cxn modelId="{54E6E3E6-7546-4489-9158-E25ACD0621FC}" type="presParOf" srcId="{8432C569-81F2-4F43-9171-5ABB9E3AA192}" destId="{92D046D4-E8FA-4C10-B36D-28E7567C487D}" srcOrd="0" destOrd="0" presId="urn:microsoft.com/office/officeart/2008/layout/HexagonCluster"/>
    <dgm:cxn modelId="{78A00649-E977-4FA3-9EFE-DDA6FCD3AFEE}" type="presParOf" srcId="{7106EB37-D6F2-407A-8BF7-225A8F944279}" destId="{2F720318-73E2-409D-A2F3-679AB9DD1A26}" srcOrd="1" destOrd="0" presId="urn:microsoft.com/office/officeart/2008/layout/HexagonCluster"/>
    <dgm:cxn modelId="{0592B5A4-9D31-4EB7-BA55-9583C4B99D0D}" type="presParOf" srcId="{2F720318-73E2-409D-A2F3-679AB9DD1A26}" destId="{725F7764-6E3D-4ED5-997F-CDF669C4C27B}" srcOrd="0" destOrd="0" presId="urn:microsoft.com/office/officeart/2008/layout/HexagonCluster"/>
    <dgm:cxn modelId="{D96A278D-D193-4113-949A-6AD734B94A23}" type="presParOf" srcId="{7106EB37-D6F2-407A-8BF7-225A8F944279}" destId="{44789104-8DB2-4E1F-8B5C-80E68C1879F9}" srcOrd="2" destOrd="0" presId="urn:microsoft.com/office/officeart/2008/layout/HexagonCluster"/>
    <dgm:cxn modelId="{D261BE8D-26E3-4CB1-8514-EA57EC874719}" type="presParOf" srcId="{44789104-8DB2-4E1F-8B5C-80E68C1879F9}" destId="{32B7C9DB-90BD-4605-A034-AC69B3CC30FF}" srcOrd="0" destOrd="0" presId="urn:microsoft.com/office/officeart/2008/layout/HexagonCluster"/>
    <dgm:cxn modelId="{EDA5EF18-AA2A-4004-B635-52B86A1AF9D2}" type="presParOf" srcId="{7106EB37-D6F2-407A-8BF7-225A8F944279}" destId="{AC011F53-22E7-40E2-B70E-5E0B4DCCD47F}" srcOrd="3" destOrd="0" presId="urn:microsoft.com/office/officeart/2008/layout/HexagonCluster"/>
    <dgm:cxn modelId="{0F08F2D3-B527-437D-8099-9FB43AE5BBAB}" type="presParOf" srcId="{AC011F53-22E7-40E2-B70E-5E0B4DCCD47F}" destId="{E498488A-4CE3-47F0-B6CB-C4133EBE2435}" srcOrd="0" destOrd="0" presId="urn:microsoft.com/office/officeart/2008/layout/HexagonCluster"/>
    <dgm:cxn modelId="{3AFE45CC-E770-4158-919F-91556A9B3EF6}" type="presParOf" srcId="{7106EB37-D6F2-407A-8BF7-225A8F944279}" destId="{4FE22D4B-6BCE-411F-9424-3D6B8B9A3E1E}" srcOrd="4" destOrd="0" presId="urn:microsoft.com/office/officeart/2008/layout/HexagonCluster"/>
    <dgm:cxn modelId="{B1C05D10-1E45-4C3C-A433-345B9054056C}" type="presParOf" srcId="{4FE22D4B-6BCE-411F-9424-3D6B8B9A3E1E}" destId="{C0EA0FD9-492A-4473-BB94-7F615E02554F}" srcOrd="0" destOrd="0" presId="urn:microsoft.com/office/officeart/2008/layout/HexagonCluster"/>
    <dgm:cxn modelId="{A350586F-AB3C-4661-AD24-AD12DBC436EC}" type="presParOf" srcId="{7106EB37-D6F2-407A-8BF7-225A8F944279}" destId="{A981E185-CA8C-452A-8B53-A6CB38265A11}" srcOrd="5" destOrd="0" presId="urn:microsoft.com/office/officeart/2008/layout/HexagonCluster"/>
    <dgm:cxn modelId="{D86D55A2-5488-46C3-B732-4CCF860A4E04}" type="presParOf" srcId="{A981E185-CA8C-452A-8B53-A6CB38265A11}" destId="{089E6BE6-CB4E-42B8-AB9A-A1A89B5251F2}" srcOrd="0" destOrd="0" presId="urn:microsoft.com/office/officeart/2008/layout/HexagonCluster"/>
    <dgm:cxn modelId="{A12CBC80-6BFA-4271-B126-ED862DB93137}" type="presParOf" srcId="{7106EB37-D6F2-407A-8BF7-225A8F944279}" destId="{C80C4184-2842-4190-B1F9-6E0EC2DC27A7}" srcOrd="6" destOrd="0" presId="urn:microsoft.com/office/officeart/2008/layout/HexagonCluster"/>
    <dgm:cxn modelId="{CF023782-3649-4F02-8EF6-279E74A52618}" type="presParOf" srcId="{C80C4184-2842-4190-B1F9-6E0EC2DC27A7}" destId="{B90E87BE-46BB-45B5-BE68-9A33668D55E7}" srcOrd="0" destOrd="0" presId="urn:microsoft.com/office/officeart/2008/layout/HexagonCluster"/>
    <dgm:cxn modelId="{4A2272F3-1651-45F4-814F-7D735CAD81D0}" type="presParOf" srcId="{7106EB37-D6F2-407A-8BF7-225A8F944279}" destId="{0493EFBB-F4D4-45CC-9E13-95CC1D0D0ADA}" srcOrd="7" destOrd="0" presId="urn:microsoft.com/office/officeart/2008/layout/HexagonCluster"/>
    <dgm:cxn modelId="{EFCAB79B-8A79-4AD5-B24F-A229254B50E7}" type="presParOf" srcId="{0493EFBB-F4D4-45CC-9E13-95CC1D0D0ADA}" destId="{86B5E82C-0CC0-4BA3-A128-B7F9BC0E64D7}" srcOrd="0" destOrd="0" presId="urn:microsoft.com/office/officeart/2008/layout/HexagonCluster"/>
    <dgm:cxn modelId="{F3ABA7E1-D03F-42C8-A809-00BB9879B1FB}" type="presParOf" srcId="{7106EB37-D6F2-407A-8BF7-225A8F944279}" destId="{DFAC15EE-3676-4923-BB76-EE05FBFC75D5}" srcOrd="8" destOrd="0" presId="urn:microsoft.com/office/officeart/2008/layout/HexagonCluster"/>
    <dgm:cxn modelId="{7A208D0E-870F-4DEB-9A1D-A078C36C7166}" type="presParOf" srcId="{DFAC15EE-3676-4923-BB76-EE05FBFC75D5}" destId="{3CDA1717-B8B9-4413-BE9E-92F054460A16}" srcOrd="0" destOrd="0" presId="urn:microsoft.com/office/officeart/2008/layout/HexagonCluster"/>
    <dgm:cxn modelId="{35FFADF2-5338-4171-A97A-C3F23E003FB2}" type="presParOf" srcId="{7106EB37-D6F2-407A-8BF7-225A8F944279}" destId="{D6F908FD-5FA6-47C6-9860-EBB89AB0E66F}" srcOrd="9" destOrd="0" presId="urn:microsoft.com/office/officeart/2008/layout/HexagonCluster"/>
    <dgm:cxn modelId="{978D0145-569C-46B4-96EC-A64C5505CC7D}" type="presParOf" srcId="{D6F908FD-5FA6-47C6-9860-EBB89AB0E66F}" destId="{B0D399F9-3922-4534-BA58-AE8F624D0B6E}" srcOrd="0" destOrd="0" presId="urn:microsoft.com/office/officeart/2008/layout/HexagonCluster"/>
    <dgm:cxn modelId="{B49FD8AD-7FBD-4DDD-866A-C4C6377A171D}" type="presParOf" srcId="{7106EB37-D6F2-407A-8BF7-225A8F944279}" destId="{2CC4C094-6A28-4479-A009-C32692155B5D}" srcOrd="10" destOrd="0" presId="urn:microsoft.com/office/officeart/2008/layout/HexagonCluster"/>
    <dgm:cxn modelId="{539BE704-7B78-464C-A85C-E32732FF33D3}" type="presParOf" srcId="{2CC4C094-6A28-4479-A009-C32692155B5D}" destId="{837403A0-ECEE-48FB-BBE6-D3DC40DB8034}" srcOrd="0" destOrd="0" presId="urn:microsoft.com/office/officeart/2008/layout/HexagonCluster"/>
    <dgm:cxn modelId="{730157BB-735A-47FE-BBF2-1B38A683D5A5}" type="presParOf" srcId="{7106EB37-D6F2-407A-8BF7-225A8F944279}" destId="{5A8C7C59-7221-421E-B2B8-304920F6A4A5}" srcOrd="11" destOrd="0" presId="urn:microsoft.com/office/officeart/2008/layout/HexagonCluster"/>
    <dgm:cxn modelId="{12819647-1546-4638-B686-4FFB12DBE470}" type="presParOf" srcId="{5A8C7C59-7221-421E-B2B8-304920F6A4A5}" destId="{289F0C2F-5908-49CE-BC03-2433AD438515}" srcOrd="0" destOrd="0" presId="urn:microsoft.com/office/officeart/2008/layout/HexagonCluster"/>
    <dgm:cxn modelId="{8C907361-A83A-452C-B02D-16097138F233}" type="presParOf" srcId="{7106EB37-D6F2-407A-8BF7-225A8F944279}" destId="{D72E4E09-24BD-400C-BFFF-352F1348D887}" srcOrd="12" destOrd="0" presId="urn:microsoft.com/office/officeart/2008/layout/HexagonCluster"/>
    <dgm:cxn modelId="{4E2ADA2C-D75E-482A-8111-E1327A4F1F0B}" type="presParOf" srcId="{D72E4E09-24BD-400C-BFFF-352F1348D887}" destId="{9B27FFE7-58B1-4EF5-8EDC-D26E8D07ED5C}" srcOrd="0" destOrd="0" presId="urn:microsoft.com/office/officeart/2008/layout/HexagonCluster"/>
    <dgm:cxn modelId="{E213887B-B1E1-4EB1-90E7-3FA33074060D}" type="presParOf" srcId="{7106EB37-D6F2-407A-8BF7-225A8F944279}" destId="{43BC79A3-92BF-4613-8AB0-2C06461625B1}" srcOrd="13" destOrd="0" presId="urn:microsoft.com/office/officeart/2008/layout/HexagonCluster"/>
    <dgm:cxn modelId="{D5490DF8-0C03-4891-96F2-7930CD3D3AD6}" type="presParOf" srcId="{43BC79A3-92BF-4613-8AB0-2C06461625B1}" destId="{DB6EB174-4209-4F66-A3D7-2A1B321A17DA}" srcOrd="0" destOrd="0" presId="urn:microsoft.com/office/officeart/2008/layout/HexagonCluster"/>
    <dgm:cxn modelId="{2C76525D-2D86-449E-8A4B-AB190DFDAE75}" type="presParOf" srcId="{7106EB37-D6F2-407A-8BF7-225A8F944279}" destId="{4057CA7A-31E1-4B2E-B4FD-78498A90602E}" srcOrd="14" destOrd="0" presId="urn:microsoft.com/office/officeart/2008/layout/HexagonCluster"/>
    <dgm:cxn modelId="{6B4EBEF3-2C45-49E4-BDAA-7A0A0DFC8A3F}" type="presParOf" srcId="{4057CA7A-31E1-4B2E-B4FD-78498A90602E}" destId="{15DE9AD5-FF38-4AF6-B347-A698AD8100A1}" srcOrd="0" destOrd="0" presId="urn:microsoft.com/office/officeart/2008/layout/HexagonCluster"/>
    <dgm:cxn modelId="{DE174625-ADFD-4216-9458-300A68963338}" type="presParOf" srcId="{7106EB37-D6F2-407A-8BF7-225A8F944279}" destId="{346C8478-AB2B-4246-9358-1EFC38C96FFE}" srcOrd="15" destOrd="0" presId="urn:microsoft.com/office/officeart/2008/layout/HexagonCluster"/>
    <dgm:cxn modelId="{5955F802-42D1-48F1-B66A-814E224AEC6D}" type="presParOf" srcId="{346C8478-AB2B-4246-9358-1EFC38C96FFE}" destId="{558CB318-990D-4ED1-9CCF-CE30930FEFDC}" srcOrd="0" destOrd="0" presId="urn:microsoft.com/office/officeart/2008/layout/HexagonCluster"/>
    <dgm:cxn modelId="{64679ABD-5859-4498-BB99-BDEFF2F59A29}" type="presParOf" srcId="{7106EB37-D6F2-407A-8BF7-225A8F944279}" destId="{4C1162D1-808A-4599-A217-1AB859E23F12}" srcOrd="16" destOrd="0" presId="urn:microsoft.com/office/officeart/2008/layout/HexagonCluster"/>
    <dgm:cxn modelId="{6EEB4D13-6617-4BC7-AF42-EFDC4AAAAEE8}" type="presParOf" srcId="{4C1162D1-808A-4599-A217-1AB859E23F12}" destId="{D3D57DF7-4014-424E-B6D7-DFF92A15C73D}" srcOrd="0" destOrd="0" presId="urn:microsoft.com/office/officeart/2008/layout/HexagonCluster"/>
    <dgm:cxn modelId="{6967CC5F-3432-47AF-AB31-3BA42EB6099A}" type="presParOf" srcId="{7106EB37-D6F2-407A-8BF7-225A8F944279}" destId="{9078E461-FDE8-4EFE-A7D2-EF07768FF129}" srcOrd="17" destOrd="0" presId="urn:microsoft.com/office/officeart/2008/layout/HexagonCluster"/>
    <dgm:cxn modelId="{AEB7634A-6C61-48CB-98C8-69513D81024B}" type="presParOf" srcId="{9078E461-FDE8-4EFE-A7D2-EF07768FF129}" destId="{588B1302-0AE6-43A7-BD29-B739FA75166B}" srcOrd="0" destOrd="0" presId="urn:microsoft.com/office/officeart/2008/layout/HexagonCluster"/>
    <dgm:cxn modelId="{E654171A-007B-415E-86BD-8E2D71FF2813}" type="presParOf" srcId="{7106EB37-D6F2-407A-8BF7-225A8F944279}" destId="{3A3A25C5-CF7C-4BA0-9AD6-751F3B3FF95C}" srcOrd="18" destOrd="0" presId="urn:microsoft.com/office/officeart/2008/layout/HexagonCluster"/>
    <dgm:cxn modelId="{AB21F4A1-F484-418E-BAC2-1905268E741C}" type="presParOf" srcId="{3A3A25C5-CF7C-4BA0-9AD6-751F3B3FF95C}" destId="{6788BFCD-5958-48DC-9BCC-499C4A278A48}" srcOrd="0" destOrd="0" presId="urn:microsoft.com/office/officeart/2008/layout/HexagonCluster"/>
    <dgm:cxn modelId="{D1420BC2-B746-4B4C-954A-245C64E07D8C}" type="presParOf" srcId="{7106EB37-D6F2-407A-8BF7-225A8F944279}" destId="{2D33210C-ED0B-4451-B394-63D49F7C613B}" srcOrd="19" destOrd="0" presId="urn:microsoft.com/office/officeart/2008/layout/HexagonCluster"/>
    <dgm:cxn modelId="{267E9614-238B-4F0D-AABB-AB580269227E}" type="presParOf" srcId="{2D33210C-ED0B-4451-B394-63D49F7C613B}" destId="{C12F20EF-1CF0-45A2-B6E7-2B4833539C05}" srcOrd="0" destOrd="0" presId="urn:microsoft.com/office/officeart/2008/layout/HexagonCluster"/>
    <dgm:cxn modelId="{AE9AA327-F472-4354-A357-FCAB5E2692C2}" type="presParOf" srcId="{7106EB37-D6F2-407A-8BF7-225A8F944279}" destId="{B6315148-2E7E-4994-9480-960778D7925B}" srcOrd="20" destOrd="0" presId="urn:microsoft.com/office/officeart/2008/layout/HexagonCluster"/>
    <dgm:cxn modelId="{23F3DF87-DC26-44C4-9329-BB4243BF6B66}" type="presParOf" srcId="{B6315148-2E7E-4994-9480-960778D7925B}" destId="{101B3649-3710-4E43-90C1-CB0FC6170E9C}" srcOrd="0" destOrd="0" presId="urn:microsoft.com/office/officeart/2008/layout/HexagonCluster"/>
    <dgm:cxn modelId="{8B49C3E0-1802-4BC2-BCF1-BBD551710D67}" type="presParOf" srcId="{7106EB37-D6F2-407A-8BF7-225A8F944279}" destId="{8DF27F76-4BB4-40E6-BB58-EF896DC62CB8}" srcOrd="21" destOrd="0" presId="urn:microsoft.com/office/officeart/2008/layout/HexagonCluster"/>
    <dgm:cxn modelId="{93A12ED4-46AB-4670-89D1-DAD60BBB6B1C}" type="presParOf" srcId="{8DF27F76-4BB4-40E6-BB58-EF896DC62CB8}" destId="{B3962621-44BD-42E9-89A2-81E1F3C41C2D}" srcOrd="0" destOrd="0" presId="urn:microsoft.com/office/officeart/2008/layout/HexagonCluster"/>
    <dgm:cxn modelId="{CFCBA186-9442-4E62-8493-9AAAD305CE8E}" type="presParOf" srcId="{7106EB37-D6F2-407A-8BF7-225A8F944279}" destId="{1DB71E30-3652-4C26-8C91-FE2DA1DD021F}" srcOrd="22" destOrd="0" presId="urn:microsoft.com/office/officeart/2008/layout/HexagonCluster"/>
    <dgm:cxn modelId="{97ABB3C3-C70D-4DB2-9D18-31C4D0FA034A}" type="presParOf" srcId="{1DB71E30-3652-4C26-8C91-FE2DA1DD021F}" destId="{05ED0295-972D-483B-BCFC-89CC15327D54}" srcOrd="0" destOrd="0" presId="urn:microsoft.com/office/officeart/2008/layout/HexagonCluster"/>
    <dgm:cxn modelId="{B3EB7DED-1E35-4ED6-A4F9-955E48A5B61D}" type="presParOf" srcId="{7106EB37-D6F2-407A-8BF7-225A8F944279}" destId="{849B0872-3016-4442-8C7E-5694862F2ED0}" srcOrd="23" destOrd="0" presId="urn:microsoft.com/office/officeart/2008/layout/HexagonCluster"/>
    <dgm:cxn modelId="{6DF1199E-B696-4355-B7F8-1A25A0CCBCB1}" type="presParOf" srcId="{849B0872-3016-4442-8C7E-5694862F2ED0}" destId="{C8F8C695-857F-4214-98EE-222F02106819}" srcOrd="0" destOrd="0" presId="urn:microsoft.com/office/officeart/2008/layout/HexagonCluster"/>
    <dgm:cxn modelId="{C164E896-E052-411F-BEC2-57D9B2849D14}" type="presParOf" srcId="{7106EB37-D6F2-407A-8BF7-225A8F944279}" destId="{0E79676E-0F18-43F9-A703-F6124616E889}" srcOrd="24" destOrd="0" presId="urn:microsoft.com/office/officeart/2008/layout/HexagonCluster"/>
    <dgm:cxn modelId="{4F08BA96-3377-4A88-AE65-86CF08CB4C5E}" type="presParOf" srcId="{0E79676E-0F18-43F9-A703-F6124616E889}" destId="{D210F6C1-C7FC-4A77-B3C4-D046B32B3F7E}" srcOrd="0" destOrd="0" presId="urn:microsoft.com/office/officeart/2008/layout/HexagonCluster"/>
    <dgm:cxn modelId="{04ECC5F6-9DDD-4C1E-8638-431104965933}" type="presParOf" srcId="{7106EB37-D6F2-407A-8BF7-225A8F944279}" destId="{7D3ECF4C-6A10-412E-B780-2604ECBAD4D4}" srcOrd="25" destOrd="0" presId="urn:microsoft.com/office/officeart/2008/layout/HexagonCluster"/>
    <dgm:cxn modelId="{057C34D7-6EAD-48F6-B913-2E1B95FA99BD}" type="presParOf" srcId="{7D3ECF4C-6A10-412E-B780-2604ECBAD4D4}" destId="{A0AF508E-21EC-44B2-AE58-C742496FC0F0}" srcOrd="0" destOrd="0" presId="urn:microsoft.com/office/officeart/2008/layout/HexagonCluster"/>
    <dgm:cxn modelId="{EFD0E71F-8E19-42CC-96C9-FDE7597A4E9F}" type="presParOf" srcId="{7106EB37-D6F2-407A-8BF7-225A8F944279}" destId="{C0C9090D-ECE2-4140-A6AE-89BC34BAF21D}" srcOrd="26" destOrd="0" presId="urn:microsoft.com/office/officeart/2008/layout/HexagonCluster"/>
    <dgm:cxn modelId="{18C8E0D7-DFCB-4311-AD49-53709B359AD7}" type="presParOf" srcId="{C0C9090D-ECE2-4140-A6AE-89BC34BAF21D}" destId="{9FC4F40C-F448-46BD-AA77-438A68D77A30}" srcOrd="0" destOrd="0" presId="urn:microsoft.com/office/officeart/2008/layout/HexagonCluster"/>
    <dgm:cxn modelId="{2F1F8C38-53C3-47DC-8F6A-9D2F3E136516}" type="presParOf" srcId="{7106EB37-D6F2-407A-8BF7-225A8F944279}" destId="{58D1CE82-ECF5-4098-BE81-00CC0CF5BC65}" srcOrd="27" destOrd="0" presId="urn:microsoft.com/office/officeart/2008/layout/HexagonCluster"/>
    <dgm:cxn modelId="{D146E015-F7AC-491E-B3EA-DE25FF5AC75B}" type="presParOf" srcId="{58D1CE82-ECF5-4098-BE81-00CC0CF5BC65}" destId="{06446314-A9F8-4BF7-9E07-454E5C3A85C7}" srcOrd="0" destOrd="0" presId="urn:microsoft.com/office/officeart/2008/layout/HexagonCluster"/>
    <dgm:cxn modelId="{46200313-BD60-467C-A350-1409ACD49785}" type="presParOf" srcId="{7106EB37-D6F2-407A-8BF7-225A8F944279}" destId="{E9584DBF-2293-4415-A185-4F674587134A}" srcOrd="28" destOrd="0" presId="urn:microsoft.com/office/officeart/2008/layout/HexagonCluster"/>
    <dgm:cxn modelId="{7E173499-6D1B-4777-93A1-628441AD012A}" type="presParOf" srcId="{E9584DBF-2293-4415-A185-4F674587134A}" destId="{4CE0B599-5108-4519-BD45-DD9C9B9C4003}" srcOrd="0" destOrd="0" presId="urn:microsoft.com/office/officeart/2008/layout/HexagonCluster"/>
    <dgm:cxn modelId="{ED543FB3-6857-465E-A574-2BE7477BE5A7}" type="presParOf" srcId="{7106EB37-D6F2-407A-8BF7-225A8F944279}" destId="{7BBAE199-CBE7-4B26-B992-28A78A4E9FFF}" srcOrd="29" destOrd="0" presId="urn:microsoft.com/office/officeart/2008/layout/HexagonCluster"/>
    <dgm:cxn modelId="{BAEBE2EA-FC45-4184-B9CA-0D942D17007C}" type="presParOf" srcId="{7BBAE199-CBE7-4B26-B992-28A78A4E9FFF}" destId="{65EDC5FE-4FEA-4259-BA61-7333C636B510}" srcOrd="0" destOrd="0" presId="urn:microsoft.com/office/officeart/2008/layout/HexagonCluster"/>
    <dgm:cxn modelId="{5E577DBE-AE29-44C7-8033-39C1A28FCF5C}" type="presParOf" srcId="{7106EB37-D6F2-407A-8BF7-225A8F944279}" destId="{F5681D04-79EC-491B-95D7-A3F18B783A24}" srcOrd="30" destOrd="0" presId="urn:microsoft.com/office/officeart/2008/layout/HexagonCluster"/>
    <dgm:cxn modelId="{3FE0358D-D123-4885-82E7-EF2971E7DE65}" type="presParOf" srcId="{F5681D04-79EC-491B-95D7-A3F18B783A24}" destId="{E0816C48-3B3D-471E-B0F4-A8E645A939E1}" srcOrd="0" destOrd="0" presId="urn:microsoft.com/office/officeart/2008/layout/HexagonCluster"/>
    <dgm:cxn modelId="{46F28678-D40E-4328-8452-6E91E46B3846}" type="presParOf" srcId="{7106EB37-D6F2-407A-8BF7-225A8F944279}" destId="{5B655A62-D671-4E67-B195-AAD4A4EB751D}" srcOrd="31" destOrd="0" presId="urn:microsoft.com/office/officeart/2008/layout/HexagonCluster"/>
    <dgm:cxn modelId="{A781FA4F-BF68-4109-9CCB-28C0CA070027}" type="presParOf" srcId="{5B655A62-D671-4E67-B195-AAD4A4EB751D}" destId="{63292BD9-11C4-45AF-9A3D-51F997870FC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EEC8B5-C6D2-436C-A536-BE832CC7AD24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AB979C6-32E9-4079-AD32-38C924D09B45}">
      <dgm:prSet phldrT="[Texto]" custT="1"/>
      <dgm:spPr/>
      <dgm:t>
        <a:bodyPr/>
        <a:lstStyle/>
        <a:p>
          <a:r>
            <a:rPr lang="en-US" sz="1600" dirty="0" smtClean="0"/>
            <a:t>Eliminate environmental barriers that constrain the participation of persons with disabilities, including attitudinal barriers</a:t>
          </a:r>
          <a:endParaRPr lang="pt-BR" sz="1600" dirty="0"/>
        </a:p>
      </dgm:t>
    </dgm:pt>
    <dgm:pt modelId="{92DB291E-6C59-40B7-BF9F-E85277D0CF61}" type="parTrans" cxnId="{00E22F60-4399-4E3E-8623-F59194F204E9}">
      <dgm:prSet/>
      <dgm:spPr/>
      <dgm:t>
        <a:bodyPr/>
        <a:lstStyle/>
        <a:p>
          <a:endParaRPr lang="pt-BR"/>
        </a:p>
      </dgm:t>
    </dgm:pt>
    <dgm:pt modelId="{5260FAF0-8647-4D5D-81E7-2000AE96D956}" type="sibTrans" cxnId="{00E22F60-4399-4E3E-8623-F59194F204E9}">
      <dgm:prSet/>
      <dgm:spPr/>
      <dgm:t>
        <a:bodyPr/>
        <a:lstStyle/>
        <a:p>
          <a:endParaRPr lang="pt-BR"/>
        </a:p>
      </dgm:t>
    </dgm:pt>
    <dgm:pt modelId="{B356983C-F858-4F09-BE80-64EB0176A9D3}">
      <dgm:prSet phldrT="[Texto]" custT="1"/>
      <dgm:spPr/>
      <dgm:t>
        <a:bodyPr/>
        <a:lstStyle/>
        <a:p>
          <a:r>
            <a:rPr lang="en-US" sz="2000" dirty="0" smtClean="0"/>
            <a:t>Who is the duty bearer on disability issues:</a:t>
          </a:r>
          <a:endParaRPr lang="pt-BR" sz="2000" dirty="0"/>
        </a:p>
      </dgm:t>
    </dgm:pt>
    <dgm:pt modelId="{89746018-77E8-47BE-892A-9511695F4355}" type="parTrans" cxnId="{311B4F77-0A19-4A66-A5B5-C8EEE7218830}">
      <dgm:prSet/>
      <dgm:spPr/>
      <dgm:t>
        <a:bodyPr/>
        <a:lstStyle/>
        <a:p>
          <a:endParaRPr lang="pt-BR"/>
        </a:p>
      </dgm:t>
    </dgm:pt>
    <dgm:pt modelId="{563F1A69-DB2B-41F7-A2A8-F3521CFA26A9}" type="sibTrans" cxnId="{311B4F77-0A19-4A66-A5B5-C8EEE7218830}">
      <dgm:prSet/>
      <dgm:spPr/>
      <dgm:t>
        <a:bodyPr/>
        <a:lstStyle/>
        <a:p>
          <a:endParaRPr lang="pt-BR"/>
        </a:p>
      </dgm:t>
    </dgm:pt>
    <dgm:pt modelId="{8B4B3DD0-4848-417D-B43E-E3A1628EB8D9}">
      <dgm:prSet phldrT="[Texto]" custT="1"/>
      <dgm:spPr/>
      <dgm:t>
        <a:bodyPr/>
        <a:lstStyle/>
        <a:p>
          <a:r>
            <a:rPr lang="en-US" sz="1600" dirty="0" smtClean="0"/>
            <a:t>State, all ministries, society</a:t>
          </a:r>
          <a:endParaRPr lang="pt-BR" sz="1600" dirty="0"/>
        </a:p>
      </dgm:t>
    </dgm:pt>
    <dgm:pt modelId="{6672B010-CB70-4421-ABB3-5074073838D1}" type="parTrans" cxnId="{31FE4AFE-BBF3-4BC1-B008-3923ECC0A534}">
      <dgm:prSet/>
      <dgm:spPr/>
      <dgm:t>
        <a:bodyPr/>
        <a:lstStyle/>
        <a:p>
          <a:endParaRPr lang="pt-BR"/>
        </a:p>
      </dgm:t>
    </dgm:pt>
    <dgm:pt modelId="{D7AC8FB2-A18D-4842-B95F-DD95E0E3F993}" type="sibTrans" cxnId="{31FE4AFE-BBF3-4BC1-B008-3923ECC0A534}">
      <dgm:prSet/>
      <dgm:spPr/>
      <dgm:t>
        <a:bodyPr/>
        <a:lstStyle/>
        <a:p>
          <a:endParaRPr lang="pt-BR"/>
        </a:p>
      </dgm:t>
    </dgm:pt>
    <dgm:pt modelId="{78411D80-8B07-4A3B-BCEA-3EDCCE5F8D4C}">
      <dgm:prSet phldrT="[Texto]" custT="1"/>
      <dgm:spPr/>
      <dgm:t>
        <a:bodyPr/>
        <a:lstStyle/>
        <a:p>
          <a:r>
            <a:rPr lang="en-US" sz="2000" dirty="0" smtClean="0"/>
            <a:t>How this approach proposes to treat disability:</a:t>
          </a:r>
          <a:endParaRPr lang="pt-BR" sz="2000" dirty="0"/>
        </a:p>
      </dgm:t>
    </dgm:pt>
    <dgm:pt modelId="{F3AEC180-A539-4FE4-9255-451D16131FA8}" type="parTrans" cxnId="{BDFD6118-F297-4B85-B41C-9D1FCA2C7BEA}">
      <dgm:prSet/>
      <dgm:spPr/>
      <dgm:t>
        <a:bodyPr/>
        <a:lstStyle/>
        <a:p>
          <a:endParaRPr lang="pt-BR"/>
        </a:p>
      </dgm:t>
    </dgm:pt>
    <dgm:pt modelId="{76E53A08-FB81-497A-8C1D-D6061A3034F2}" type="sibTrans" cxnId="{BDFD6118-F297-4B85-B41C-9D1FCA2C7BEA}">
      <dgm:prSet/>
      <dgm:spPr/>
      <dgm:t>
        <a:bodyPr/>
        <a:lstStyle/>
        <a:p>
          <a:endParaRPr lang="pt-BR"/>
        </a:p>
      </dgm:t>
    </dgm:pt>
    <dgm:pt modelId="{B6BC6C5D-6830-4960-B01F-D36AC005E9CB}">
      <dgm:prSet phldrT="[Texto]" custT="1"/>
      <dgm:spPr/>
      <dgm:t>
        <a:bodyPr/>
        <a:lstStyle/>
        <a:p>
          <a:r>
            <a:rPr lang="en-US" sz="1600" b="0" i="0" dirty="0" smtClean="0"/>
            <a:t>Disability is the result of a wrong way of organizing society: thus, persons with disabilities face bias and barriers that prevent their equal participation</a:t>
          </a:r>
          <a:endParaRPr lang="pt-BR" sz="1600" dirty="0"/>
        </a:p>
      </dgm:t>
    </dgm:pt>
    <dgm:pt modelId="{C6FFC39C-0160-4A36-9F36-40063E8D36CA}">
      <dgm:prSet phldrT="[Texto]" custT="1"/>
      <dgm:spPr/>
      <dgm:t>
        <a:bodyPr/>
        <a:lstStyle/>
        <a:p>
          <a:r>
            <a:rPr lang="en-US" sz="2000" dirty="0" smtClean="0"/>
            <a:t>How this approach sees disability:</a:t>
          </a:r>
          <a:endParaRPr lang="pt-BR" sz="2000" dirty="0"/>
        </a:p>
      </dgm:t>
    </dgm:pt>
    <dgm:pt modelId="{CA93158C-126F-42D6-B14D-CC2CDED7B162}" type="sibTrans" cxnId="{8FBEAC9D-5AA8-47D9-8532-7A8A246B605B}">
      <dgm:prSet/>
      <dgm:spPr/>
      <dgm:t>
        <a:bodyPr/>
        <a:lstStyle/>
        <a:p>
          <a:endParaRPr lang="pt-BR"/>
        </a:p>
      </dgm:t>
    </dgm:pt>
    <dgm:pt modelId="{E75B034C-1A22-4D64-884D-B856DF2539E6}" type="parTrans" cxnId="{8FBEAC9D-5AA8-47D9-8532-7A8A246B605B}">
      <dgm:prSet/>
      <dgm:spPr/>
      <dgm:t>
        <a:bodyPr/>
        <a:lstStyle/>
        <a:p>
          <a:endParaRPr lang="pt-BR"/>
        </a:p>
      </dgm:t>
    </dgm:pt>
    <dgm:pt modelId="{6E659FBE-7989-43CB-BC12-E7D5F15402F6}" type="sibTrans" cxnId="{A3772F03-E4C9-4951-9310-FE7C295480AD}">
      <dgm:prSet/>
      <dgm:spPr/>
      <dgm:t>
        <a:bodyPr/>
        <a:lstStyle/>
        <a:p>
          <a:endParaRPr lang="pt-BR"/>
        </a:p>
      </dgm:t>
    </dgm:pt>
    <dgm:pt modelId="{3A50B20D-9E4C-442E-9263-2CB7E704D248}" type="parTrans" cxnId="{A3772F03-E4C9-4951-9310-FE7C295480AD}">
      <dgm:prSet/>
      <dgm:spPr/>
      <dgm:t>
        <a:bodyPr/>
        <a:lstStyle/>
        <a:p>
          <a:endParaRPr lang="pt-BR"/>
        </a:p>
      </dgm:t>
    </dgm:pt>
    <dgm:pt modelId="{8C18F9BE-60FA-4B5E-9B2C-0A731F8924C9}">
      <dgm:prSet phldrT="[Texto]" custT="1"/>
      <dgm:spPr/>
      <dgm:t>
        <a:bodyPr/>
        <a:lstStyle/>
        <a:p>
          <a:r>
            <a:rPr lang="en-US" sz="1600" b="0" i="0" dirty="0" smtClean="0"/>
            <a:t>Disability is not an individual problem and mainly lies in the social environment that can be limiting or empowering depending on many factors</a:t>
          </a:r>
          <a:endParaRPr lang="pt-BR" sz="1600" dirty="0"/>
        </a:p>
      </dgm:t>
    </dgm:pt>
    <dgm:pt modelId="{9CD7BC05-A061-4C0B-BDE4-0F618A9BC46A}" type="parTrans" cxnId="{630E32A0-BD41-47BD-9DB6-F6411A249125}">
      <dgm:prSet/>
      <dgm:spPr/>
      <dgm:t>
        <a:bodyPr/>
        <a:lstStyle/>
        <a:p>
          <a:endParaRPr lang="pt-BR"/>
        </a:p>
      </dgm:t>
    </dgm:pt>
    <dgm:pt modelId="{900A9C0B-A8D6-4FD7-A12D-0754907B1E0D}" type="sibTrans" cxnId="{630E32A0-BD41-47BD-9DB6-F6411A249125}">
      <dgm:prSet/>
      <dgm:spPr/>
      <dgm:t>
        <a:bodyPr/>
        <a:lstStyle/>
        <a:p>
          <a:endParaRPr lang="pt-BR"/>
        </a:p>
      </dgm:t>
    </dgm:pt>
    <dgm:pt modelId="{07516E1C-9E37-4394-9EC2-F477DA1C6BFD}">
      <dgm:prSet custT="1"/>
      <dgm:spPr/>
      <dgm:t>
        <a:bodyPr/>
        <a:lstStyle/>
        <a:p>
          <a:r>
            <a:rPr lang="en-US" sz="1600" dirty="0" smtClean="0"/>
            <a:t>Enable the participation of persons with disabilities in public policymaking</a:t>
          </a:r>
          <a:endParaRPr lang="pt-BR" sz="1600" dirty="0" err="1" smtClean="0"/>
        </a:p>
      </dgm:t>
    </dgm:pt>
    <dgm:pt modelId="{59886942-2F0C-4980-B294-811F54458449}" type="parTrans" cxnId="{3C7D7AF3-D485-430B-A189-F3201EEEE793}">
      <dgm:prSet/>
      <dgm:spPr/>
      <dgm:t>
        <a:bodyPr/>
        <a:lstStyle/>
        <a:p>
          <a:endParaRPr lang="pt-BR"/>
        </a:p>
      </dgm:t>
    </dgm:pt>
    <dgm:pt modelId="{5F04C50A-9EF0-4FD7-8CEA-E09BE62BB818}" type="sibTrans" cxnId="{3C7D7AF3-D485-430B-A189-F3201EEEE793}">
      <dgm:prSet/>
      <dgm:spPr/>
      <dgm:t>
        <a:bodyPr/>
        <a:lstStyle/>
        <a:p>
          <a:endParaRPr lang="pt-BR"/>
        </a:p>
      </dgm:t>
    </dgm:pt>
    <dgm:pt modelId="{C3370A9F-C8D7-49C7-893F-FEEB8BA50764}">
      <dgm:prSet custT="1"/>
      <dgm:spPr/>
      <dgm:t>
        <a:bodyPr/>
        <a:lstStyle/>
        <a:p>
          <a:r>
            <a:rPr lang="en-US" sz="1600" dirty="0" smtClean="0"/>
            <a:t>Make all public services and polices accessible and inclusive </a:t>
          </a:r>
          <a:endParaRPr lang="pt-BR" sz="1600" dirty="0" err="1" smtClean="0"/>
        </a:p>
      </dgm:t>
    </dgm:pt>
    <dgm:pt modelId="{00A70294-7AE5-4A16-9570-B178312F4191}" type="parTrans" cxnId="{B843ECAC-0328-4ED8-B4C1-562D33B22C20}">
      <dgm:prSet/>
      <dgm:spPr/>
      <dgm:t>
        <a:bodyPr/>
        <a:lstStyle/>
        <a:p>
          <a:endParaRPr lang="pt-BR"/>
        </a:p>
      </dgm:t>
    </dgm:pt>
    <dgm:pt modelId="{FF77EC31-4DDB-4E6A-86E1-A1E1AD7F578A}" type="sibTrans" cxnId="{B843ECAC-0328-4ED8-B4C1-562D33B22C20}">
      <dgm:prSet/>
      <dgm:spPr/>
      <dgm:t>
        <a:bodyPr/>
        <a:lstStyle/>
        <a:p>
          <a:endParaRPr lang="pt-BR"/>
        </a:p>
      </dgm:t>
    </dgm:pt>
    <dgm:pt modelId="{B263CC34-4A52-4C12-A875-F05C535A67C1}">
      <dgm:prSet phldrT="[Texto]" custT="1"/>
      <dgm:spPr/>
      <dgm:t>
        <a:bodyPr/>
        <a:lstStyle/>
        <a:p>
          <a:endParaRPr lang="pt-BR" sz="2400" dirty="0"/>
        </a:p>
      </dgm:t>
    </dgm:pt>
    <dgm:pt modelId="{27E448B2-2389-4E4D-AC88-D39C30F2ECEF}" type="parTrans" cxnId="{F81B50D6-F51D-487B-BD66-72709CF65A1D}">
      <dgm:prSet/>
      <dgm:spPr/>
      <dgm:t>
        <a:bodyPr/>
        <a:lstStyle/>
        <a:p>
          <a:endParaRPr lang="pt-BR"/>
        </a:p>
      </dgm:t>
    </dgm:pt>
    <dgm:pt modelId="{B1F47D8A-056A-4FE9-8BEB-4B9C73AB3384}" type="sibTrans" cxnId="{F81B50D6-F51D-487B-BD66-72709CF65A1D}">
      <dgm:prSet/>
      <dgm:spPr/>
      <dgm:t>
        <a:bodyPr/>
        <a:lstStyle/>
        <a:p>
          <a:endParaRPr lang="pt-BR"/>
        </a:p>
      </dgm:t>
    </dgm:pt>
    <dgm:pt modelId="{6C027C58-047D-4308-B29E-F43B7436E02C}">
      <dgm:prSet phldrT="[Texto]" custT="1"/>
      <dgm:spPr/>
      <dgm:t>
        <a:bodyPr/>
        <a:lstStyle/>
        <a:p>
          <a:r>
            <a:rPr lang="en-US" sz="1600" b="0" i="0" dirty="0" smtClean="0"/>
            <a:t>Persons with disabilities can and should participate in society</a:t>
          </a:r>
          <a:endParaRPr lang="pt-BR" sz="1600" dirty="0"/>
        </a:p>
      </dgm:t>
    </dgm:pt>
    <dgm:pt modelId="{F7D2E398-3320-4442-8A9A-0182B104CAC0}" type="parTrans" cxnId="{0AE5AA62-1A7D-4FCF-A7FF-0CC79551E93D}">
      <dgm:prSet/>
      <dgm:spPr/>
      <dgm:t>
        <a:bodyPr/>
        <a:lstStyle/>
        <a:p>
          <a:endParaRPr lang="pt-BR"/>
        </a:p>
      </dgm:t>
    </dgm:pt>
    <dgm:pt modelId="{2E0A9731-91C8-4970-92B8-5375510965A7}" type="sibTrans" cxnId="{0AE5AA62-1A7D-4FCF-A7FF-0CC79551E93D}">
      <dgm:prSet/>
      <dgm:spPr/>
      <dgm:t>
        <a:bodyPr/>
        <a:lstStyle/>
        <a:p>
          <a:endParaRPr lang="pt-BR"/>
        </a:p>
      </dgm:t>
    </dgm:pt>
    <dgm:pt modelId="{8684DA95-5291-4E98-A59F-B6D8B9C641F8}">
      <dgm:prSet custT="1"/>
      <dgm:spPr/>
      <dgm:t>
        <a:bodyPr/>
        <a:lstStyle/>
        <a:p>
          <a:r>
            <a:rPr lang="en-US" sz="1600" dirty="0" smtClean="0"/>
            <a:t>Ensure accessibility</a:t>
          </a:r>
          <a:endParaRPr lang="pt-BR" sz="1600" dirty="0" err="1" smtClean="0"/>
        </a:p>
      </dgm:t>
    </dgm:pt>
    <dgm:pt modelId="{FAD642AA-C8F8-4410-9250-D9E12E3EB142}" type="parTrans" cxnId="{1B80C89A-D9E1-45C0-B673-055FC0056492}">
      <dgm:prSet/>
      <dgm:spPr/>
      <dgm:t>
        <a:bodyPr/>
        <a:lstStyle/>
        <a:p>
          <a:endParaRPr lang="pt-BR"/>
        </a:p>
      </dgm:t>
    </dgm:pt>
    <dgm:pt modelId="{4B296CC4-DD64-4BDB-9220-3B96D1C480DE}" type="sibTrans" cxnId="{1B80C89A-D9E1-45C0-B673-055FC0056492}">
      <dgm:prSet/>
      <dgm:spPr/>
      <dgm:t>
        <a:bodyPr/>
        <a:lstStyle/>
        <a:p>
          <a:endParaRPr lang="pt-BR"/>
        </a:p>
      </dgm:t>
    </dgm:pt>
    <dgm:pt modelId="{CD260ED7-41C7-4AD0-BAFD-2C46A1B842A8}" type="pres">
      <dgm:prSet presAssocID="{EBEEC8B5-C6D2-436C-A536-BE832CC7AD2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27D042D9-1C2C-4F33-845C-FD78297C6521}" type="pres">
      <dgm:prSet presAssocID="{C6FFC39C-0160-4A36-9F36-40063E8D36CA}" presName="thickLine" presStyleLbl="alignNode1" presStyleIdx="0" presStyleCnt="3"/>
      <dgm:spPr/>
    </dgm:pt>
    <dgm:pt modelId="{B55181EC-D3B9-482B-9F75-802868D2F27A}" type="pres">
      <dgm:prSet presAssocID="{C6FFC39C-0160-4A36-9F36-40063E8D36CA}" presName="horz1" presStyleCnt="0"/>
      <dgm:spPr/>
    </dgm:pt>
    <dgm:pt modelId="{6E937A88-51C4-4DFC-991C-007A01D6251C}" type="pres">
      <dgm:prSet presAssocID="{C6FFC39C-0160-4A36-9F36-40063E8D36CA}" presName="tx1" presStyleLbl="revTx" presStyleIdx="0" presStyleCnt="12"/>
      <dgm:spPr/>
      <dgm:t>
        <a:bodyPr/>
        <a:lstStyle/>
        <a:p>
          <a:endParaRPr lang="pt-BR"/>
        </a:p>
      </dgm:t>
    </dgm:pt>
    <dgm:pt modelId="{F7CFF347-A2AD-4648-98A4-9749C7E716AB}" type="pres">
      <dgm:prSet presAssocID="{C6FFC39C-0160-4A36-9F36-40063E8D36CA}" presName="vert1" presStyleCnt="0"/>
      <dgm:spPr/>
    </dgm:pt>
    <dgm:pt modelId="{02CE1781-2999-4C17-9965-39B6DB4A17D2}" type="pres">
      <dgm:prSet presAssocID="{B6BC6C5D-6830-4960-B01F-D36AC005E9CB}" presName="vertSpace2a" presStyleCnt="0"/>
      <dgm:spPr/>
    </dgm:pt>
    <dgm:pt modelId="{07631840-CFAD-49D3-8C8E-22544D17413E}" type="pres">
      <dgm:prSet presAssocID="{B6BC6C5D-6830-4960-B01F-D36AC005E9CB}" presName="horz2" presStyleCnt="0"/>
      <dgm:spPr/>
    </dgm:pt>
    <dgm:pt modelId="{AD049C7F-A3C3-4EED-88C9-84FE636363A8}" type="pres">
      <dgm:prSet presAssocID="{B6BC6C5D-6830-4960-B01F-D36AC005E9CB}" presName="horzSpace2" presStyleCnt="0"/>
      <dgm:spPr/>
    </dgm:pt>
    <dgm:pt modelId="{B0F8A3C8-20EA-4FC3-90AE-CE0B8F62BE08}" type="pres">
      <dgm:prSet presAssocID="{B6BC6C5D-6830-4960-B01F-D36AC005E9CB}" presName="tx2" presStyleLbl="revTx" presStyleIdx="1" presStyleCnt="12"/>
      <dgm:spPr/>
      <dgm:t>
        <a:bodyPr/>
        <a:lstStyle/>
        <a:p>
          <a:endParaRPr lang="pt-BR"/>
        </a:p>
      </dgm:t>
    </dgm:pt>
    <dgm:pt modelId="{4EC131E8-E6F0-4F7A-93FC-A48A231AC251}" type="pres">
      <dgm:prSet presAssocID="{B6BC6C5D-6830-4960-B01F-D36AC005E9CB}" presName="vert2" presStyleCnt="0"/>
      <dgm:spPr/>
    </dgm:pt>
    <dgm:pt modelId="{91B6CA10-F74F-478B-854A-BD225BEF2034}" type="pres">
      <dgm:prSet presAssocID="{B6BC6C5D-6830-4960-B01F-D36AC005E9CB}" presName="thinLine2b" presStyleLbl="callout" presStyleIdx="0" presStyleCnt="9"/>
      <dgm:spPr/>
    </dgm:pt>
    <dgm:pt modelId="{22CB3184-0A21-4463-89E3-E58235109A83}" type="pres">
      <dgm:prSet presAssocID="{B6BC6C5D-6830-4960-B01F-D36AC005E9CB}" presName="vertSpace2b" presStyleCnt="0"/>
      <dgm:spPr/>
    </dgm:pt>
    <dgm:pt modelId="{6BB62AE9-6D04-4FFE-8C21-31574679663C}" type="pres">
      <dgm:prSet presAssocID="{8C18F9BE-60FA-4B5E-9B2C-0A731F8924C9}" presName="horz2" presStyleCnt="0"/>
      <dgm:spPr/>
    </dgm:pt>
    <dgm:pt modelId="{160C6100-01B3-4039-BB9E-A50301BFCFB7}" type="pres">
      <dgm:prSet presAssocID="{8C18F9BE-60FA-4B5E-9B2C-0A731F8924C9}" presName="horzSpace2" presStyleCnt="0"/>
      <dgm:spPr/>
    </dgm:pt>
    <dgm:pt modelId="{50C616BB-2171-426D-B3EF-6B8A1B1B7067}" type="pres">
      <dgm:prSet presAssocID="{8C18F9BE-60FA-4B5E-9B2C-0A731F8924C9}" presName="tx2" presStyleLbl="revTx" presStyleIdx="2" presStyleCnt="12"/>
      <dgm:spPr/>
      <dgm:t>
        <a:bodyPr/>
        <a:lstStyle/>
        <a:p>
          <a:endParaRPr lang="pt-BR"/>
        </a:p>
      </dgm:t>
    </dgm:pt>
    <dgm:pt modelId="{AA7D5037-2CC3-4A1A-BC2B-B460CBBA93A2}" type="pres">
      <dgm:prSet presAssocID="{8C18F9BE-60FA-4B5E-9B2C-0A731F8924C9}" presName="vert2" presStyleCnt="0"/>
      <dgm:spPr/>
    </dgm:pt>
    <dgm:pt modelId="{DF0FDA74-B61F-4356-A9FE-B12DB5083EBF}" type="pres">
      <dgm:prSet presAssocID="{8C18F9BE-60FA-4B5E-9B2C-0A731F8924C9}" presName="thinLine2b" presStyleLbl="callout" presStyleIdx="1" presStyleCnt="9"/>
      <dgm:spPr/>
    </dgm:pt>
    <dgm:pt modelId="{9E846603-F9CF-4A69-A366-75F8DD03147E}" type="pres">
      <dgm:prSet presAssocID="{8C18F9BE-60FA-4B5E-9B2C-0A731F8924C9}" presName="vertSpace2b" presStyleCnt="0"/>
      <dgm:spPr/>
    </dgm:pt>
    <dgm:pt modelId="{BD481297-FB63-4E90-BFE1-52C597B04A5F}" type="pres">
      <dgm:prSet presAssocID="{6C027C58-047D-4308-B29E-F43B7436E02C}" presName="horz2" presStyleCnt="0"/>
      <dgm:spPr/>
    </dgm:pt>
    <dgm:pt modelId="{DB575357-94D2-44ED-85A6-03D3D7299E78}" type="pres">
      <dgm:prSet presAssocID="{6C027C58-047D-4308-B29E-F43B7436E02C}" presName="horzSpace2" presStyleCnt="0"/>
      <dgm:spPr/>
    </dgm:pt>
    <dgm:pt modelId="{A0A50B73-FDA8-4076-AF82-3E8F8C19D946}" type="pres">
      <dgm:prSet presAssocID="{6C027C58-047D-4308-B29E-F43B7436E02C}" presName="tx2" presStyleLbl="revTx" presStyleIdx="3" presStyleCnt="12"/>
      <dgm:spPr/>
      <dgm:t>
        <a:bodyPr/>
        <a:lstStyle/>
        <a:p>
          <a:endParaRPr lang="pt-BR"/>
        </a:p>
      </dgm:t>
    </dgm:pt>
    <dgm:pt modelId="{8A7699B3-AE80-444E-BBE5-24C7135172FC}" type="pres">
      <dgm:prSet presAssocID="{6C027C58-047D-4308-B29E-F43B7436E02C}" presName="vert2" presStyleCnt="0"/>
      <dgm:spPr/>
    </dgm:pt>
    <dgm:pt modelId="{B569FEBC-51D8-4391-AF2C-7F562BA38CB8}" type="pres">
      <dgm:prSet presAssocID="{6C027C58-047D-4308-B29E-F43B7436E02C}" presName="thinLine2b" presStyleLbl="callout" presStyleIdx="2" presStyleCnt="9"/>
      <dgm:spPr/>
    </dgm:pt>
    <dgm:pt modelId="{857149B3-6B7D-4F58-9501-D55D79058488}" type="pres">
      <dgm:prSet presAssocID="{6C027C58-047D-4308-B29E-F43B7436E02C}" presName="vertSpace2b" presStyleCnt="0"/>
      <dgm:spPr/>
    </dgm:pt>
    <dgm:pt modelId="{D319950A-0E4B-409E-9695-DB3D1F9C1722}" type="pres">
      <dgm:prSet presAssocID="{78411D80-8B07-4A3B-BCEA-3EDCCE5F8D4C}" presName="thickLine" presStyleLbl="alignNode1" presStyleIdx="1" presStyleCnt="3"/>
      <dgm:spPr/>
    </dgm:pt>
    <dgm:pt modelId="{FE1E66B8-14AC-4D14-8D2B-F9FEE965E0CD}" type="pres">
      <dgm:prSet presAssocID="{78411D80-8B07-4A3B-BCEA-3EDCCE5F8D4C}" presName="horz1" presStyleCnt="0"/>
      <dgm:spPr/>
    </dgm:pt>
    <dgm:pt modelId="{B00E1287-3043-4AB1-8B0F-50544FC5CA5D}" type="pres">
      <dgm:prSet presAssocID="{78411D80-8B07-4A3B-BCEA-3EDCCE5F8D4C}" presName="tx1" presStyleLbl="revTx" presStyleIdx="4" presStyleCnt="12"/>
      <dgm:spPr/>
      <dgm:t>
        <a:bodyPr/>
        <a:lstStyle/>
        <a:p>
          <a:endParaRPr lang="pt-BR"/>
        </a:p>
      </dgm:t>
    </dgm:pt>
    <dgm:pt modelId="{E4B48B60-83A1-4B4D-853A-E890730E7E0E}" type="pres">
      <dgm:prSet presAssocID="{78411D80-8B07-4A3B-BCEA-3EDCCE5F8D4C}" presName="vert1" presStyleCnt="0"/>
      <dgm:spPr/>
    </dgm:pt>
    <dgm:pt modelId="{4A69960D-6933-4645-804E-2617AED49AC7}" type="pres">
      <dgm:prSet presAssocID="{5AB979C6-32E9-4079-AD32-38C924D09B45}" presName="vertSpace2a" presStyleCnt="0"/>
      <dgm:spPr/>
    </dgm:pt>
    <dgm:pt modelId="{2C9B325E-74A1-4023-924E-3A1C616051D3}" type="pres">
      <dgm:prSet presAssocID="{5AB979C6-32E9-4079-AD32-38C924D09B45}" presName="horz2" presStyleCnt="0"/>
      <dgm:spPr/>
    </dgm:pt>
    <dgm:pt modelId="{387ED81D-22AA-4203-B7CC-44FB43F63209}" type="pres">
      <dgm:prSet presAssocID="{5AB979C6-32E9-4079-AD32-38C924D09B45}" presName="horzSpace2" presStyleCnt="0"/>
      <dgm:spPr/>
    </dgm:pt>
    <dgm:pt modelId="{A0DB899A-AA28-4F2A-AD4F-3163D853BA18}" type="pres">
      <dgm:prSet presAssocID="{5AB979C6-32E9-4079-AD32-38C924D09B45}" presName="tx2" presStyleLbl="revTx" presStyleIdx="5" presStyleCnt="12"/>
      <dgm:spPr/>
      <dgm:t>
        <a:bodyPr/>
        <a:lstStyle/>
        <a:p>
          <a:endParaRPr lang="pt-BR"/>
        </a:p>
      </dgm:t>
    </dgm:pt>
    <dgm:pt modelId="{6C829ECC-061C-4FBA-8AAD-706F3D9C77C2}" type="pres">
      <dgm:prSet presAssocID="{5AB979C6-32E9-4079-AD32-38C924D09B45}" presName="vert2" presStyleCnt="0"/>
      <dgm:spPr/>
    </dgm:pt>
    <dgm:pt modelId="{1DC9A90F-C64F-4032-ADD7-83BF02C1D771}" type="pres">
      <dgm:prSet presAssocID="{5AB979C6-32E9-4079-AD32-38C924D09B45}" presName="thinLine2b" presStyleLbl="callout" presStyleIdx="3" presStyleCnt="9" custLinFactY="100000" custLinFactNeighborY="167840"/>
      <dgm:spPr/>
    </dgm:pt>
    <dgm:pt modelId="{C3B23620-5916-482B-B884-8CCD6CF98095}" type="pres">
      <dgm:prSet presAssocID="{5AB979C6-32E9-4079-AD32-38C924D09B45}" presName="vertSpace2b" presStyleCnt="0"/>
      <dgm:spPr/>
    </dgm:pt>
    <dgm:pt modelId="{930BF0F0-5B49-4F81-8E08-B1EA61F8FB31}" type="pres">
      <dgm:prSet presAssocID="{07516E1C-9E37-4394-9EC2-F477DA1C6BFD}" presName="horz2" presStyleCnt="0"/>
      <dgm:spPr/>
    </dgm:pt>
    <dgm:pt modelId="{861B835A-C3A6-4867-9099-4DBF535D4507}" type="pres">
      <dgm:prSet presAssocID="{07516E1C-9E37-4394-9EC2-F477DA1C6BFD}" presName="horzSpace2" presStyleCnt="0"/>
      <dgm:spPr/>
    </dgm:pt>
    <dgm:pt modelId="{64DDA908-E48F-494C-9CCE-43D9F42A57A6}" type="pres">
      <dgm:prSet presAssocID="{07516E1C-9E37-4394-9EC2-F477DA1C6BFD}" presName="tx2" presStyleLbl="revTx" presStyleIdx="6" presStyleCnt="12" custScaleY="70228"/>
      <dgm:spPr/>
      <dgm:t>
        <a:bodyPr/>
        <a:lstStyle/>
        <a:p>
          <a:endParaRPr lang="pt-BR"/>
        </a:p>
      </dgm:t>
    </dgm:pt>
    <dgm:pt modelId="{280AFA28-CEAD-48A6-BCAE-BB48957C84B4}" type="pres">
      <dgm:prSet presAssocID="{07516E1C-9E37-4394-9EC2-F477DA1C6BFD}" presName="vert2" presStyleCnt="0"/>
      <dgm:spPr/>
    </dgm:pt>
    <dgm:pt modelId="{F690CBAA-3E0B-4FC6-89F8-BBF5DEE711A1}" type="pres">
      <dgm:prSet presAssocID="{07516E1C-9E37-4394-9EC2-F477DA1C6BFD}" presName="thinLine2b" presStyleLbl="callout" presStyleIdx="4" presStyleCnt="9"/>
      <dgm:spPr/>
    </dgm:pt>
    <dgm:pt modelId="{0123EA70-460C-4A12-9915-FC14C9618A88}" type="pres">
      <dgm:prSet presAssocID="{07516E1C-9E37-4394-9EC2-F477DA1C6BFD}" presName="vertSpace2b" presStyleCnt="0"/>
      <dgm:spPr/>
    </dgm:pt>
    <dgm:pt modelId="{F452D568-A972-47A8-B04D-0C2581592166}" type="pres">
      <dgm:prSet presAssocID="{C3370A9F-C8D7-49C7-893F-FEEB8BA50764}" presName="horz2" presStyleCnt="0"/>
      <dgm:spPr/>
    </dgm:pt>
    <dgm:pt modelId="{6357A44D-32EB-4BC6-92D5-F6EAA3A1C427}" type="pres">
      <dgm:prSet presAssocID="{C3370A9F-C8D7-49C7-893F-FEEB8BA50764}" presName="horzSpace2" presStyleCnt="0"/>
      <dgm:spPr/>
    </dgm:pt>
    <dgm:pt modelId="{68568691-637C-4855-B8F4-DEA905454A39}" type="pres">
      <dgm:prSet presAssocID="{C3370A9F-C8D7-49C7-893F-FEEB8BA50764}" presName="tx2" presStyleLbl="revTx" presStyleIdx="7" presStyleCnt="12"/>
      <dgm:spPr/>
      <dgm:t>
        <a:bodyPr/>
        <a:lstStyle/>
        <a:p>
          <a:endParaRPr lang="pt-BR"/>
        </a:p>
      </dgm:t>
    </dgm:pt>
    <dgm:pt modelId="{660ED630-3F41-40DD-A8FD-D65F881DB634}" type="pres">
      <dgm:prSet presAssocID="{C3370A9F-C8D7-49C7-893F-FEEB8BA50764}" presName="vert2" presStyleCnt="0"/>
      <dgm:spPr/>
    </dgm:pt>
    <dgm:pt modelId="{FA30FAB1-847B-4BCF-B61E-43A513D2585F}" type="pres">
      <dgm:prSet presAssocID="{C3370A9F-C8D7-49C7-893F-FEEB8BA50764}" presName="thinLine2b" presStyleLbl="callout" presStyleIdx="5" presStyleCnt="9"/>
      <dgm:spPr/>
    </dgm:pt>
    <dgm:pt modelId="{8A3D1C48-E0A2-40AC-82C2-376B35429261}" type="pres">
      <dgm:prSet presAssocID="{C3370A9F-C8D7-49C7-893F-FEEB8BA50764}" presName="vertSpace2b" presStyleCnt="0"/>
      <dgm:spPr/>
    </dgm:pt>
    <dgm:pt modelId="{B22808BE-208B-4995-B53B-2187D311AA81}" type="pres">
      <dgm:prSet presAssocID="{8684DA95-5291-4E98-A59F-B6D8B9C641F8}" presName="horz2" presStyleCnt="0"/>
      <dgm:spPr/>
    </dgm:pt>
    <dgm:pt modelId="{D80FEC5E-447D-400B-8D07-136A805806F6}" type="pres">
      <dgm:prSet presAssocID="{8684DA95-5291-4E98-A59F-B6D8B9C641F8}" presName="horzSpace2" presStyleCnt="0"/>
      <dgm:spPr/>
    </dgm:pt>
    <dgm:pt modelId="{38421F5B-C731-4141-A47D-A065CEAF2760}" type="pres">
      <dgm:prSet presAssocID="{8684DA95-5291-4E98-A59F-B6D8B9C641F8}" presName="tx2" presStyleLbl="revTx" presStyleIdx="8" presStyleCnt="12"/>
      <dgm:spPr/>
      <dgm:t>
        <a:bodyPr/>
        <a:lstStyle/>
        <a:p>
          <a:endParaRPr lang="pt-BR"/>
        </a:p>
      </dgm:t>
    </dgm:pt>
    <dgm:pt modelId="{E3E16D6E-55AA-4BE8-B7B4-086907125220}" type="pres">
      <dgm:prSet presAssocID="{8684DA95-5291-4E98-A59F-B6D8B9C641F8}" presName="vert2" presStyleCnt="0"/>
      <dgm:spPr/>
    </dgm:pt>
    <dgm:pt modelId="{32CBDB11-A348-442C-B51B-4FD667BD0DB0}" type="pres">
      <dgm:prSet presAssocID="{8684DA95-5291-4E98-A59F-B6D8B9C641F8}" presName="thinLine2b" presStyleLbl="callout" presStyleIdx="6" presStyleCnt="9"/>
      <dgm:spPr/>
    </dgm:pt>
    <dgm:pt modelId="{2B6CF744-318A-4150-AB46-F296A90AE133}" type="pres">
      <dgm:prSet presAssocID="{8684DA95-5291-4E98-A59F-B6D8B9C641F8}" presName="vertSpace2b" presStyleCnt="0"/>
      <dgm:spPr/>
    </dgm:pt>
    <dgm:pt modelId="{B6B851B7-4ED9-4665-BE39-C3E54946DB16}" type="pres">
      <dgm:prSet presAssocID="{B356983C-F858-4F09-BE80-64EB0176A9D3}" presName="thickLine" presStyleLbl="alignNode1" presStyleIdx="2" presStyleCnt="3"/>
      <dgm:spPr/>
    </dgm:pt>
    <dgm:pt modelId="{655377B8-F3DE-455E-93A7-996A899A8CD3}" type="pres">
      <dgm:prSet presAssocID="{B356983C-F858-4F09-BE80-64EB0176A9D3}" presName="horz1" presStyleCnt="0"/>
      <dgm:spPr/>
    </dgm:pt>
    <dgm:pt modelId="{BF709B03-E3CD-4263-904E-F17A988F9474}" type="pres">
      <dgm:prSet presAssocID="{B356983C-F858-4F09-BE80-64EB0176A9D3}" presName="tx1" presStyleLbl="revTx" presStyleIdx="9" presStyleCnt="12"/>
      <dgm:spPr/>
      <dgm:t>
        <a:bodyPr/>
        <a:lstStyle/>
        <a:p>
          <a:endParaRPr lang="pt-BR"/>
        </a:p>
      </dgm:t>
    </dgm:pt>
    <dgm:pt modelId="{239B95B9-6A59-48B0-A116-E57FD7D01F20}" type="pres">
      <dgm:prSet presAssocID="{B356983C-F858-4F09-BE80-64EB0176A9D3}" presName="vert1" presStyleCnt="0"/>
      <dgm:spPr/>
    </dgm:pt>
    <dgm:pt modelId="{7D9F0714-DECD-4B43-AC22-DB9C429F98EF}" type="pres">
      <dgm:prSet presAssocID="{8B4B3DD0-4848-417D-B43E-E3A1628EB8D9}" presName="vertSpace2a" presStyleCnt="0"/>
      <dgm:spPr/>
    </dgm:pt>
    <dgm:pt modelId="{5E69E88A-9BDB-48C4-AFB0-A0488A765B84}" type="pres">
      <dgm:prSet presAssocID="{8B4B3DD0-4848-417D-B43E-E3A1628EB8D9}" presName="horz2" presStyleCnt="0"/>
      <dgm:spPr/>
    </dgm:pt>
    <dgm:pt modelId="{A9CB49F4-9620-4BB9-9C83-8D64C3C9040E}" type="pres">
      <dgm:prSet presAssocID="{8B4B3DD0-4848-417D-B43E-E3A1628EB8D9}" presName="horzSpace2" presStyleCnt="0"/>
      <dgm:spPr/>
    </dgm:pt>
    <dgm:pt modelId="{2FCFA6E3-BC81-4D26-95F7-7022DA9519C7}" type="pres">
      <dgm:prSet presAssocID="{8B4B3DD0-4848-417D-B43E-E3A1628EB8D9}" presName="tx2" presStyleLbl="revTx" presStyleIdx="10" presStyleCnt="12"/>
      <dgm:spPr/>
      <dgm:t>
        <a:bodyPr/>
        <a:lstStyle/>
        <a:p>
          <a:endParaRPr lang="pt-BR"/>
        </a:p>
      </dgm:t>
    </dgm:pt>
    <dgm:pt modelId="{6DA6904B-414E-4189-8A02-7492DDC2EF0E}" type="pres">
      <dgm:prSet presAssocID="{8B4B3DD0-4848-417D-B43E-E3A1628EB8D9}" presName="vert2" presStyleCnt="0"/>
      <dgm:spPr/>
    </dgm:pt>
    <dgm:pt modelId="{1B8DA2E3-49D9-4528-A288-FCC07A549B2E}" type="pres">
      <dgm:prSet presAssocID="{8B4B3DD0-4848-417D-B43E-E3A1628EB8D9}" presName="thinLine2b" presStyleLbl="callout" presStyleIdx="7" presStyleCnt="9"/>
      <dgm:spPr/>
    </dgm:pt>
    <dgm:pt modelId="{8430C908-FFF0-4BBB-99B0-AA961851AB6C}" type="pres">
      <dgm:prSet presAssocID="{8B4B3DD0-4848-417D-B43E-E3A1628EB8D9}" presName="vertSpace2b" presStyleCnt="0"/>
      <dgm:spPr/>
    </dgm:pt>
    <dgm:pt modelId="{28FB3B0A-316A-4E22-9C45-2227413E1492}" type="pres">
      <dgm:prSet presAssocID="{B263CC34-4A52-4C12-A875-F05C535A67C1}" presName="horz2" presStyleCnt="0"/>
      <dgm:spPr/>
    </dgm:pt>
    <dgm:pt modelId="{242A2D2B-A8E9-4C06-A11B-72365DB57D2E}" type="pres">
      <dgm:prSet presAssocID="{B263CC34-4A52-4C12-A875-F05C535A67C1}" presName="horzSpace2" presStyleCnt="0"/>
      <dgm:spPr/>
    </dgm:pt>
    <dgm:pt modelId="{F914A122-8E60-4093-89B3-CF2A739D55F0}" type="pres">
      <dgm:prSet presAssocID="{B263CC34-4A52-4C12-A875-F05C535A67C1}" presName="tx2" presStyleLbl="revTx" presStyleIdx="11" presStyleCnt="12"/>
      <dgm:spPr/>
      <dgm:t>
        <a:bodyPr/>
        <a:lstStyle/>
        <a:p>
          <a:endParaRPr lang="pt-BR"/>
        </a:p>
      </dgm:t>
    </dgm:pt>
    <dgm:pt modelId="{645AEC23-7F49-4E79-A9F5-53F51BB77C30}" type="pres">
      <dgm:prSet presAssocID="{B263CC34-4A52-4C12-A875-F05C535A67C1}" presName="vert2" presStyleCnt="0"/>
      <dgm:spPr/>
    </dgm:pt>
    <dgm:pt modelId="{332C69B3-4B70-4A0D-B405-5B99AE47B54C}" type="pres">
      <dgm:prSet presAssocID="{B263CC34-4A52-4C12-A875-F05C535A67C1}" presName="thinLine2b" presStyleLbl="callout" presStyleIdx="8" presStyleCnt="9"/>
      <dgm:spPr/>
    </dgm:pt>
    <dgm:pt modelId="{8267EC01-B61E-4C7D-8708-24F1494A3D01}" type="pres">
      <dgm:prSet presAssocID="{B263CC34-4A52-4C12-A875-F05C535A67C1}" presName="vertSpace2b" presStyleCnt="0"/>
      <dgm:spPr/>
    </dgm:pt>
  </dgm:ptLst>
  <dgm:cxnLst>
    <dgm:cxn modelId="{31FE4AFE-BBF3-4BC1-B008-3923ECC0A534}" srcId="{B356983C-F858-4F09-BE80-64EB0176A9D3}" destId="{8B4B3DD0-4848-417D-B43E-E3A1628EB8D9}" srcOrd="0" destOrd="0" parTransId="{6672B010-CB70-4421-ABB3-5074073838D1}" sibTransId="{D7AC8FB2-A18D-4842-B95F-DD95E0E3F993}"/>
    <dgm:cxn modelId="{0AE5AA62-1A7D-4FCF-A7FF-0CC79551E93D}" srcId="{C6FFC39C-0160-4A36-9F36-40063E8D36CA}" destId="{6C027C58-047D-4308-B29E-F43B7436E02C}" srcOrd="2" destOrd="0" parTransId="{F7D2E398-3320-4442-8A9A-0182B104CAC0}" sibTransId="{2E0A9731-91C8-4970-92B8-5375510965A7}"/>
    <dgm:cxn modelId="{CDB0D5AE-E5AA-476B-9813-5771845E8C53}" type="presOf" srcId="{C6FFC39C-0160-4A36-9F36-40063E8D36CA}" destId="{6E937A88-51C4-4DFC-991C-007A01D6251C}" srcOrd="0" destOrd="0" presId="urn:microsoft.com/office/officeart/2008/layout/LinedList"/>
    <dgm:cxn modelId="{8FBEAC9D-5AA8-47D9-8532-7A8A246B605B}" srcId="{EBEEC8B5-C6D2-436C-A536-BE832CC7AD24}" destId="{C6FFC39C-0160-4A36-9F36-40063E8D36CA}" srcOrd="0" destOrd="0" parTransId="{E75B034C-1A22-4D64-884D-B856DF2539E6}" sibTransId="{CA93158C-126F-42D6-B14D-CC2CDED7B162}"/>
    <dgm:cxn modelId="{4BE6858F-ABA2-43B9-B7EC-20A0A89CC479}" type="presOf" srcId="{78411D80-8B07-4A3B-BCEA-3EDCCE5F8D4C}" destId="{B00E1287-3043-4AB1-8B0F-50544FC5CA5D}" srcOrd="0" destOrd="0" presId="urn:microsoft.com/office/officeart/2008/layout/LinedList"/>
    <dgm:cxn modelId="{00E22F60-4399-4E3E-8623-F59194F204E9}" srcId="{78411D80-8B07-4A3B-BCEA-3EDCCE5F8D4C}" destId="{5AB979C6-32E9-4079-AD32-38C924D09B45}" srcOrd="0" destOrd="0" parTransId="{92DB291E-6C59-40B7-BF9F-E85277D0CF61}" sibTransId="{5260FAF0-8647-4D5D-81E7-2000AE96D956}"/>
    <dgm:cxn modelId="{132A75DA-4DF7-4BE5-A6A7-4759428DA5C3}" type="presOf" srcId="{B6BC6C5D-6830-4960-B01F-D36AC005E9CB}" destId="{B0F8A3C8-20EA-4FC3-90AE-CE0B8F62BE08}" srcOrd="0" destOrd="0" presId="urn:microsoft.com/office/officeart/2008/layout/LinedList"/>
    <dgm:cxn modelId="{DD9AF44A-FFE8-45E4-A551-668D0708A983}" type="presOf" srcId="{6C027C58-047D-4308-B29E-F43B7436E02C}" destId="{A0A50B73-FDA8-4076-AF82-3E8F8C19D946}" srcOrd="0" destOrd="0" presId="urn:microsoft.com/office/officeart/2008/layout/LinedList"/>
    <dgm:cxn modelId="{DDA4B543-0534-421A-A6A7-41C4C962491E}" type="presOf" srcId="{B356983C-F858-4F09-BE80-64EB0176A9D3}" destId="{BF709B03-E3CD-4263-904E-F17A988F9474}" srcOrd="0" destOrd="0" presId="urn:microsoft.com/office/officeart/2008/layout/LinedList"/>
    <dgm:cxn modelId="{1B80C89A-D9E1-45C0-B673-055FC0056492}" srcId="{78411D80-8B07-4A3B-BCEA-3EDCCE5F8D4C}" destId="{8684DA95-5291-4E98-A59F-B6D8B9C641F8}" srcOrd="3" destOrd="0" parTransId="{FAD642AA-C8F8-4410-9250-D9E12E3EB142}" sibTransId="{4B296CC4-DD64-4BDB-9220-3B96D1C480DE}"/>
    <dgm:cxn modelId="{56DBD55E-AD4E-44B3-9BB2-8230075E3129}" type="presOf" srcId="{EBEEC8B5-C6D2-436C-A536-BE832CC7AD24}" destId="{CD260ED7-41C7-4AD0-BAFD-2C46A1B842A8}" srcOrd="0" destOrd="0" presId="urn:microsoft.com/office/officeart/2008/layout/LinedList"/>
    <dgm:cxn modelId="{A3772F03-E4C9-4951-9310-FE7C295480AD}" srcId="{C6FFC39C-0160-4A36-9F36-40063E8D36CA}" destId="{B6BC6C5D-6830-4960-B01F-D36AC005E9CB}" srcOrd="0" destOrd="0" parTransId="{3A50B20D-9E4C-442E-9263-2CB7E704D248}" sibTransId="{6E659FBE-7989-43CB-BC12-E7D5F15402F6}"/>
    <dgm:cxn modelId="{311B4F77-0A19-4A66-A5B5-C8EEE7218830}" srcId="{EBEEC8B5-C6D2-436C-A536-BE832CC7AD24}" destId="{B356983C-F858-4F09-BE80-64EB0176A9D3}" srcOrd="2" destOrd="0" parTransId="{89746018-77E8-47BE-892A-9511695F4355}" sibTransId="{563F1A69-DB2B-41F7-A2A8-F3521CFA26A9}"/>
    <dgm:cxn modelId="{2450776D-B386-436C-A2E1-8525C555C578}" type="presOf" srcId="{07516E1C-9E37-4394-9EC2-F477DA1C6BFD}" destId="{64DDA908-E48F-494C-9CCE-43D9F42A57A6}" srcOrd="0" destOrd="0" presId="urn:microsoft.com/office/officeart/2008/layout/LinedList"/>
    <dgm:cxn modelId="{B843ECAC-0328-4ED8-B4C1-562D33B22C20}" srcId="{78411D80-8B07-4A3B-BCEA-3EDCCE5F8D4C}" destId="{C3370A9F-C8D7-49C7-893F-FEEB8BA50764}" srcOrd="2" destOrd="0" parTransId="{00A70294-7AE5-4A16-9570-B178312F4191}" sibTransId="{FF77EC31-4DDB-4E6A-86E1-A1E1AD7F578A}"/>
    <dgm:cxn modelId="{F81B50D6-F51D-487B-BD66-72709CF65A1D}" srcId="{B356983C-F858-4F09-BE80-64EB0176A9D3}" destId="{B263CC34-4A52-4C12-A875-F05C535A67C1}" srcOrd="1" destOrd="0" parTransId="{27E448B2-2389-4E4D-AC88-D39C30F2ECEF}" sibTransId="{B1F47D8A-056A-4FE9-8BEB-4B9C73AB3384}"/>
    <dgm:cxn modelId="{1055D142-3464-462C-8B2E-3528F3569536}" type="presOf" srcId="{B263CC34-4A52-4C12-A875-F05C535A67C1}" destId="{F914A122-8E60-4093-89B3-CF2A739D55F0}" srcOrd="0" destOrd="0" presId="urn:microsoft.com/office/officeart/2008/layout/LinedList"/>
    <dgm:cxn modelId="{3C7D7AF3-D485-430B-A189-F3201EEEE793}" srcId="{78411D80-8B07-4A3B-BCEA-3EDCCE5F8D4C}" destId="{07516E1C-9E37-4394-9EC2-F477DA1C6BFD}" srcOrd="1" destOrd="0" parTransId="{59886942-2F0C-4980-B294-811F54458449}" sibTransId="{5F04C50A-9EF0-4FD7-8CEA-E09BE62BB818}"/>
    <dgm:cxn modelId="{630E32A0-BD41-47BD-9DB6-F6411A249125}" srcId="{C6FFC39C-0160-4A36-9F36-40063E8D36CA}" destId="{8C18F9BE-60FA-4B5E-9B2C-0A731F8924C9}" srcOrd="1" destOrd="0" parTransId="{9CD7BC05-A061-4C0B-BDE4-0F618A9BC46A}" sibTransId="{900A9C0B-A8D6-4FD7-A12D-0754907B1E0D}"/>
    <dgm:cxn modelId="{07E66F97-DCCB-40A5-92D1-46AAA6801872}" type="presOf" srcId="{8B4B3DD0-4848-417D-B43E-E3A1628EB8D9}" destId="{2FCFA6E3-BC81-4D26-95F7-7022DA9519C7}" srcOrd="0" destOrd="0" presId="urn:microsoft.com/office/officeart/2008/layout/LinedList"/>
    <dgm:cxn modelId="{E081BB33-30B6-4ECD-99BA-8F07C3F2B01A}" type="presOf" srcId="{5AB979C6-32E9-4079-AD32-38C924D09B45}" destId="{A0DB899A-AA28-4F2A-AD4F-3163D853BA18}" srcOrd="0" destOrd="0" presId="urn:microsoft.com/office/officeart/2008/layout/LinedList"/>
    <dgm:cxn modelId="{C8FC5D43-9B72-4005-9A4E-34940656C84B}" type="presOf" srcId="{8C18F9BE-60FA-4B5E-9B2C-0A731F8924C9}" destId="{50C616BB-2171-426D-B3EF-6B8A1B1B7067}" srcOrd="0" destOrd="0" presId="urn:microsoft.com/office/officeart/2008/layout/LinedList"/>
    <dgm:cxn modelId="{B18506E2-0611-458F-A05C-1C3B379F91C9}" type="presOf" srcId="{C3370A9F-C8D7-49C7-893F-FEEB8BA50764}" destId="{68568691-637C-4855-B8F4-DEA905454A39}" srcOrd="0" destOrd="0" presId="urn:microsoft.com/office/officeart/2008/layout/LinedList"/>
    <dgm:cxn modelId="{BDFD6118-F297-4B85-B41C-9D1FCA2C7BEA}" srcId="{EBEEC8B5-C6D2-436C-A536-BE832CC7AD24}" destId="{78411D80-8B07-4A3B-BCEA-3EDCCE5F8D4C}" srcOrd="1" destOrd="0" parTransId="{F3AEC180-A539-4FE4-9255-451D16131FA8}" sibTransId="{76E53A08-FB81-497A-8C1D-D6061A3034F2}"/>
    <dgm:cxn modelId="{7D3C53C5-F975-440B-AA6F-6262A1B50A60}" type="presOf" srcId="{8684DA95-5291-4E98-A59F-B6D8B9C641F8}" destId="{38421F5B-C731-4141-A47D-A065CEAF2760}" srcOrd="0" destOrd="0" presId="urn:microsoft.com/office/officeart/2008/layout/LinedList"/>
    <dgm:cxn modelId="{32496B44-3274-402E-8A39-43F9D458CB13}" type="presParOf" srcId="{CD260ED7-41C7-4AD0-BAFD-2C46A1B842A8}" destId="{27D042D9-1C2C-4F33-845C-FD78297C6521}" srcOrd="0" destOrd="0" presId="urn:microsoft.com/office/officeart/2008/layout/LinedList"/>
    <dgm:cxn modelId="{42794BB9-7E64-4F2F-A5A2-0A91D64281F3}" type="presParOf" srcId="{CD260ED7-41C7-4AD0-BAFD-2C46A1B842A8}" destId="{B55181EC-D3B9-482B-9F75-802868D2F27A}" srcOrd="1" destOrd="0" presId="urn:microsoft.com/office/officeart/2008/layout/LinedList"/>
    <dgm:cxn modelId="{12AE631F-D6B1-4677-9D3F-4A2FE59FFD8C}" type="presParOf" srcId="{B55181EC-D3B9-482B-9F75-802868D2F27A}" destId="{6E937A88-51C4-4DFC-991C-007A01D6251C}" srcOrd="0" destOrd="0" presId="urn:microsoft.com/office/officeart/2008/layout/LinedList"/>
    <dgm:cxn modelId="{6796B53A-E12B-4931-944D-9D797535984E}" type="presParOf" srcId="{B55181EC-D3B9-482B-9F75-802868D2F27A}" destId="{F7CFF347-A2AD-4648-98A4-9749C7E716AB}" srcOrd="1" destOrd="0" presId="urn:microsoft.com/office/officeart/2008/layout/LinedList"/>
    <dgm:cxn modelId="{CD1E305F-31A4-46A6-9D9E-03CCB5C29DC4}" type="presParOf" srcId="{F7CFF347-A2AD-4648-98A4-9749C7E716AB}" destId="{02CE1781-2999-4C17-9965-39B6DB4A17D2}" srcOrd="0" destOrd="0" presId="urn:microsoft.com/office/officeart/2008/layout/LinedList"/>
    <dgm:cxn modelId="{FE465F4C-394E-4D43-AE77-C05B7E2C49FB}" type="presParOf" srcId="{F7CFF347-A2AD-4648-98A4-9749C7E716AB}" destId="{07631840-CFAD-49D3-8C8E-22544D17413E}" srcOrd="1" destOrd="0" presId="urn:microsoft.com/office/officeart/2008/layout/LinedList"/>
    <dgm:cxn modelId="{040A2185-2B65-4074-B7DE-527E270A6E60}" type="presParOf" srcId="{07631840-CFAD-49D3-8C8E-22544D17413E}" destId="{AD049C7F-A3C3-4EED-88C9-84FE636363A8}" srcOrd="0" destOrd="0" presId="urn:microsoft.com/office/officeart/2008/layout/LinedList"/>
    <dgm:cxn modelId="{6BF00C0A-EEDA-4333-9416-DD8C8F3CF9A1}" type="presParOf" srcId="{07631840-CFAD-49D3-8C8E-22544D17413E}" destId="{B0F8A3C8-20EA-4FC3-90AE-CE0B8F62BE08}" srcOrd="1" destOrd="0" presId="urn:microsoft.com/office/officeart/2008/layout/LinedList"/>
    <dgm:cxn modelId="{3B806456-B0B1-45EE-8293-C2D0E4801BC8}" type="presParOf" srcId="{07631840-CFAD-49D3-8C8E-22544D17413E}" destId="{4EC131E8-E6F0-4F7A-93FC-A48A231AC251}" srcOrd="2" destOrd="0" presId="urn:microsoft.com/office/officeart/2008/layout/LinedList"/>
    <dgm:cxn modelId="{3FADDC88-17E5-4D53-B908-2662BC4D0CC4}" type="presParOf" srcId="{F7CFF347-A2AD-4648-98A4-9749C7E716AB}" destId="{91B6CA10-F74F-478B-854A-BD225BEF2034}" srcOrd="2" destOrd="0" presId="urn:microsoft.com/office/officeart/2008/layout/LinedList"/>
    <dgm:cxn modelId="{18F5F47B-9CA6-43DC-A83C-18C0311464DB}" type="presParOf" srcId="{F7CFF347-A2AD-4648-98A4-9749C7E716AB}" destId="{22CB3184-0A21-4463-89E3-E58235109A83}" srcOrd="3" destOrd="0" presId="urn:microsoft.com/office/officeart/2008/layout/LinedList"/>
    <dgm:cxn modelId="{4BCDEAE7-EC6C-446B-BF15-9D7F77A1C422}" type="presParOf" srcId="{F7CFF347-A2AD-4648-98A4-9749C7E716AB}" destId="{6BB62AE9-6D04-4FFE-8C21-31574679663C}" srcOrd="4" destOrd="0" presId="urn:microsoft.com/office/officeart/2008/layout/LinedList"/>
    <dgm:cxn modelId="{831008A2-D16F-472D-9C8F-EEE9ADFD3D75}" type="presParOf" srcId="{6BB62AE9-6D04-4FFE-8C21-31574679663C}" destId="{160C6100-01B3-4039-BB9E-A50301BFCFB7}" srcOrd="0" destOrd="0" presId="urn:microsoft.com/office/officeart/2008/layout/LinedList"/>
    <dgm:cxn modelId="{F9E38665-D82E-48D0-B46E-E64ACA299CC1}" type="presParOf" srcId="{6BB62AE9-6D04-4FFE-8C21-31574679663C}" destId="{50C616BB-2171-426D-B3EF-6B8A1B1B7067}" srcOrd="1" destOrd="0" presId="urn:microsoft.com/office/officeart/2008/layout/LinedList"/>
    <dgm:cxn modelId="{C15F66A1-44A9-4159-AEDF-30E00099E934}" type="presParOf" srcId="{6BB62AE9-6D04-4FFE-8C21-31574679663C}" destId="{AA7D5037-2CC3-4A1A-BC2B-B460CBBA93A2}" srcOrd="2" destOrd="0" presId="urn:microsoft.com/office/officeart/2008/layout/LinedList"/>
    <dgm:cxn modelId="{86F87169-1E34-4064-B4AE-BDECE9F055D5}" type="presParOf" srcId="{F7CFF347-A2AD-4648-98A4-9749C7E716AB}" destId="{DF0FDA74-B61F-4356-A9FE-B12DB5083EBF}" srcOrd="5" destOrd="0" presId="urn:microsoft.com/office/officeart/2008/layout/LinedList"/>
    <dgm:cxn modelId="{BFC7E4F0-0221-4F50-AD1C-2051F8818BC9}" type="presParOf" srcId="{F7CFF347-A2AD-4648-98A4-9749C7E716AB}" destId="{9E846603-F9CF-4A69-A366-75F8DD03147E}" srcOrd="6" destOrd="0" presId="urn:microsoft.com/office/officeart/2008/layout/LinedList"/>
    <dgm:cxn modelId="{239EA667-BB91-4666-A1FE-A7F0C958A92F}" type="presParOf" srcId="{F7CFF347-A2AD-4648-98A4-9749C7E716AB}" destId="{BD481297-FB63-4E90-BFE1-52C597B04A5F}" srcOrd="7" destOrd="0" presId="urn:microsoft.com/office/officeart/2008/layout/LinedList"/>
    <dgm:cxn modelId="{0B9904BA-D380-4574-B154-B9CD4885F018}" type="presParOf" srcId="{BD481297-FB63-4E90-BFE1-52C597B04A5F}" destId="{DB575357-94D2-44ED-85A6-03D3D7299E78}" srcOrd="0" destOrd="0" presId="urn:microsoft.com/office/officeart/2008/layout/LinedList"/>
    <dgm:cxn modelId="{765CD1A8-5002-43B5-B30D-AD50E32465F1}" type="presParOf" srcId="{BD481297-FB63-4E90-BFE1-52C597B04A5F}" destId="{A0A50B73-FDA8-4076-AF82-3E8F8C19D946}" srcOrd="1" destOrd="0" presId="urn:microsoft.com/office/officeart/2008/layout/LinedList"/>
    <dgm:cxn modelId="{0CF1100D-290F-41F2-BFA1-6071B1DAF9E7}" type="presParOf" srcId="{BD481297-FB63-4E90-BFE1-52C597B04A5F}" destId="{8A7699B3-AE80-444E-BBE5-24C7135172FC}" srcOrd="2" destOrd="0" presId="urn:microsoft.com/office/officeart/2008/layout/LinedList"/>
    <dgm:cxn modelId="{4B032859-8011-4DC3-8C46-AE40AB0226D9}" type="presParOf" srcId="{F7CFF347-A2AD-4648-98A4-9749C7E716AB}" destId="{B569FEBC-51D8-4391-AF2C-7F562BA38CB8}" srcOrd="8" destOrd="0" presId="urn:microsoft.com/office/officeart/2008/layout/LinedList"/>
    <dgm:cxn modelId="{981F1111-C041-4A6E-AA0D-8F13252D2332}" type="presParOf" srcId="{F7CFF347-A2AD-4648-98A4-9749C7E716AB}" destId="{857149B3-6B7D-4F58-9501-D55D79058488}" srcOrd="9" destOrd="0" presId="urn:microsoft.com/office/officeart/2008/layout/LinedList"/>
    <dgm:cxn modelId="{F659776C-69E4-4581-9097-2FC109A07895}" type="presParOf" srcId="{CD260ED7-41C7-4AD0-BAFD-2C46A1B842A8}" destId="{D319950A-0E4B-409E-9695-DB3D1F9C1722}" srcOrd="2" destOrd="0" presId="urn:microsoft.com/office/officeart/2008/layout/LinedList"/>
    <dgm:cxn modelId="{15F55F59-B242-4315-B69B-02F690695CE6}" type="presParOf" srcId="{CD260ED7-41C7-4AD0-BAFD-2C46A1B842A8}" destId="{FE1E66B8-14AC-4D14-8D2B-F9FEE965E0CD}" srcOrd="3" destOrd="0" presId="urn:microsoft.com/office/officeart/2008/layout/LinedList"/>
    <dgm:cxn modelId="{DB6D186A-873E-478C-9D6E-F5610C7AA44A}" type="presParOf" srcId="{FE1E66B8-14AC-4D14-8D2B-F9FEE965E0CD}" destId="{B00E1287-3043-4AB1-8B0F-50544FC5CA5D}" srcOrd="0" destOrd="0" presId="urn:microsoft.com/office/officeart/2008/layout/LinedList"/>
    <dgm:cxn modelId="{1DB4B341-3D4E-4516-A734-F2AF6C6AFA86}" type="presParOf" srcId="{FE1E66B8-14AC-4D14-8D2B-F9FEE965E0CD}" destId="{E4B48B60-83A1-4B4D-853A-E890730E7E0E}" srcOrd="1" destOrd="0" presId="urn:microsoft.com/office/officeart/2008/layout/LinedList"/>
    <dgm:cxn modelId="{D9F07769-3ACC-4BA9-B375-35C73CB219E8}" type="presParOf" srcId="{E4B48B60-83A1-4B4D-853A-E890730E7E0E}" destId="{4A69960D-6933-4645-804E-2617AED49AC7}" srcOrd="0" destOrd="0" presId="urn:microsoft.com/office/officeart/2008/layout/LinedList"/>
    <dgm:cxn modelId="{0D063B13-1034-4421-A756-32D84B6F2928}" type="presParOf" srcId="{E4B48B60-83A1-4B4D-853A-E890730E7E0E}" destId="{2C9B325E-74A1-4023-924E-3A1C616051D3}" srcOrd="1" destOrd="0" presId="urn:microsoft.com/office/officeart/2008/layout/LinedList"/>
    <dgm:cxn modelId="{6862149C-718A-461D-A26E-FA4C0AF72C98}" type="presParOf" srcId="{2C9B325E-74A1-4023-924E-3A1C616051D3}" destId="{387ED81D-22AA-4203-B7CC-44FB43F63209}" srcOrd="0" destOrd="0" presId="urn:microsoft.com/office/officeart/2008/layout/LinedList"/>
    <dgm:cxn modelId="{87B76F6B-DC3C-463C-A2C8-A4D24E4730DF}" type="presParOf" srcId="{2C9B325E-74A1-4023-924E-3A1C616051D3}" destId="{A0DB899A-AA28-4F2A-AD4F-3163D853BA18}" srcOrd="1" destOrd="0" presId="urn:microsoft.com/office/officeart/2008/layout/LinedList"/>
    <dgm:cxn modelId="{521849FB-2E80-4D71-A10A-240F5887696A}" type="presParOf" srcId="{2C9B325E-74A1-4023-924E-3A1C616051D3}" destId="{6C829ECC-061C-4FBA-8AAD-706F3D9C77C2}" srcOrd="2" destOrd="0" presId="urn:microsoft.com/office/officeart/2008/layout/LinedList"/>
    <dgm:cxn modelId="{53832DAF-626A-4874-A8A6-C11DD7DBBD7B}" type="presParOf" srcId="{E4B48B60-83A1-4B4D-853A-E890730E7E0E}" destId="{1DC9A90F-C64F-4032-ADD7-83BF02C1D771}" srcOrd="2" destOrd="0" presId="urn:microsoft.com/office/officeart/2008/layout/LinedList"/>
    <dgm:cxn modelId="{EB3ABCA5-6166-432A-8966-31126A353A1F}" type="presParOf" srcId="{E4B48B60-83A1-4B4D-853A-E890730E7E0E}" destId="{C3B23620-5916-482B-B884-8CCD6CF98095}" srcOrd="3" destOrd="0" presId="urn:microsoft.com/office/officeart/2008/layout/LinedList"/>
    <dgm:cxn modelId="{91B637C7-B788-42EC-A380-524D9B4DB282}" type="presParOf" srcId="{E4B48B60-83A1-4B4D-853A-E890730E7E0E}" destId="{930BF0F0-5B49-4F81-8E08-B1EA61F8FB31}" srcOrd="4" destOrd="0" presId="urn:microsoft.com/office/officeart/2008/layout/LinedList"/>
    <dgm:cxn modelId="{649D6AC1-3DBE-423B-BE58-9F0C936271AC}" type="presParOf" srcId="{930BF0F0-5B49-4F81-8E08-B1EA61F8FB31}" destId="{861B835A-C3A6-4867-9099-4DBF535D4507}" srcOrd="0" destOrd="0" presId="urn:microsoft.com/office/officeart/2008/layout/LinedList"/>
    <dgm:cxn modelId="{EC066E2F-0883-4103-9C2D-4FC821FF2BED}" type="presParOf" srcId="{930BF0F0-5B49-4F81-8E08-B1EA61F8FB31}" destId="{64DDA908-E48F-494C-9CCE-43D9F42A57A6}" srcOrd="1" destOrd="0" presId="urn:microsoft.com/office/officeart/2008/layout/LinedList"/>
    <dgm:cxn modelId="{8F6A67BE-4DAC-4987-8EE3-BE857751D0A3}" type="presParOf" srcId="{930BF0F0-5B49-4F81-8E08-B1EA61F8FB31}" destId="{280AFA28-CEAD-48A6-BCAE-BB48957C84B4}" srcOrd="2" destOrd="0" presId="urn:microsoft.com/office/officeart/2008/layout/LinedList"/>
    <dgm:cxn modelId="{8ED9CFCF-0CDA-487F-B8B6-4A67742AD468}" type="presParOf" srcId="{E4B48B60-83A1-4B4D-853A-E890730E7E0E}" destId="{F690CBAA-3E0B-4FC6-89F8-BBF5DEE711A1}" srcOrd="5" destOrd="0" presId="urn:microsoft.com/office/officeart/2008/layout/LinedList"/>
    <dgm:cxn modelId="{F2D54AB3-5B24-4BA8-9BC2-CD7050F203FA}" type="presParOf" srcId="{E4B48B60-83A1-4B4D-853A-E890730E7E0E}" destId="{0123EA70-460C-4A12-9915-FC14C9618A88}" srcOrd="6" destOrd="0" presId="urn:microsoft.com/office/officeart/2008/layout/LinedList"/>
    <dgm:cxn modelId="{608C3FB8-F792-4073-8553-E7A415B411F2}" type="presParOf" srcId="{E4B48B60-83A1-4B4D-853A-E890730E7E0E}" destId="{F452D568-A972-47A8-B04D-0C2581592166}" srcOrd="7" destOrd="0" presId="urn:microsoft.com/office/officeart/2008/layout/LinedList"/>
    <dgm:cxn modelId="{14322421-563B-44C9-AFFB-A66D33AAD79E}" type="presParOf" srcId="{F452D568-A972-47A8-B04D-0C2581592166}" destId="{6357A44D-32EB-4BC6-92D5-F6EAA3A1C427}" srcOrd="0" destOrd="0" presId="urn:microsoft.com/office/officeart/2008/layout/LinedList"/>
    <dgm:cxn modelId="{EEC71437-7C28-47F2-BADF-A43A8AF4CEA2}" type="presParOf" srcId="{F452D568-A972-47A8-B04D-0C2581592166}" destId="{68568691-637C-4855-B8F4-DEA905454A39}" srcOrd="1" destOrd="0" presId="urn:microsoft.com/office/officeart/2008/layout/LinedList"/>
    <dgm:cxn modelId="{4A0C128C-94D5-4991-B283-7CF98C65FAAA}" type="presParOf" srcId="{F452D568-A972-47A8-B04D-0C2581592166}" destId="{660ED630-3F41-40DD-A8FD-D65F881DB634}" srcOrd="2" destOrd="0" presId="urn:microsoft.com/office/officeart/2008/layout/LinedList"/>
    <dgm:cxn modelId="{7257F485-871E-4BA8-BBC0-8F661D1CF0A9}" type="presParOf" srcId="{E4B48B60-83A1-4B4D-853A-E890730E7E0E}" destId="{FA30FAB1-847B-4BCF-B61E-43A513D2585F}" srcOrd="8" destOrd="0" presId="urn:microsoft.com/office/officeart/2008/layout/LinedList"/>
    <dgm:cxn modelId="{E117051C-CF99-4E22-847B-485A60B447B7}" type="presParOf" srcId="{E4B48B60-83A1-4B4D-853A-E890730E7E0E}" destId="{8A3D1C48-E0A2-40AC-82C2-376B35429261}" srcOrd="9" destOrd="0" presId="urn:microsoft.com/office/officeart/2008/layout/LinedList"/>
    <dgm:cxn modelId="{FDAAB16C-8101-4EE9-81BF-DD1EEE31C099}" type="presParOf" srcId="{E4B48B60-83A1-4B4D-853A-E890730E7E0E}" destId="{B22808BE-208B-4995-B53B-2187D311AA81}" srcOrd="10" destOrd="0" presId="urn:microsoft.com/office/officeart/2008/layout/LinedList"/>
    <dgm:cxn modelId="{B60C270B-7E6B-4505-8ABD-DF3D1C84047F}" type="presParOf" srcId="{B22808BE-208B-4995-B53B-2187D311AA81}" destId="{D80FEC5E-447D-400B-8D07-136A805806F6}" srcOrd="0" destOrd="0" presId="urn:microsoft.com/office/officeart/2008/layout/LinedList"/>
    <dgm:cxn modelId="{B15F1161-D988-4737-BAF4-DF2EB662F7A6}" type="presParOf" srcId="{B22808BE-208B-4995-B53B-2187D311AA81}" destId="{38421F5B-C731-4141-A47D-A065CEAF2760}" srcOrd="1" destOrd="0" presId="urn:microsoft.com/office/officeart/2008/layout/LinedList"/>
    <dgm:cxn modelId="{51631863-B295-4B1C-B79A-EA6E413B8FCF}" type="presParOf" srcId="{B22808BE-208B-4995-B53B-2187D311AA81}" destId="{E3E16D6E-55AA-4BE8-B7B4-086907125220}" srcOrd="2" destOrd="0" presId="urn:microsoft.com/office/officeart/2008/layout/LinedList"/>
    <dgm:cxn modelId="{A2072417-A74C-4CC1-9ED2-ACEE141F6358}" type="presParOf" srcId="{E4B48B60-83A1-4B4D-853A-E890730E7E0E}" destId="{32CBDB11-A348-442C-B51B-4FD667BD0DB0}" srcOrd="11" destOrd="0" presId="urn:microsoft.com/office/officeart/2008/layout/LinedList"/>
    <dgm:cxn modelId="{16DB69AE-1FF1-4F49-8189-3121837F9450}" type="presParOf" srcId="{E4B48B60-83A1-4B4D-853A-E890730E7E0E}" destId="{2B6CF744-318A-4150-AB46-F296A90AE133}" srcOrd="12" destOrd="0" presId="urn:microsoft.com/office/officeart/2008/layout/LinedList"/>
    <dgm:cxn modelId="{64FE2DBC-1973-405F-843C-38218CC7CCAA}" type="presParOf" srcId="{CD260ED7-41C7-4AD0-BAFD-2C46A1B842A8}" destId="{B6B851B7-4ED9-4665-BE39-C3E54946DB16}" srcOrd="4" destOrd="0" presId="urn:microsoft.com/office/officeart/2008/layout/LinedList"/>
    <dgm:cxn modelId="{2A5A275E-E635-41F1-A019-4AD0315ABD92}" type="presParOf" srcId="{CD260ED7-41C7-4AD0-BAFD-2C46A1B842A8}" destId="{655377B8-F3DE-455E-93A7-996A899A8CD3}" srcOrd="5" destOrd="0" presId="urn:microsoft.com/office/officeart/2008/layout/LinedList"/>
    <dgm:cxn modelId="{5455A053-C902-4597-82DD-F5C5D1B5992B}" type="presParOf" srcId="{655377B8-F3DE-455E-93A7-996A899A8CD3}" destId="{BF709B03-E3CD-4263-904E-F17A988F9474}" srcOrd="0" destOrd="0" presId="urn:microsoft.com/office/officeart/2008/layout/LinedList"/>
    <dgm:cxn modelId="{DFD85E7A-628C-4F47-807D-3C933CBC3750}" type="presParOf" srcId="{655377B8-F3DE-455E-93A7-996A899A8CD3}" destId="{239B95B9-6A59-48B0-A116-E57FD7D01F20}" srcOrd="1" destOrd="0" presId="urn:microsoft.com/office/officeart/2008/layout/LinedList"/>
    <dgm:cxn modelId="{18A2BF7A-884F-4D8E-9D1E-2B96C6E8CFEB}" type="presParOf" srcId="{239B95B9-6A59-48B0-A116-E57FD7D01F20}" destId="{7D9F0714-DECD-4B43-AC22-DB9C429F98EF}" srcOrd="0" destOrd="0" presId="urn:microsoft.com/office/officeart/2008/layout/LinedList"/>
    <dgm:cxn modelId="{727A0FFC-EB78-4A5A-A3FB-F701DB5781FE}" type="presParOf" srcId="{239B95B9-6A59-48B0-A116-E57FD7D01F20}" destId="{5E69E88A-9BDB-48C4-AFB0-A0488A765B84}" srcOrd="1" destOrd="0" presId="urn:microsoft.com/office/officeart/2008/layout/LinedList"/>
    <dgm:cxn modelId="{ED75B01C-845F-425B-9BF8-9239A330D0B0}" type="presParOf" srcId="{5E69E88A-9BDB-48C4-AFB0-A0488A765B84}" destId="{A9CB49F4-9620-4BB9-9C83-8D64C3C9040E}" srcOrd="0" destOrd="0" presId="urn:microsoft.com/office/officeart/2008/layout/LinedList"/>
    <dgm:cxn modelId="{05001120-107A-46E6-8DA1-CC15FD07E251}" type="presParOf" srcId="{5E69E88A-9BDB-48C4-AFB0-A0488A765B84}" destId="{2FCFA6E3-BC81-4D26-95F7-7022DA9519C7}" srcOrd="1" destOrd="0" presId="urn:microsoft.com/office/officeart/2008/layout/LinedList"/>
    <dgm:cxn modelId="{83C5F5CC-07BB-4ABA-A715-38826C0DA92D}" type="presParOf" srcId="{5E69E88A-9BDB-48C4-AFB0-A0488A765B84}" destId="{6DA6904B-414E-4189-8A02-7492DDC2EF0E}" srcOrd="2" destOrd="0" presId="urn:microsoft.com/office/officeart/2008/layout/LinedList"/>
    <dgm:cxn modelId="{5C02C18B-C0A0-4925-9855-6EB74AF687C9}" type="presParOf" srcId="{239B95B9-6A59-48B0-A116-E57FD7D01F20}" destId="{1B8DA2E3-49D9-4528-A288-FCC07A549B2E}" srcOrd="2" destOrd="0" presId="urn:microsoft.com/office/officeart/2008/layout/LinedList"/>
    <dgm:cxn modelId="{59E6AD43-AAB4-4B33-AE76-D228AABBDFEB}" type="presParOf" srcId="{239B95B9-6A59-48B0-A116-E57FD7D01F20}" destId="{8430C908-FFF0-4BBB-99B0-AA961851AB6C}" srcOrd="3" destOrd="0" presId="urn:microsoft.com/office/officeart/2008/layout/LinedList"/>
    <dgm:cxn modelId="{908FDF40-DEA0-4220-97F3-594BD0F7BD8B}" type="presParOf" srcId="{239B95B9-6A59-48B0-A116-E57FD7D01F20}" destId="{28FB3B0A-316A-4E22-9C45-2227413E1492}" srcOrd="4" destOrd="0" presId="urn:microsoft.com/office/officeart/2008/layout/LinedList"/>
    <dgm:cxn modelId="{636A9718-F6F7-4274-A297-852F7D89BD31}" type="presParOf" srcId="{28FB3B0A-316A-4E22-9C45-2227413E1492}" destId="{242A2D2B-A8E9-4C06-A11B-72365DB57D2E}" srcOrd="0" destOrd="0" presId="urn:microsoft.com/office/officeart/2008/layout/LinedList"/>
    <dgm:cxn modelId="{50875D48-7064-4E70-BFCF-21151E9F69E5}" type="presParOf" srcId="{28FB3B0A-316A-4E22-9C45-2227413E1492}" destId="{F914A122-8E60-4093-89B3-CF2A739D55F0}" srcOrd="1" destOrd="0" presId="urn:microsoft.com/office/officeart/2008/layout/LinedList"/>
    <dgm:cxn modelId="{23B1314E-9325-4945-ADCA-BFCA5F6488DD}" type="presParOf" srcId="{28FB3B0A-316A-4E22-9C45-2227413E1492}" destId="{645AEC23-7F49-4E79-A9F5-53F51BB77C30}" srcOrd="2" destOrd="0" presId="urn:microsoft.com/office/officeart/2008/layout/LinedList"/>
    <dgm:cxn modelId="{5974C252-57FF-42C7-9970-81153EB432E4}" type="presParOf" srcId="{239B95B9-6A59-48B0-A116-E57FD7D01F20}" destId="{332C69B3-4B70-4A0D-B405-5B99AE47B54C}" srcOrd="5" destOrd="0" presId="urn:microsoft.com/office/officeart/2008/layout/LinedList"/>
    <dgm:cxn modelId="{BD2FD37C-75D2-4686-8841-DFCB25456C31}" type="presParOf" srcId="{239B95B9-6A59-48B0-A116-E57FD7D01F20}" destId="{8267EC01-B61E-4C7D-8708-24F1494A3D01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6A7DF7-29C5-4C1C-A0C4-021CF1E9A836}" type="doc">
      <dgm:prSet loTypeId="urn:microsoft.com/office/officeart/2005/8/layout/h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C1763832-9C25-4818-B7E5-1A62D16CC9A7}">
      <dgm:prSet phldrT="[Texto]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pt-BR" dirty="0" err="1" smtClean="0"/>
            <a:t>Being</a:t>
          </a:r>
          <a:r>
            <a:rPr lang="pt-BR" dirty="0" smtClean="0"/>
            <a:t> </a:t>
          </a:r>
          <a:r>
            <a:rPr lang="pt-BR" dirty="0" err="1" smtClean="0"/>
            <a:t>human</a:t>
          </a:r>
          <a:r>
            <a:rPr lang="pt-BR" dirty="0" smtClean="0"/>
            <a:t> </a:t>
          </a:r>
          <a:r>
            <a:rPr lang="pt-BR" dirty="0" err="1" smtClean="0"/>
            <a:t>has</a:t>
          </a:r>
          <a:r>
            <a:rPr lang="pt-BR" dirty="0" smtClean="0"/>
            <a:t> a </a:t>
          </a:r>
          <a:r>
            <a:rPr lang="pt-BR" dirty="0" err="1" smtClean="0"/>
            <a:t>broad</a:t>
          </a:r>
          <a:r>
            <a:rPr lang="pt-BR" dirty="0" smtClean="0"/>
            <a:t> </a:t>
          </a:r>
          <a:r>
            <a:rPr lang="pt-BR" dirty="0" err="1" smtClean="0"/>
            <a:t>spectrum</a:t>
          </a:r>
          <a:r>
            <a:rPr lang="pt-BR" dirty="0" smtClean="0"/>
            <a:t> </a:t>
          </a:r>
          <a:r>
            <a:rPr lang="pt-BR" dirty="0" err="1" smtClean="0"/>
            <a:t>of</a:t>
          </a:r>
          <a:r>
            <a:rPr lang="pt-BR" dirty="0" smtClean="0"/>
            <a:t> </a:t>
          </a:r>
          <a:r>
            <a:rPr lang="pt-BR" dirty="0" err="1" smtClean="0"/>
            <a:t>possibilities</a:t>
          </a:r>
          <a:endParaRPr lang="pt-BR" dirty="0"/>
        </a:p>
      </dgm:t>
    </dgm:pt>
    <dgm:pt modelId="{AABFE551-AE06-4E0A-9DA8-5CE5030C1116}" type="parTrans" cxnId="{E41A65C1-E10F-4963-AB6D-82CF77993164}">
      <dgm:prSet/>
      <dgm:spPr/>
      <dgm:t>
        <a:bodyPr/>
        <a:lstStyle/>
        <a:p>
          <a:endParaRPr lang="pt-BR"/>
        </a:p>
      </dgm:t>
    </dgm:pt>
    <dgm:pt modelId="{789095B9-E71E-425E-BCFB-86973B9A57AB}" type="sibTrans" cxnId="{E41A65C1-E10F-4963-AB6D-82CF77993164}">
      <dgm:prSet/>
      <dgm:spPr/>
      <dgm:t>
        <a:bodyPr/>
        <a:lstStyle/>
        <a:p>
          <a:endParaRPr lang="pt-BR"/>
        </a:p>
      </dgm:t>
    </dgm:pt>
    <dgm:pt modelId="{B0442771-9570-4F54-894F-68071DC685CD}">
      <dgm:prSet phldrT="[Texto]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pt-BR" smtClean="0"/>
            <a:t>MANY WAYS OF WALKING</a:t>
          </a:r>
          <a:endParaRPr lang="pt-BR" dirty="0"/>
        </a:p>
      </dgm:t>
    </dgm:pt>
    <dgm:pt modelId="{DC559F15-8F60-4C42-AC35-066964E4900A}" type="parTrans" cxnId="{06F18193-F0C6-47E1-B18B-58DD45AD64A9}">
      <dgm:prSet/>
      <dgm:spPr/>
      <dgm:t>
        <a:bodyPr/>
        <a:lstStyle/>
        <a:p>
          <a:endParaRPr lang="pt-BR"/>
        </a:p>
      </dgm:t>
    </dgm:pt>
    <dgm:pt modelId="{9AA4FCD9-C3AD-4375-AC58-91885CF36B01}" type="sibTrans" cxnId="{06F18193-F0C6-47E1-B18B-58DD45AD64A9}">
      <dgm:prSet/>
      <dgm:spPr/>
      <dgm:t>
        <a:bodyPr/>
        <a:lstStyle/>
        <a:p>
          <a:endParaRPr lang="pt-BR"/>
        </a:p>
      </dgm:t>
    </dgm:pt>
    <dgm:pt modelId="{E3640A38-909C-4F90-B951-5A759E7C5CEE}">
      <dgm:prSet phldrT="[Texto]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pt-BR" dirty="0" smtClean="0"/>
            <a:t>MANY WAYS OF SEEING</a:t>
          </a:r>
          <a:endParaRPr lang="pt-BR" dirty="0"/>
        </a:p>
      </dgm:t>
    </dgm:pt>
    <dgm:pt modelId="{98239A0A-3CA3-4C09-ACE7-31379E021EF6}" type="parTrans" cxnId="{1533EF74-A36F-4786-8484-0D6A27F17035}">
      <dgm:prSet/>
      <dgm:spPr/>
      <dgm:t>
        <a:bodyPr/>
        <a:lstStyle/>
        <a:p>
          <a:endParaRPr lang="pt-BR"/>
        </a:p>
      </dgm:t>
    </dgm:pt>
    <dgm:pt modelId="{63C01D73-DC39-4644-9ADA-FF3A48C3759C}" type="sibTrans" cxnId="{1533EF74-A36F-4786-8484-0D6A27F17035}">
      <dgm:prSet/>
      <dgm:spPr/>
      <dgm:t>
        <a:bodyPr/>
        <a:lstStyle/>
        <a:p>
          <a:endParaRPr lang="pt-BR"/>
        </a:p>
      </dgm:t>
    </dgm:pt>
    <dgm:pt modelId="{2924B0AF-0106-4271-92FB-12B61F0D9B79}">
      <dgm:prSet phldrT="[Texto]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pt-BR" smtClean="0"/>
            <a:t>MANY WAYS OF THINKING</a:t>
          </a:r>
          <a:endParaRPr lang="pt-BR" dirty="0"/>
        </a:p>
      </dgm:t>
    </dgm:pt>
    <dgm:pt modelId="{08430A3F-1F19-4D8A-96F8-6DDC51130A33}" type="parTrans" cxnId="{06D89983-D898-4FEB-9B22-7C6D91816224}">
      <dgm:prSet/>
      <dgm:spPr/>
      <dgm:t>
        <a:bodyPr/>
        <a:lstStyle/>
        <a:p>
          <a:endParaRPr lang="pt-BR"/>
        </a:p>
      </dgm:t>
    </dgm:pt>
    <dgm:pt modelId="{C608B855-9B04-4ADC-B14B-AAB5D4B34E03}" type="sibTrans" cxnId="{06D89983-D898-4FEB-9B22-7C6D91816224}">
      <dgm:prSet/>
      <dgm:spPr/>
      <dgm:t>
        <a:bodyPr/>
        <a:lstStyle/>
        <a:p>
          <a:endParaRPr lang="pt-BR"/>
        </a:p>
      </dgm:t>
    </dgm:pt>
    <dgm:pt modelId="{5EB92234-590B-447B-AEFA-2880948B2CA7}">
      <dgm:prSet phldrT="[Texto]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pt-BR" dirty="0" err="1" smtClean="0"/>
            <a:t>MANY</a:t>
          </a:r>
          <a:r>
            <a:rPr lang="pt-BR" dirty="0" smtClean="0"/>
            <a:t> </a:t>
          </a:r>
          <a:r>
            <a:rPr lang="pt-BR" dirty="0" err="1" smtClean="0"/>
            <a:t>WAYS</a:t>
          </a:r>
          <a:r>
            <a:rPr lang="pt-BR" dirty="0" smtClean="0"/>
            <a:t> </a:t>
          </a:r>
          <a:r>
            <a:rPr lang="pt-BR" dirty="0" err="1" smtClean="0"/>
            <a:t>OF</a:t>
          </a:r>
          <a:r>
            <a:rPr lang="pt-BR" dirty="0" smtClean="0"/>
            <a:t> </a:t>
          </a:r>
          <a:r>
            <a:rPr lang="pt-BR" dirty="0" err="1" smtClean="0"/>
            <a:t>COMMUNICATING</a:t>
          </a:r>
          <a:endParaRPr lang="pt-BR" dirty="0"/>
        </a:p>
      </dgm:t>
    </dgm:pt>
    <dgm:pt modelId="{D84B3551-C42A-4114-AAAE-99E7EB3A9A2D}" type="parTrans" cxnId="{1A0FAC86-A433-4B6A-BE91-98FE31B7163C}">
      <dgm:prSet/>
      <dgm:spPr/>
      <dgm:t>
        <a:bodyPr/>
        <a:lstStyle/>
        <a:p>
          <a:endParaRPr lang="pt-BR"/>
        </a:p>
      </dgm:t>
    </dgm:pt>
    <dgm:pt modelId="{E94A4C47-6074-4535-B961-DF8DBDA0DA9B}" type="sibTrans" cxnId="{1A0FAC86-A433-4B6A-BE91-98FE31B7163C}">
      <dgm:prSet/>
      <dgm:spPr/>
      <dgm:t>
        <a:bodyPr/>
        <a:lstStyle/>
        <a:p>
          <a:endParaRPr lang="pt-BR"/>
        </a:p>
      </dgm:t>
    </dgm:pt>
    <dgm:pt modelId="{0BC9671C-E7FB-484E-92E0-9FD5946A39F9}">
      <dgm:prSet phldrT="[Texto]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pt-BR" smtClean="0"/>
            <a:t>MANY WAYS OF INTERACTING</a:t>
          </a:r>
          <a:endParaRPr lang="pt-BR" dirty="0"/>
        </a:p>
      </dgm:t>
    </dgm:pt>
    <dgm:pt modelId="{844886A2-3205-4487-AA4D-5790EEFA10DA}" type="parTrans" cxnId="{22EC37C1-8A4A-48A1-B400-4CB13E68C788}">
      <dgm:prSet/>
      <dgm:spPr/>
      <dgm:t>
        <a:bodyPr/>
        <a:lstStyle/>
        <a:p>
          <a:endParaRPr lang="pt-BR"/>
        </a:p>
      </dgm:t>
    </dgm:pt>
    <dgm:pt modelId="{8344D11A-8010-43A0-AEB3-0280299ABBE3}" type="sibTrans" cxnId="{22EC37C1-8A4A-48A1-B400-4CB13E68C788}">
      <dgm:prSet/>
      <dgm:spPr/>
      <dgm:t>
        <a:bodyPr/>
        <a:lstStyle/>
        <a:p>
          <a:endParaRPr lang="pt-BR"/>
        </a:p>
      </dgm:t>
    </dgm:pt>
    <dgm:pt modelId="{031E7030-FA2E-4C31-A83B-8FF2F5323571}">
      <dgm:prSet phldrT="[Texto]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pt-BR" dirty="0" smtClean="0"/>
            <a:t>Etc.</a:t>
          </a:r>
          <a:endParaRPr lang="pt-BR" dirty="0"/>
        </a:p>
      </dgm:t>
    </dgm:pt>
    <dgm:pt modelId="{3DF1521D-12B5-4075-A993-5FF75E0BE62D}" type="parTrans" cxnId="{3E2854C4-A76C-4AD5-99B7-162BC10B23DF}">
      <dgm:prSet/>
      <dgm:spPr/>
      <dgm:t>
        <a:bodyPr/>
        <a:lstStyle/>
        <a:p>
          <a:endParaRPr lang="pt-BR"/>
        </a:p>
      </dgm:t>
    </dgm:pt>
    <dgm:pt modelId="{8DD1F15A-C208-472B-8E73-F90E07B45302}" type="sibTrans" cxnId="{3E2854C4-A76C-4AD5-99B7-162BC10B23DF}">
      <dgm:prSet/>
      <dgm:spPr/>
      <dgm:t>
        <a:bodyPr/>
        <a:lstStyle/>
        <a:p>
          <a:endParaRPr lang="pt-BR"/>
        </a:p>
      </dgm:t>
    </dgm:pt>
    <dgm:pt modelId="{CC1ED645-7A91-4C99-AC15-AE5EAB1CC04D}" type="pres">
      <dgm:prSet presAssocID="{856A7DF7-29C5-4C1C-A0C4-021CF1E9A83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591E47E-9BD7-4C39-952B-539809FEB31B}" type="pres">
      <dgm:prSet presAssocID="{C1763832-9C25-4818-B7E5-1A62D16CC9A7}" presName="roof" presStyleLbl="dkBgShp" presStyleIdx="0" presStyleCnt="2"/>
      <dgm:spPr/>
      <dgm:t>
        <a:bodyPr/>
        <a:lstStyle/>
        <a:p>
          <a:endParaRPr lang="pt-BR"/>
        </a:p>
      </dgm:t>
    </dgm:pt>
    <dgm:pt modelId="{2DB49923-7764-4745-8489-6EFFDC0D2969}" type="pres">
      <dgm:prSet presAssocID="{C1763832-9C25-4818-B7E5-1A62D16CC9A7}" presName="pillars" presStyleCnt="0"/>
      <dgm:spPr/>
    </dgm:pt>
    <dgm:pt modelId="{A0E94706-59B9-4DD9-9BC5-573EC029131D}" type="pres">
      <dgm:prSet presAssocID="{C1763832-9C25-4818-B7E5-1A62D16CC9A7}" presName="pillar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0CDF19-ED9C-4996-AE14-7D6E4DCD996F}" type="pres">
      <dgm:prSet presAssocID="{E3640A38-909C-4F90-B951-5A759E7C5CEE}" presName="pillar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50FAB3-B64D-4398-BBBC-93B69D90CB32}" type="pres">
      <dgm:prSet presAssocID="{2924B0AF-0106-4271-92FB-12B61F0D9B79}" presName="pillar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D1E28B-8ADA-46FE-A3C9-C002089A4C9A}" type="pres">
      <dgm:prSet presAssocID="{5EB92234-590B-447B-AEFA-2880948B2CA7}" presName="pillar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53625B-5915-43EC-9CDF-77350EAC12BE}" type="pres">
      <dgm:prSet presAssocID="{0BC9671C-E7FB-484E-92E0-9FD5946A39F9}" presName="pillar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CEE2E3-8414-47A1-B94A-28197C7AD48A}" type="pres">
      <dgm:prSet presAssocID="{031E7030-FA2E-4C31-A83B-8FF2F5323571}" presName="pillar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B6A841-D761-48F3-9491-442F31B82520}" type="pres">
      <dgm:prSet presAssocID="{C1763832-9C25-4818-B7E5-1A62D16CC9A7}" presName="base" presStyleLbl="dkBgShp" presStyleIdx="1" presStyleCnt="2" custLinFactNeighborX="-38" custLinFactNeighborY="88741"/>
      <dgm:spPr/>
    </dgm:pt>
  </dgm:ptLst>
  <dgm:cxnLst>
    <dgm:cxn modelId="{56E7D99D-A4CB-4CA7-AF19-68E506564170}" type="presOf" srcId="{0BC9671C-E7FB-484E-92E0-9FD5946A39F9}" destId="{E953625B-5915-43EC-9CDF-77350EAC12BE}" srcOrd="0" destOrd="0" presId="urn:microsoft.com/office/officeart/2005/8/layout/hList3"/>
    <dgm:cxn modelId="{DFF1ADBB-B3E0-43A4-AC33-8F0799C0A658}" type="presOf" srcId="{031E7030-FA2E-4C31-A83B-8FF2F5323571}" destId="{9ACEE2E3-8414-47A1-B94A-28197C7AD48A}" srcOrd="0" destOrd="0" presId="urn:microsoft.com/office/officeart/2005/8/layout/hList3"/>
    <dgm:cxn modelId="{8AE72EEF-9E89-4414-A837-F5D3CDCEC60D}" type="presOf" srcId="{E3640A38-909C-4F90-B951-5A759E7C5CEE}" destId="{600CDF19-ED9C-4996-AE14-7D6E4DCD996F}" srcOrd="0" destOrd="0" presId="urn:microsoft.com/office/officeart/2005/8/layout/hList3"/>
    <dgm:cxn modelId="{A2CC9693-47F4-43B7-966B-70569266B3A4}" type="presOf" srcId="{C1763832-9C25-4818-B7E5-1A62D16CC9A7}" destId="{5591E47E-9BD7-4C39-952B-539809FEB31B}" srcOrd="0" destOrd="0" presId="urn:microsoft.com/office/officeart/2005/8/layout/hList3"/>
    <dgm:cxn modelId="{1533EF74-A36F-4786-8484-0D6A27F17035}" srcId="{C1763832-9C25-4818-B7E5-1A62D16CC9A7}" destId="{E3640A38-909C-4F90-B951-5A759E7C5CEE}" srcOrd="1" destOrd="0" parTransId="{98239A0A-3CA3-4C09-ACE7-31379E021EF6}" sibTransId="{63C01D73-DC39-4644-9ADA-FF3A48C3759C}"/>
    <dgm:cxn modelId="{A3D6C6AE-1D60-485A-A469-713C44879ED8}" type="presOf" srcId="{2924B0AF-0106-4271-92FB-12B61F0D9B79}" destId="{1850FAB3-B64D-4398-BBBC-93B69D90CB32}" srcOrd="0" destOrd="0" presId="urn:microsoft.com/office/officeart/2005/8/layout/hList3"/>
    <dgm:cxn modelId="{22EC37C1-8A4A-48A1-B400-4CB13E68C788}" srcId="{C1763832-9C25-4818-B7E5-1A62D16CC9A7}" destId="{0BC9671C-E7FB-484E-92E0-9FD5946A39F9}" srcOrd="4" destOrd="0" parTransId="{844886A2-3205-4487-AA4D-5790EEFA10DA}" sibTransId="{8344D11A-8010-43A0-AEB3-0280299ABBE3}"/>
    <dgm:cxn modelId="{4509191F-7DBF-4006-96B0-31F9C8EB7B8B}" type="presOf" srcId="{856A7DF7-29C5-4C1C-A0C4-021CF1E9A836}" destId="{CC1ED645-7A91-4C99-AC15-AE5EAB1CC04D}" srcOrd="0" destOrd="0" presId="urn:microsoft.com/office/officeart/2005/8/layout/hList3"/>
    <dgm:cxn modelId="{39E658FF-8119-4EC5-BE95-867A619944CA}" type="presOf" srcId="{5EB92234-590B-447B-AEFA-2880948B2CA7}" destId="{7AD1E28B-8ADA-46FE-A3C9-C002089A4C9A}" srcOrd="0" destOrd="0" presId="urn:microsoft.com/office/officeart/2005/8/layout/hList3"/>
    <dgm:cxn modelId="{1A0FAC86-A433-4B6A-BE91-98FE31B7163C}" srcId="{C1763832-9C25-4818-B7E5-1A62D16CC9A7}" destId="{5EB92234-590B-447B-AEFA-2880948B2CA7}" srcOrd="3" destOrd="0" parTransId="{D84B3551-C42A-4114-AAAE-99E7EB3A9A2D}" sibTransId="{E94A4C47-6074-4535-B961-DF8DBDA0DA9B}"/>
    <dgm:cxn modelId="{06F18193-F0C6-47E1-B18B-58DD45AD64A9}" srcId="{C1763832-9C25-4818-B7E5-1A62D16CC9A7}" destId="{B0442771-9570-4F54-894F-68071DC685CD}" srcOrd="0" destOrd="0" parTransId="{DC559F15-8F60-4C42-AC35-066964E4900A}" sibTransId="{9AA4FCD9-C3AD-4375-AC58-91885CF36B01}"/>
    <dgm:cxn modelId="{0F5E9C2E-497A-459A-B10F-CD1AC05E5EA4}" type="presOf" srcId="{B0442771-9570-4F54-894F-68071DC685CD}" destId="{A0E94706-59B9-4DD9-9BC5-573EC029131D}" srcOrd="0" destOrd="0" presId="urn:microsoft.com/office/officeart/2005/8/layout/hList3"/>
    <dgm:cxn modelId="{E41A65C1-E10F-4963-AB6D-82CF77993164}" srcId="{856A7DF7-29C5-4C1C-A0C4-021CF1E9A836}" destId="{C1763832-9C25-4818-B7E5-1A62D16CC9A7}" srcOrd="0" destOrd="0" parTransId="{AABFE551-AE06-4E0A-9DA8-5CE5030C1116}" sibTransId="{789095B9-E71E-425E-BCFB-86973B9A57AB}"/>
    <dgm:cxn modelId="{3E2854C4-A76C-4AD5-99B7-162BC10B23DF}" srcId="{C1763832-9C25-4818-B7E5-1A62D16CC9A7}" destId="{031E7030-FA2E-4C31-A83B-8FF2F5323571}" srcOrd="5" destOrd="0" parTransId="{3DF1521D-12B5-4075-A993-5FF75E0BE62D}" sibTransId="{8DD1F15A-C208-472B-8E73-F90E07B45302}"/>
    <dgm:cxn modelId="{06D89983-D898-4FEB-9B22-7C6D91816224}" srcId="{C1763832-9C25-4818-B7E5-1A62D16CC9A7}" destId="{2924B0AF-0106-4271-92FB-12B61F0D9B79}" srcOrd="2" destOrd="0" parTransId="{08430A3F-1F19-4D8A-96F8-6DDC51130A33}" sibTransId="{C608B855-9B04-4ADC-B14B-AAB5D4B34E03}"/>
    <dgm:cxn modelId="{119E5D58-2692-4B4B-8A87-F091B0184A79}" type="presParOf" srcId="{CC1ED645-7A91-4C99-AC15-AE5EAB1CC04D}" destId="{5591E47E-9BD7-4C39-952B-539809FEB31B}" srcOrd="0" destOrd="0" presId="urn:microsoft.com/office/officeart/2005/8/layout/hList3"/>
    <dgm:cxn modelId="{77328EA8-0E2B-45DA-A66F-44D3417B6238}" type="presParOf" srcId="{CC1ED645-7A91-4C99-AC15-AE5EAB1CC04D}" destId="{2DB49923-7764-4745-8489-6EFFDC0D2969}" srcOrd="1" destOrd="0" presId="urn:microsoft.com/office/officeart/2005/8/layout/hList3"/>
    <dgm:cxn modelId="{9D9F71B1-5914-4A15-8754-CB694E4601E3}" type="presParOf" srcId="{2DB49923-7764-4745-8489-6EFFDC0D2969}" destId="{A0E94706-59B9-4DD9-9BC5-573EC029131D}" srcOrd="0" destOrd="0" presId="urn:microsoft.com/office/officeart/2005/8/layout/hList3"/>
    <dgm:cxn modelId="{CDF5432B-711F-459C-B0AC-026D4AA6AE51}" type="presParOf" srcId="{2DB49923-7764-4745-8489-6EFFDC0D2969}" destId="{600CDF19-ED9C-4996-AE14-7D6E4DCD996F}" srcOrd="1" destOrd="0" presId="urn:microsoft.com/office/officeart/2005/8/layout/hList3"/>
    <dgm:cxn modelId="{B1DDAB71-FBC8-42E5-86BF-1EBCCBD88FBF}" type="presParOf" srcId="{2DB49923-7764-4745-8489-6EFFDC0D2969}" destId="{1850FAB3-B64D-4398-BBBC-93B69D90CB32}" srcOrd="2" destOrd="0" presId="urn:microsoft.com/office/officeart/2005/8/layout/hList3"/>
    <dgm:cxn modelId="{DFB2D509-6D3E-424C-8720-7E5C3660C5E6}" type="presParOf" srcId="{2DB49923-7764-4745-8489-6EFFDC0D2969}" destId="{7AD1E28B-8ADA-46FE-A3C9-C002089A4C9A}" srcOrd="3" destOrd="0" presId="urn:microsoft.com/office/officeart/2005/8/layout/hList3"/>
    <dgm:cxn modelId="{AF80892B-7AF7-4582-99DB-CFA2DD648336}" type="presParOf" srcId="{2DB49923-7764-4745-8489-6EFFDC0D2969}" destId="{E953625B-5915-43EC-9CDF-77350EAC12BE}" srcOrd="4" destOrd="0" presId="urn:microsoft.com/office/officeart/2005/8/layout/hList3"/>
    <dgm:cxn modelId="{41597246-170E-4049-9E41-F075E0F32C12}" type="presParOf" srcId="{2DB49923-7764-4745-8489-6EFFDC0D2969}" destId="{9ACEE2E3-8414-47A1-B94A-28197C7AD48A}" srcOrd="5" destOrd="0" presId="urn:microsoft.com/office/officeart/2005/8/layout/hList3"/>
    <dgm:cxn modelId="{8B0778CD-735E-4F10-BA2B-485CAFD26FB2}" type="presParOf" srcId="{CC1ED645-7A91-4C99-AC15-AE5EAB1CC04D}" destId="{CBB6A841-D761-48F3-9491-442F31B8252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EEC8B5-C6D2-436C-A536-BE832CC7AD24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AB979C6-32E9-4079-AD32-38C924D09B45}">
      <dgm:prSet phldrT="[Texto]" custT="1"/>
      <dgm:spPr/>
      <dgm:t>
        <a:bodyPr/>
        <a:lstStyle/>
        <a:p>
          <a:r>
            <a:rPr lang="en-US" sz="1600" dirty="0" smtClean="0"/>
            <a:t>Enforce laws to ensure full inclusion in all social aspects (school, family, community, work, …)</a:t>
          </a:r>
          <a:endParaRPr lang="pt-BR" sz="1600" dirty="0"/>
        </a:p>
      </dgm:t>
    </dgm:pt>
    <dgm:pt modelId="{92DB291E-6C59-40B7-BF9F-E85277D0CF61}" type="parTrans" cxnId="{00E22F60-4399-4E3E-8623-F59194F204E9}">
      <dgm:prSet/>
      <dgm:spPr/>
      <dgm:t>
        <a:bodyPr/>
        <a:lstStyle/>
        <a:p>
          <a:endParaRPr lang="pt-BR"/>
        </a:p>
      </dgm:t>
    </dgm:pt>
    <dgm:pt modelId="{5260FAF0-8647-4D5D-81E7-2000AE96D956}" type="sibTrans" cxnId="{00E22F60-4399-4E3E-8623-F59194F204E9}">
      <dgm:prSet/>
      <dgm:spPr/>
      <dgm:t>
        <a:bodyPr/>
        <a:lstStyle/>
        <a:p>
          <a:endParaRPr lang="pt-BR"/>
        </a:p>
      </dgm:t>
    </dgm:pt>
    <dgm:pt modelId="{B356983C-F858-4F09-BE80-64EB0176A9D3}">
      <dgm:prSet phldrT="[Texto]" custT="1"/>
      <dgm:spPr/>
      <dgm:t>
        <a:bodyPr/>
        <a:lstStyle/>
        <a:p>
          <a:r>
            <a:rPr lang="en-US" sz="2000" dirty="0" smtClean="0"/>
            <a:t>Who is the duty bearer on disability issues:</a:t>
          </a:r>
          <a:endParaRPr lang="pt-BR" sz="2000" dirty="0"/>
        </a:p>
      </dgm:t>
    </dgm:pt>
    <dgm:pt modelId="{89746018-77E8-47BE-892A-9511695F4355}" type="parTrans" cxnId="{311B4F77-0A19-4A66-A5B5-C8EEE7218830}">
      <dgm:prSet/>
      <dgm:spPr/>
      <dgm:t>
        <a:bodyPr/>
        <a:lstStyle/>
        <a:p>
          <a:endParaRPr lang="pt-BR"/>
        </a:p>
      </dgm:t>
    </dgm:pt>
    <dgm:pt modelId="{563F1A69-DB2B-41F7-A2A8-F3521CFA26A9}" type="sibTrans" cxnId="{311B4F77-0A19-4A66-A5B5-C8EEE7218830}">
      <dgm:prSet/>
      <dgm:spPr/>
      <dgm:t>
        <a:bodyPr/>
        <a:lstStyle/>
        <a:p>
          <a:endParaRPr lang="pt-BR"/>
        </a:p>
      </dgm:t>
    </dgm:pt>
    <dgm:pt modelId="{8B4B3DD0-4848-417D-B43E-E3A1628EB8D9}">
      <dgm:prSet phldrT="[Texto]" custT="1"/>
      <dgm:spPr/>
      <dgm:t>
        <a:bodyPr/>
        <a:lstStyle/>
        <a:p>
          <a:r>
            <a:rPr lang="en-US" sz="1600" dirty="0" smtClean="0"/>
            <a:t>State, all ministries and society</a:t>
          </a:r>
        </a:p>
      </dgm:t>
    </dgm:pt>
    <dgm:pt modelId="{6672B010-CB70-4421-ABB3-5074073838D1}" type="parTrans" cxnId="{31FE4AFE-BBF3-4BC1-B008-3923ECC0A534}">
      <dgm:prSet/>
      <dgm:spPr/>
      <dgm:t>
        <a:bodyPr/>
        <a:lstStyle/>
        <a:p>
          <a:endParaRPr lang="pt-BR"/>
        </a:p>
      </dgm:t>
    </dgm:pt>
    <dgm:pt modelId="{D7AC8FB2-A18D-4842-B95F-DD95E0E3F993}" type="sibTrans" cxnId="{31FE4AFE-BBF3-4BC1-B008-3923ECC0A534}">
      <dgm:prSet/>
      <dgm:spPr/>
      <dgm:t>
        <a:bodyPr/>
        <a:lstStyle/>
        <a:p>
          <a:endParaRPr lang="pt-BR"/>
        </a:p>
      </dgm:t>
    </dgm:pt>
    <dgm:pt modelId="{78411D80-8B07-4A3B-BCEA-3EDCCE5F8D4C}">
      <dgm:prSet phldrT="[Texto]" custT="1"/>
      <dgm:spPr/>
      <dgm:t>
        <a:bodyPr/>
        <a:lstStyle/>
        <a:p>
          <a:r>
            <a:rPr lang="en-US" sz="2000" dirty="0" smtClean="0"/>
            <a:t>How this approach proposes to treat disability</a:t>
          </a:r>
          <a:r>
            <a:rPr lang="en-US" sz="1600" dirty="0" smtClean="0"/>
            <a:t>:</a:t>
          </a:r>
          <a:endParaRPr lang="pt-BR" sz="1800" dirty="0"/>
        </a:p>
      </dgm:t>
    </dgm:pt>
    <dgm:pt modelId="{F3AEC180-A539-4FE4-9255-451D16131FA8}" type="parTrans" cxnId="{BDFD6118-F297-4B85-B41C-9D1FCA2C7BEA}">
      <dgm:prSet/>
      <dgm:spPr/>
      <dgm:t>
        <a:bodyPr/>
        <a:lstStyle/>
        <a:p>
          <a:endParaRPr lang="pt-BR"/>
        </a:p>
      </dgm:t>
    </dgm:pt>
    <dgm:pt modelId="{76E53A08-FB81-497A-8C1D-D6061A3034F2}" type="sibTrans" cxnId="{BDFD6118-F297-4B85-B41C-9D1FCA2C7BEA}">
      <dgm:prSet/>
      <dgm:spPr/>
      <dgm:t>
        <a:bodyPr/>
        <a:lstStyle/>
        <a:p>
          <a:endParaRPr lang="pt-BR"/>
        </a:p>
      </dgm:t>
    </dgm:pt>
    <dgm:pt modelId="{B6BC6C5D-6830-4960-B01F-D36AC005E9CB}">
      <dgm:prSet phldrT="[Texto]" custT="1"/>
      <dgm:spPr/>
      <dgm:t>
        <a:bodyPr/>
        <a:lstStyle/>
        <a:p>
          <a:r>
            <a:rPr lang="en-US" sz="1600" b="0" i="0" dirty="0" smtClean="0"/>
            <a:t>Ensures full and equal enjoyment of all human rights to persons with disabilities, and promotes respect for their inherent dignity</a:t>
          </a:r>
          <a:endParaRPr lang="pt-BR" sz="1600" dirty="0"/>
        </a:p>
      </dgm:t>
    </dgm:pt>
    <dgm:pt modelId="{C6FFC39C-0160-4A36-9F36-40063E8D36CA}">
      <dgm:prSet phldrT="[Texto]" custT="1"/>
      <dgm:spPr/>
      <dgm:t>
        <a:bodyPr/>
        <a:lstStyle/>
        <a:p>
          <a:r>
            <a:rPr lang="en-US" sz="2000" dirty="0" smtClean="0"/>
            <a:t>How this approach sees disability:</a:t>
          </a:r>
          <a:endParaRPr lang="pt-BR" sz="2000" dirty="0"/>
        </a:p>
      </dgm:t>
    </dgm:pt>
    <dgm:pt modelId="{CA93158C-126F-42D6-B14D-CC2CDED7B162}" type="sibTrans" cxnId="{8FBEAC9D-5AA8-47D9-8532-7A8A246B605B}">
      <dgm:prSet/>
      <dgm:spPr/>
      <dgm:t>
        <a:bodyPr/>
        <a:lstStyle/>
        <a:p>
          <a:endParaRPr lang="pt-BR"/>
        </a:p>
      </dgm:t>
    </dgm:pt>
    <dgm:pt modelId="{E75B034C-1A22-4D64-884D-B856DF2539E6}" type="parTrans" cxnId="{8FBEAC9D-5AA8-47D9-8532-7A8A246B605B}">
      <dgm:prSet/>
      <dgm:spPr/>
      <dgm:t>
        <a:bodyPr/>
        <a:lstStyle/>
        <a:p>
          <a:endParaRPr lang="pt-BR"/>
        </a:p>
      </dgm:t>
    </dgm:pt>
    <dgm:pt modelId="{6E659FBE-7989-43CB-BC12-E7D5F15402F6}" type="sibTrans" cxnId="{A3772F03-E4C9-4951-9310-FE7C295480AD}">
      <dgm:prSet/>
      <dgm:spPr/>
      <dgm:t>
        <a:bodyPr/>
        <a:lstStyle/>
        <a:p>
          <a:endParaRPr lang="pt-BR"/>
        </a:p>
      </dgm:t>
    </dgm:pt>
    <dgm:pt modelId="{3A50B20D-9E4C-442E-9263-2CB7E704D248}" type="parTrans" cxnId="{A3772F03-E4C9-4951-9310-FE7C295480AD}">
      <dgm:prSet/>
      <dgm:spPr/>
      <dgm:t>
        <a:bodyPr/>
        <a:lstStyle/>
        <a:p>
          <a:endParaRPr lang="pt-BR"/>
        </a:p>
      </dgm:t>
    </dgm:pt>
    <dgm:pt modelId="{07516E1C-9E37-4394-9EC2-F477DA1C6BFD}">
      <dgm:prSet custT="1"/>
      <dgm:spPr/>
      <dgm:t>
        <a:bodyPr/>
        <a:lstStyle/>
        <a:p>
          <a:r>
            <a:rPr lang="en-US" sz="1600" dirty="0" smtClean="0"/>
            <a:t>Apply policies to raise awareness</a:t>
          </a:r>
          <a:endParaRPr lang="pt-BR" sz="1600" dirty="0" err="1" smtClean="0"/>
        </a:p>
      </dgm:t>
    </dgm:pt>
    <dgm:pt modelId="{59886942-2F0C-4980-B294-811F54458449}" type="parTrans" cxnId="{3C7D7AF3-D485-430B-A189-F3201EEEE793}">
      <dgm:prSet/>
      <dgm:spPr/>
      <dgm:t>
        <a:bodyPr/>
        <a:lstStyle/>
        <a:p>
          <a:endParaRPr lang="pt-BR"/>
        </a:p>
      </dgm:t>
    </dgm:pt>
    <dgm:pt modelId="{5F04C50A-9EF0-4FD7-8CEA-E09BE62BB818}" type="sibTrans" cxnId="{3C7D7AF3-D485-430B-A189-F3201EEEE793}">
      <dgm:prSet/>
      <dgm:spPr/>
      <dgm:t>
        <a:bodyPr/>
        <a:lstStyle/>
        <a:p>
          <a:endParaRPr lang="pt-BR"/>
        </a:p>
      </dgm:t>
    </dgm:pt>
    <dgm:pt modelId="{C3370A9F-C8D7-49C7-893F-FEEB8BA50764}">
      <dgm:prSet custT="1"/>
      <dgm:spPr/>
      <dgm:t>
        <a:bodyPr/>
        <a:lstStyle/>
        <a:p>
          <a:r>
            <a:rPr lang="en-US" sz="1600" dirty="0" smtClean="0"/>
            <a:t>Respect equal recognition before the law</a:t>
          </a:r>
          <a:endParaRPr lang="pt-BR" sz="1600" dirty="0" err="1" smtClean="0"/>
        </a:p>
      </dgm:t>
    </dgm:pt>
    <dgm:pt modelId="{00A70294-7AE5-4A16-9570-B178312F4191}" type="parTrans" cxnId="{B843ECAC-0328-4ED8-B4C1-562D33B22C20}">
      <dgm:prSet/>
      <dgm:spPr/>
      <dgm:t>
        <a:bodyPr/>
        <a:lstStyle/>
        <a:p>
          <a:endParaRPr lang="pt-BR"/>
        </a:p>
      </dgm:t>
    </dgm:pt>
    <dgm:pt modelId="{FF77EC31-4DDB-4E6A-86E1-A1E1AD7F578A}" type="sibTrans" cxnId="{B843ECAC-0328-4ED8-B4C1-562D33B22C20}">
      <dgm:prSet/>
      <dgm:spPr/>
      <dgm:t>
        <a:bodyPr/>
        <a:lstStyle/>
        <a:p>
          <a:endParaRPr lang="pt-BR"/>
        </a:p>
      </dgm:t>
    </dgm:pt>
    <dgm:pt modelId="{B263CC34-4A52-4C12-A875-F05C535A67C1}">
      <dgm:prSet phldrT="[Texto]" custT="1"/>
      <dgm:spPr/>
      <dgm:t>
        <a:bodyPr/>
        <a:lstStyle/>
        <a:p>
          <a:endParaRPr lang="pt-BR" sz="2400" dirty="0"/>
        </a:p>
      </dgm:t>
    </dgm:pt>
    <dgm:pt modelId="{27E448B2-2389-4E4D-AC88-D39C30F2ECEF}" type="parTrans" cxnId="{F81B50D6-F51D-487B-BD66-72709CF65A1D}">
      <dgm:prSet/>
      <dgm:spPr/>
      <dgm:t>
        <a:bodyPr/>
        <a:lstStyle/>
        <a:p>
          <a:endParaRPr lang="pt-BR"/>
        </a:p>
      </dgm:t>
    </dgm:pt>
    <dgm:pt modelId="{B1F47D8A-056A-4FE9-8BEB-4B9C73AB3384}" type="sibTrans" cxnId="{F81B50D6-F51D-487B-BD66-72709CF65A1D}">
      <dgm:prSet/>
      <dgm:spPr/>
      <dgm:t>
        <a:bodyPr/>
        <a:lstStyle/>
        <a:p>
          <a:endParaRPr lang="pt-BR"/>
        </a:p>
      </dgm:t>
    </dgm:pt>
    <dgm:pt modelId="{511C3BC3-CC2D-4865-A40A-37484C8A7773}">
      <dgm:prSet phldrT="[Texto]" custT="1"/>
      <dgm:spPr/>
      <dgm:t>
        <a:bodyPr/>
        <a:lstStyle/>
        <a:p>
          <a:r>
            <a:rPr lang="en-US" sz="1600" b="0" i="0" dirty="0" smtClean="0"/>
            <a:t>Focuses on equal opportunities, non-discrimination on the basis of disability and participation in society</a:t>
          </a:r>
          <a:endParaRPr lang="pt-BR" sz="1600" dirty="0"/>
        </a:p>
      </dgm:t>
    </dgm:pt>
    <dgm:pt modelId="{C2380CAD-DD40-4CC3-A1DB-6222464BEFA2}" type="parTrans" cxnId="{8AE89AD8-A9EE-4219-A90B-6EDA79D01109}">
      <dgm:prSet/>
      <dgm:spPr/>
      <dgm:t>
        <a:bodyPr/>
        <a:lstStyle/>
        <a:p>
          <a:endParaRPr lang="pt-BR"/>
        </a:p>
      </dgm:t>
    </dgm:pt>
    <dgm:pt modelId="{70658190-1CBD-48FD-8559-C23C44D17166}" type="sibTrans" cxnId="{8AE89AD8-A9EE-4219-A90B-6EDA79D01109}">
      <dgm:prSet/>
      <dgm:spPr/>
      <dgm:t>
        <a:bodyPr/>
        <a:lstStyle/>
        <a:p>
          <a:endParaRPr lang="pt-BR"/>
        </a:p>
      </dgm:t>
    </dgm:pt>
    <dgm:pt modelId="{4038B5B8-4758-42D5-8ED2-489F672852AA}">
      <dgm:prSet phldrT="[Texto]" custT="1"/>
      <dgm:spPr/>
      <dgm:t>
        <a:bodyPr/>
        <a:lstStyle/>
        <a:p>
          <a:r>
            <a:rPr lang="en-US" sz="1600" b="0" i="0" dirty="0" smtClean="0"/>
            <a:t>Requires authorities to ensure rights and not restrict them</a:t>
          </a:r>
          <a:endParaRPr lang="pt-BR" sz="1600" b="0" i="0" dirty="0" smtClean="0"/>
        </a:p>
      </dgm:t>
    </dgm:pt>
    <dgm:pt modelId="{2A5D2169-1AA6-4158-BFAD-2990C891A1D1}" type="parTrans" cxnId="{AA87A502-7A90-4909-A8C4-BBB24C22CA15}">
      <dgm:prSet/>
      <dgm:spPr/>
      <dgm:t>
        <a:bodyPr/>
        <a:lstStyle/>
        <a:p>
          <a:endParaRPr lang="pt-BR"/>
        </a:p>
      </dgm:t>
    </dgm:pt>
    <dgm:pt modelId="{E10B3F3C-DC91-49A5-9D60-51E0483265ED}" type="sibTrans" cxnId="{AA87A502-7A90-4909-A8C4-BBB24C22CA15}">
      <dgm:prSet/>
      <dgm:spPr/>
      <dgm:t>
        <a:bodyPr/>
        <a:lstStyle/>
        <a:p>
          <a:endParaRPr lang="pt-BR"/>
        </a:p>
      </dgm:t>
    </dgm:pt>
    <dgm:pt modelId="{B3F8F46D-6928-4CB1-BABD-37810D062782}">
      <dgm:prSet phldrT="[Texto]" custT="1"/>
      <dgm:spPr/>
      <dgm:t>
        <a:bodyPr/>
        <a:lstStyle/>
        <a:p>
          <a:r>
            <a:rPr lang="en-US" sz="1600" b="0" i="0" dirty="0" smtClean="0"/>
            <a:t>Views persons with disabilities as rights-holders</a:t>
          </a:r>
          <a:endParaRPr lang="pt-BR" sz="1600" b="0" i="0" dirty="0" smtClean="0"/>
        </a:p>
      </dgm:t>
    </dgm:pt>
    <dgm:pt modelId="{15BFCB5F-28D2-4F69-B9C5-96F760CBD5FA}" type="parTrans" cxnId="{6BA3CE93-9430-443D-BF5A-405573077CA4}">
      <dgm:prSet/>
      <dgm:spPr/>
      <dgm:t>
        <a:bodyPr/>
        <a:lstStyle/>
        <a:p>
          <a:endParaRPr lang="pt-BR"/>
        </a:p>
      </dgm:t>
    </dgm:pt>
    <dgm:pt modelId="{C858B931-1582-46CA-B1D4-49CF22339EC6}" type="sibTrans" cxnId="{6BA3CE93-9430-443D-BF5A-405573077CA4}">
      <dgm:prSet/>
      <dgm:spPr/>
      <dgm:t>
        <a:bodyPr/>
        <a:lstStyle/>
        <a:p>
          <a:endParaRPr lang="pt-BR"/>
        </a:p>
      </dgm:t>
    </dgm:pt>
    <dgm:pt modelId="{45611C18-895F-4601-9A65-18DABAE0DE73}">
      <dgm:prSet custT="1"/>
      <dgm:spPr/>
      <dgm:t>
        <a:bodyPr/>
        <a:lstStyle/>
        <a:p>
          <a:r>
            <a:rPr lang="en-US" sz="1600" dirty="0" smtClean="0"/>
            <a:t>Regulate the private sector </a:t>
          </a:r>
        </a:p>
        <a:p>
          <a:endParaRPr lang="pt-BR" sz="1800" dirty="0" err="1" smtClean="0"/>
        </a:p>
      </dgm:t>
    </dgm:pt>
    <dgm:pt modelId="{95F97384-72EB-4FFF-B82F-F163884D1D69}" type="parTrans" cxnId="{97A92A7B-C63E-4385-83EE-E98501CDBF57}">
      <dgm:prSet/>
      <dgm:spPr/>
      <dgm:t>
        <a:bodyPr/>
        <a:lstStyle/>
        <a:p>
          <a:endParaRPr lang="pt-BR"/>
        </a:p>
      </dgm:t>
    </dgm:pt>
    <dgm:pt modelId="{F79FCB08-B0A6-4BA9-B5F1-6C404F14DF53}" type="sibTrans" cxnId="{97A92A7B-C63E-4385-83EE-E98501CDBF57}">
      <dgm:prSet/>
      <dgm:spPr/>
      <dgm:t>
        <a:bodyPr/>
        <a:lstStyle/>
        <a:p>
          <a:endParaRPr lang="pt-BR"/>
        </a:p>
      </dgm:t>
    </dgm:pt>
    <dgm:pt modelId="{CD260ED7-41C7-4AD0-BAFD-2C46A1B842A8}" type="pres">
      <dgm:prSet presAssocID="{EBEEC8B5-C6D2-436C-A536-BE832CC7AD2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27D042D9-1C2C-4F33-845C-FD78297C6521}" type="pres">
      <dgm:prSet presAssocID="{C6FFC39C-0160-4A36-9F36-40063E8D36CA}" presName="thickLine" presStyleLbl="alignNode1" presStyleIdx="0" presStyleCnt="3"/>
      <dgm:spPr/>
    </dgm:pt>
    <dgm:pt modelId="{B55181EC-D3B9-482B-9F75-802868D2F27A}" type="pres">
      <dgm:prSet presAssocID="{C6FFC39C-0160-4A36-9F36-40063E8D36CA}" presName="horz1" presStyleCnt="0"/>
      <dgm:spPr/>
    </dgm:pt>
    <dgm:pt modelId="{6E937A88-51C4-4DFC-991C-007A01D6251C}" type="pres">
      <dgm:prSet presAssocID="{C6FFC39C-0160-4A36-9F36-40063E8D36CA}" presName="tx1" presStyleLbl="revTx" presStyleIdx="0" presStyleCnt="13"/>
      <dgm:spPr/>
      <dgm:t>
        <a:bodyPr/>
        <a:lstStyle/>
        <a:p>
          <a:endParaRPr lang="pt-BR"/>
        </a:p>
      </dgm:t>
    </dgm:pt>
    <dgm:pt modelId="{F7CFF347-A2AD-4648-98A4-9749C7E716AB}" type="pres">
      <dgm:prSet presAssocID="{C6FFC39C-0160-4A36-9F36-40063E8D36CA}" presName="vert1" presStyleCnt="0"/>
      <dgm:spPr/>
    </dgm:pt>
    <dgm:pt modelId="{02CE1781-2999-4C17-9965-39B6DB4A17D2}" type="pres">
      <dgm:prSet presAssocID="{B6BC6C5D-6830-4960-B01F-D36AC005E9CB}" presName="vertSpace2a" presStyleCnt="0"/>
      <dgm:spPr/>
    </dgm:pt>
    <dgm:pt modelId="{07631840-CFAD-49D3-8C8E-22544D17413E}" type="pres">
      <dgm:prSet presAssocID="{B6BC6C5D-6830-4960-B01F-D36AC005E9CB}" presName="horz2" presStyleCnt="0"/>
      <dgm:spPr/>
    </dgm:pt>
    <dgm:pt modelId="{AD049C7F-A3C3-4EED-88C9-84FE636363A8}" type="pres">
      <dgm:prSet presAssocID="{B6BC6C5D-6830-4960-B01F-D36AC005E9CB}" presName="horzSpace2" presStyleCnt="0"/>
      <dgm:spPr/>
    </dgm:pt>
    <dgm:pt modelId="{B0F8A3C8-20EA-4FC3-90AE-CE0B8F62BE08}" type="pres">
      <dgm:prSet presAssocID="{B6BC6C5D-6830-4960-B01F-D36AC005E9CB}" presName="tx2" presStyleLbl="revTx" presStyleIdx="1" presStyleCnt="13"/>
      <dgm:spPr/>
      <dgm:t>
        <a:bodyPr/>
        <a:lstStyle/>
        <a:p>
          <a:endParaRPr lang="pt-BR"/>
        </a:p>
      </dgm:t>
    </dgm:pt>
    <dgm:pt modelId="{4EC131E8-E6F0-4F7A-93FC-A48A231AC251}" type="pres">
      <dgm:prSet presAssocID="{B6BC6C5D-6830-4960-B01F-D36AC005E9CB}" presName="vert2" presStyleCnt="0"/>
      <dgm:spPr/>
    </dgm:pt>
    <dgm:pt modelId="{91B6CA10-F74F-478B-854A-BD225BEF2034}" type="pres">
      <dgm:prSet presAssocID="{B6BC6C5D-6830-4960-B01F-D36AC005E9CB}" presName="thinLine2b" presStyleLbl="callout" presStyleIdx="0" presStyleCnt="10" custLinFactY="234388" custLinFactNeighborY="300000"/>
      <dgm:spPr/>
    </dgm:pt>
    <dgm:pt modelId="{22CB3184-0A21-4463-89E3-E58235109A83}" type="pres">
      <dgm:prSet presAssocID="{B6BC6C5D-6830-4960-B01F-D36AC005E9CB}" presName="vertSpace2b" presStyleCnt="0"/>
      <dgm:spPr/>
    </dgm:pt>
    <dgm:pt modelId="{C8D01F69-38B4-4993-9389-F37C97572D51}" type="pres">
      <dgm:prSet presAssocID="{511C3BC3-CC2D-4865-A40A-37484C8A7773}" presName="horz2" presStyleCnt="0"/>
      <dgm:spPr/>
    </dgm:pt>
    <dgm:pt modelId="{D23F6BB3-16A2-4812-9D7C-15EE687DA905}" type="pres">
      <dgm:prSet presAssocID="{511C3BC3-CC2D-4865-A40A-37484C8A7773}" presName="horzSpace2" presStyleCnt="0"/>
      <dgm:spPr/>
    </dgm:pt>
    <dgm:pt modelId="{C250D7F1-A691-45D5-9DC5-68D5FDE63AD6}" type="pres">
      <dgm:prSet presAssocID="{511C3BC3-CC2D-4865-A40A-37484C8A7773}" presName="tx2" presStyleLbl="revTx" presStyleIdx="2" presStyleCnt="13" custScaleY="131729" custLinFactNeighborY="20518"/>
      <dgm:spPr/>
      <dgm:t>
        <a:bodyPr/>
        <a:lstStyle/>
        <a:p>
          <a:endParaRPr lang="pt-BR"/>
        </a:p>
      </dgm:t>
    </dgm:pt>
    <dgm:pt modelId="{5D97D126-3910-4B8E-9233-187506CF77FC}" type="pres">
      <dgm:prSet presAssocID="{511C3BC3-CC2D-4865-A40A-37484C8A7773}" presName="vert2" presStyleCnt="0"/>
      <dgm:spPr/>
    </dgm:pt>
    <dgm:pt modelId="{4536E699-7707-4ABA-8CA2-B0DBC73AF866}" type="pres">
      <dgm:prSet presAssocID="{511C3BC3-CC2D-4865-A40A-37484C8A7773}" presName="thinLine2b" presStyleLbl="callout" presStyleIdx="1" presStyleCnt="10" custLinFactY="172852" custLinFactNeighborY="200000"/>
      <dgm:spPr/>
    </dgm:pt>
    <dgm:pt modelId="{1F2F978B-7593-45E8-958F-A24FF984BA4D}" type="pres">
      <dgm:prSet presAssocID="{511C3BC3-CC2D-4865-A40A-37484C8A7773}" presName="vertSpace2b" presStyleCnt="0"/>
      <dgm:spPr/>
    </dgm:pt>
    <dgm:pt modelId="{CB6024BC-4DAA-4B2D-8EEC-8D3EB10CC2F0}" type="pres">
      <dgm:prSet presAssocID="{4038B5B8-4758-42D5-8ED2-489F672852AA}" presName="horz2" presStyleCnt="0"/>
      <dgm:spPr/>
    </dgm:pt>
    <dgm:pt modelId="{4F5FF737-1217-496C-AD08-27689BF0DF3D}" type="pres">
      <dgm:prSet presAssocID="{4038B5B8-4758-42D5-8ED2-489F672852AA}" presName="horzSpace2" presStyleCnt="0"/>
      <dgm:spPr/>
    </dgm:pt>
    <dgm:pt modelId="{77E66235-6D0D-4A0B-9D45-5CC811836360}" type="pres">
      <dgm:prSet presAssocID="{4038B5B8-4758-42D5-8ED2-489F672852AA}" presName="tx2" presStyleLbl="revTx" presStyleIdx="3" presStyleCnt="13" custScaleY="80672" custLinFactNeighborY="13679"/>
      <dgm:spPr/>
      <dgm:t>
        <a:bodyPr/>
        <a:lstStyle/>
        <a:p>
          <a:endParaRPr lang="pt-BR"/>
        </a:p>
      </dgm:t>
    </dgm:pt>
    <dgm:pt modelId="{6BA62B12-88B4-4D88-B863-A7CEB980E67C}" type="pres">
      <dgm:prSet presAssocID="{4038B5B8-4758-42D5-8ED2-489F672852AA}" presName="vert2" presStyleCnt="0"/>
      <dgm:spPr/>
    </dgm:pt>
    <dgm:pt modelId="{7CDFB7AF-86C9-44E2-8FE9-282C9AA2606C}" type="pres">
      <dgm:prSet presAssocID="{4038B5B8-4758-42D5-8ED2-489F672852AA}" presName="thinLine2b" presStyleLbl="callout" presStyleIdx="2" presStyleCnt="10" custLinFactY="100000" custLinFactNeighborY="180563"/>
      <dgm:spPr/>
    </dgm:pt>
    <dgm:pt modelId="{0A841DBF-51B9-416C-A747-716DB4D5BBF9}" type="pres">
      <dgm:prSet presAssocID="{4038B5B8-4758-42D5-8ED2-489F672852AA}" presName="vertSpace2b" presStyleCnt="0"/>
      <dgm:spPr/>
    </dgm:pt>
    <dgm:pt modelId="{BC795961-1389-4789-80E8-AEDB2FE3386C}" type="pres">
      <dgm:prSet presAssocID="{B3F8F46D-6928-4CB1-BABD-37810D062782}" presName="horz2" presStyleCnt="0"/>
      <dgm:spPr/>
    </dgm:pt>
    <dgm:pt modelId="{428D78B4-B25B-45AC-8AC3-CF955A247FE9}" type="pres">
      <dgm:prSet presAssocID="{B3F8F46D-6928-4CB1-BABD-37810D062782}" presName="horzSpace2" presStyleCnt="0"/>
      <dgm:spPr/>
    </dgm:pt>
    <dgm:pt modelId="{E1030695-E58D-4A07-A312-53E2C0F0E8A0}" type="pres">
      <dgm:prSet presAssocID="{B3F8F46D-6928-4CB1-BABD-37810D062782}" presName="tx2" presStyleLbl="revTx" presStyleIdx="4" presStyleCnt="13"/>
      <dgm:spPr/>
      <dgm:t>
        <a:bodyPr/>
        <a:lstStyle/>
        <a:p>
          <a:endParaRPr lang="pt-BR"/>
        </a:p>
      </dgm:t>
    </dgm:pt>
    <dgm:pt modelId="{7BD68FE1-3A5F-4519-9F56-72564A35683F}" type="pres">
      <dgm:prSet presAssocID="{B3F8F46D-6928-4CB1-BABD-37810D062782}" presName="vert2" presStyleCnt="0"/>
      <dgm:spPr/>
    </dgm:pt>
    <dgm:pt modelId="{00CFAE15-C290-4546-9F0A-56378AB032E5}" type="pres">
      <dgm:prSet presAssocID="{B3F8F46D-6928-4CB1-BABD-37810D062782}" presName="thinLine2b" presStyleLbl="callout" presStyleIdx="3" presStyleCnt="10"/>
      <dgm:spPr/>
    </dgm:pt>
    <dgm:pt modelId="{B7ED5A39-3FA7-4EA2-A7DC-C9E0AB69AA7A}" type="pres">
      <dgm:prSet presAssocID="{B3F8F46D-6928-4CB1-BABD-37810D062782}" presName="vertSpace2b" presStyleCnt="0"/>
      <dgm:spPr/>
    </dgm:pt>
    <dgm:pt modelId="{D319950A-0E4B-409E-9695-DB3D1F9C1722}" type="pres">
      <dgm:prSet presAssocID="{78411D80-8B07-4A3B-BCEA-3EDCCE5F8D4C}" presName="thickLine" presStyleLbl="alignNode1" presStyleIdx="1" presStyleCnt="3"/>
      <dgm:spPr/>
    </dgm:pt>
    <dgm:pt modelId="{FE1E66B8-14AC-4D14-8D2B-F9FEE965E0CD}" type="pres">
      <dgm:prSet presAssocID="{78411D80-8B07-4A3B-BCEA-3EDCCE5F8D4C}" presName="horz1" presStyleCnt="0"/>
      <dgm:spPr/>
    </dgm:pt>
    <dgm:pt modelId="{B00E1287-3043-4AB1-8B0F-50544FC5CA5D}" type="pres">
      <dgm:prSet presAssocID="{78411D80-8B07-4A3B-BCEA-3EDCCE5F8D4C}" presName="tx1" presStyleLbl="revTx" presStyleIdx="5" presStyleCnt="13"/>
      <dgm:spPr/>
      <dgm:t>
        <a:bodyPr/>
        <a:lstStyle/>
        <a:p>
          <a:endParaRPr lang="pt-BR"/>
        </a:p>
      </dgm:t>
    </dgm:pt>
    <dgm:pt modelId="{E4B48B60-83A1-4B4D-853A-E890730E7E0E}" type="pres">
      <dgm:prSet presAssocID="{78411D80-8B07-4A3B-BCEA-3EDCCE5F8D4C}" presName="vert1" presStyleCnt="0"/>
      <dgm:spPr/>
    </dgm:pt>
    <dgm:pt modelId="{4A69960D-6933-4645-804E-2617AED49AC7}" type="pres">
      <dgm:prSet presAssocID="{5AB979C6-32E9-4079-AD32-38C924D09B45}" presName="vertSpace2a" presStyleCnt="0"/>
      <dgm:spPr/>
    </dgm:pt>
    <dgm:pt modelId="{2C9B325E-74A1-4023-924E-3A1C616051D3}" type="pres">
      <dgm:prSet presAssocID="{5AB979C6-32E9-4079-AD32-38C924D09B45}" presName="horz2" presStyleCnt="0"/>
      <dgm:spPr/>
    </dgm:pt>
    <dgm:pt modelId="{387ED81D-22AA-4203-B7CC-44FB43F63209}" type="pres">
      <dgm:prSet presAssocID="{5AB979C6-32E9-4079-AD32-38C924D09B45}" presName="horzSpace2" presStyleCnt="0"/>
      <dgm:spPr/>
    </dgm:pt>
    <dgm:pt modelId="{A0DB899A-AA28-4F2A-AD4F-3163D853BA18}" type="pres">
      <dgm:prSet presAssocID="{5AB979C6-32E9-4079-AD32-38C924D09B45}" presName="tx2" presStyleLbl="revTx" presStyleIdx="6" presStyleCnt="13"/>
      <dgm:spPr/>
      <dgm:t>
        <a:bodyPr/>
        <a:lstStyle/>
        <a:p>
          <a:endParaRPr lang="pt-BR"/>
        </a:p>
      </dgm:t>
    </dgm:pt>
    <dgm:pt modelId="{6C829ECC-061C-4FBA-8AAD-706F3D9C77C2}" type="pres">
      <dgm:prSet presAssocID="{5AB979C6-32E9-4079-AD32-38C924D09B45}" presName="vert2" presStyleCnt="0"/>
      <dgm:spPr/>
    </dgm:pt>
    <dgm:pt modelId="{1DC9A90F-C64F-4032-ADD7-83BF02C1D771}" type="pres">
      <dgm:prSet presAssocID="{5AB979C6-32E9-4079-AD32-38C924D09B45}" presName="thinLine2b" presStyleLbl="callout" presStyleIdx="4" presStyleCnt="10" custLinFactY="169698" custLinFactNeighborY="200000"/>
      <dgm:spPr/>
    </dgm:pt>
    <dgm:pt modelId="{C3B23620-5916-482B-B884-8CCD6CF98095}" type="pres">
      <dgm:prSet presAssocID="{5AB979C6-32E9-4079-AD32-38C924D09B45}" presName="vertSpace2b" presStyleCnt="0"/>
      <dgm:spPr/>
    </dgm:pt>
    <dgm:pt modelId="{930BF0F0-5B49-4F81-8E08-B1EA61F8FB31}" type="pres">
      <dgm:prSet presAssocID="{07516E1C-9E37-4394-9EC2-F477DA1C6BFD}" presName="horz2" presStyleCnt="0"/>
      <dgm:spPr/>
    </dgm:pt>
    <dgm:pt modelId="{861B835A-C3A6-4867-9099-4DBF535D4507}" type="pres">
      <dgm:prSet presAssocID="{07516E1C-9E37-4394-9EC2-F477DA1C6BFD}" presName="horzSpace2" presStyleCnt="0"/>
      <dgm:spPr/>
    </dgm:pt>
    <dgm:pt modelId="{64DDA908-E48F-494C-9CCE-43D9F42A57A6}" type="pres">
      <dgm:prSet presAssocID="{07516E1C-9E37-4394-9EC2-F477DA1C6BFD}" presName="tx2" presStyleLbl="revTx" presStyleIdx="7" presStyleCnt="13" custScaleY="101486" custLinFactNeighborY="17971"/>
      <dgm:spPr/>
      <dgm:t>
        <a:bodyPr/>
        <a:lstStyle/>
        <a:p>
          <a:endParaRPr lang="pt-BR"/>
        </a:p>
      </dgm:t>
    </dgm:pt>
    <dgm:pt modelId="{280AFA28-CEAD-48A6-BCAE-BB48957C84B4}" type="pres">
      <dgm:prSet presAssocID="{07516E1C-9E37-4394-9EC2-F477DA1C6BFD}" presName="vert2" presStyleCnt="0"/>
      <dgm:spPr/>
    </dgm:pt>
    <dgm:pt modelId="{F690CBAA-3E0B-4FC6-89F8-BBF5DEE711A1}" type="pres">
      <dgm:prSet presAssocID="{07516E1C-9E37-4394-9EC2-F477DA1C6BFD}" presName="thinLine2b" presStyleLbl="callout" presStyleIdx="5" presStyleCnt="10"/>
      <dgm:spPr/>
    </dgm:pt>
    <dgm:pt modelId="{0123EA70-460C-4A12-9915-FC14C9618A88}" type="pres">
      <dgm:prSet presAssocID="{07516E1C-9E37-4394-9EC2-F477DA1C6BFD}" presName="vertSpace2b" presStyleCnt="0"/>
      <dgm:spPr/>
    </dgm:pt>
    <dgm:pt modelId="{F452D568-A972-47A8-B04D-0C2581592166}" type="pres">
      <dgm:prSet presAssocID="{C3370A9F-C8D7-49C7-893F-FEEB8BA50764}" presName="horz2" presStyleCnt="0"/>
      <dgm:spPr/>
    </dgm:pt>
    <dgm:pt modelId="{6357A44D-32EB-4BC6-92D5-F6EAA3A1C427}" type="pres">
      <dgm:prSet presAssocID="{C3370A9F-C8D7-49C7-893F-FEEB8BA50764}" presName="horzSpace2" presStyleCnt="0"/>
      <dgm:spPr/>
    </dgm:pt>
    <dgm:pt modelId="{68568691-637C-4855-B8F4-DEA905454A39}" type="pres">
      <dgm:prSet presAssocID="{C3370A9F-C8D7-49C7-893F-FEEB8BA50764}" presName="tx2" presStyleLbl="revTx" presStyleIdx="8" presStyleCnt="13"/>
      <dgm:spPr/>
      <dgm:t>
        <a:bodyPr/>
        <a:lstStyle/>
        <a:p>
          <a:endParaRPr lang="pt-BR"/>
        </a:p>
      </dgm:t>
    </dgm:pt>
    <dgm:pt modelId="{660ED630-3F41-40DD-A8FD-D65F881DB634}" type="pres">
      <dgm:prSet presAssocID="{C3370A9F-C8D7-49C7-893F-FEEB8BA50764}" presName="vert2" presStyleCnt="0"/>
      <dgm:spPr/>
    </dgm:pt>
    <dgm:pt modelId="{FA30FAB1-847B-4BCF-B61E-43A513D2585F}" type="pres">
      <dgm:prSet presAssocID="{C3370A9F-C8D7-49C7-893F-FEEB8BA50764}" presName="thinLine2b" presStyleLbl="callout" presStyleIdx="6" presStyleCnt="10"/>
      <dgm:spPr/>
    </dgm:pt>
    <dgm:pt modelId="{8A3D1C48-E0A2-40AC-82C2-376B35429261}" type="pres">
      <dgm:prSet presAssocID="{C3370A9F-C8D7-49C7-893F-FEEB8BA50764}" presName="vertSpace2b" presStyleCnt="0"/>
      <dgm:spPr/>
    </dgm:pt>
    <dgm:pt modelId="{0039E53D-6CBB-41F6-81F5-2F27D3B9DA59}" type="pres">
      <dgm:prSet presAssocID="{45611C18-895F-4601-9A65-18DABAE0DE73}" presName="horz2" presStyleCnt="0"/>
      <dgm:spPr/>
    </dgm:pt>
    <dgm:pt modelId="{13D8901E-8789-41CA-B9C5-EC25D32014C8}" type="pres">
      <dgm:prSet presAssocID="{45611C18-895F-4601-9A65-18DABAE0DE73}" presName="horzSpace2" presStyleCnt="0"/>
      <dgm:spPr/>
    </dgm:pt>
    <dgm:pt modelId="{93901C4D-52CD-4A28-B2B0-D82683411DA3}" type="pres">
      <dgm:prSet presAssocID="{45611C18-895F-4601-9A65-18DABAE0DE73}" presName="tx2" presStyleLbl="revTx" presStyleIdx="9" presStyleCnt="13"/>
      <dgm:spPr/>
      <dgm:t>
        <a:bodyPr/>
        <a:lstStyle/>
        <a:p>
          <a:endParaRPr lang="pt-BR"/>
        </a:p>
      </dgm:t>
    </dgm:pt>
    <dgm:pt modelId="{B03F1F9C-5914-4F24-88E4-0EAECB111946}" type="pres">
      <dgm:prSet presAssocID="{45611C18-895F-4601-9A65-18DABAE0DE73}" presName="vert2" presStyleCnt="0"/>
      <dgm:spPr/>
    </dgm:pt>
    <dgm:pt modelId="{C64EDF86-8A2A-46F0-B36B-CD0CD5D86C04}" type="pres">
      <dgm:prSet presAssocID="{45611C18-895F-4601-9A65-18DABAE0DE73}" presName="thinLine2b" presStyleLbl="callout" presStyleIdx="7" presStyleCnt="10"/>
      <dgm:spPr/>
    </dgm:pt>
    <dgm:pt modelId="{54CD467C-104C-4CBD-9786-8ECD2EB7A965}" type="pres">
      <dgm:prSet presAssocID="{45611C18-895F-4601-9A65-18DABAE0DE73}" presName="vertSpace2b" presStyleCnt="0"/>
      <dgm:spPr/>
    </dgm:pt>
    <dgm:pt modelId="{B6B851B7-4ED9-4665-BE39-C3E54946DB16}" type="pres">
      <dgm:prSet presAssocID="{B356983C-F858-4F09-BE80-64EB0176A9D3}" presName="thickLine" presStyleLbl="alignNode1" presStyleIdx="2" presStyleCnt="3"/>
      <dgm:spPr/>
    </dgm:pt>
    <dgm:pt modelId="{655377B8-F3DE-455E-93A7-996A899A8CD3}" type="pres">
      <dgm:prSet presAssocID="{B356983C-F858-4F09-BE80-64EB0176A9D3}" presName="horz1" presStyleCnt="0"/>
      <dgm:spPr/>
    </dgm:pt>
    <dgm:pt modelId="{BF709B03-E3CD-4263-904E-F17A988F9474}" type="pres">
      <dgm:prSet presAssocID="{B356983C-F858-4F09-BE80-64EB0176A9D3}" presName="tx1" presStyleLbl="revTx" presStyleIdx="10" presStyleCnt="13"/>
      <dgm:spPr/>
      <dgm:t>
        <a:bodyPr/>
        <a:lstStyle/>
        <a:p>
          <a:endParaRPr lang="pt-BR"/>
        </a:p>
      </dgm:t>
    </dgm:pt>
    <dgm:pt modelId="{239B95B9-6A59-48B0-A116-E57FD7D01F20}" type="pres">
      <dgm:prSet presAssocID="{B356983C-F858-4F09-BE80-64EB0176A9D3}" presName="vert1" presStyleCnt="0"/>
      <dgm:spPr/>
    </dgm:pt>
    <dgm:pt modelId="{7D9F0714-DECD-4B43-AC22-DB9C429F98EF}" type="pres">
      <dgm:prSet presAssocID="{8B4B3DD0-4848-417D-B43E-E3A1628EB8D9}" presName="vertSpace2a" presStyleCnt="0"/>
      <dgm:spPr/>
    </dgm:pt>
    <dgm:pt modelId="{5E69E88A-9BDB-48C4-AFB0-A0488A765B84}" type="pres">
      <dgm:prSet presAssocID="{8B4B3DD0-4848-417D-B43E-E3A1628EB8D9}" presName="horz2" presStyleCnt="0"/>
      <dgm:spPr/>
    </dgm:pt>
    <dgm:pt modelId="{A9CB49F4-9620-4BB9-9C83-8D64C3C9040E}" type="pres">
      <dgm:prSet presAssocID="{8B4B3DD0-4848-417D-B43E-E3A1628EB8D9}" presName="horzSpace2" presStyleCnt="0"/>
      <dgm:spPr/>
    </dgm:pt>
    <dgm:pt modelId="{2FCFA6E3-BC81-4D26-95F7-7022DA9519C7}" type="pres">
      <dgm:prSet presAssocID="{8B4B3DD0-4848-417D-B43E-E3A1628EB8D9}" presName="tx2" presStyleLbl="revTx" presStyleIdx="11" presStyleCnt="13" custScaleY="75233"/>
      <dgm:spPr/>
      <dgm:t>
        <a:bodyPr/>
        <a:lstStyle/>
        <a:p>
          <a:endParaRPr lang="pt-BR"/>
        </a:p>
      </dgm:t>
    </dgm:pt>
    <dgm:pt modelId="{6DA6904B-414E-4189-8A02-7492DDC2EF0E}" type="pres">
      <dgm:prSet presAssocID="{8B4B3DD0-4848-417D-B43E-E3A1628EB8D9}" presName="vert2" presStyleCnt="0"/>
      <dgm:spPr/>
    </dgm:pt>
    <dgm:pt modelId="{1B8DA2E3-49D9-4528-A288-FCC07A549B2E}" type="pres">
      <dgm:prSet presAssocID="{8B4B3DD0-4848-417D-B43E-E3A1628EB8D9}" presName="thinLine2b" presStyleLbl="callout" presStyleIdx="8" presStyleCnt="10" custLinFactY="-90347" custLinFactNeighborY="-100000"/>
      <dgm:spPr/>
    </dgm:pt>
    <dgm:pt modelId="{8430C908-FFF0-4BBB-99B0-AA961851AB6C}" type="pres">
      <dgm:prSet presAssocID="{8B4B3DD0-4848-417D-B43E-E3A1628EB8D9}" presName="vertSpace2b" presStyleCnt="0"/>
      <dgm:spPr/>
    </dgm:pt>
    <dgm:pt modelId="{28FB3B0A-316A-4E22-9C45-2227413E1492}" type="pres">
      <dgm:prSet presAssocID="{B263CC34-4A52-4C12-A875-F05C535A67C1}" presName="horz2" presStyleCnt="0"/>
      <dgm:spPr/>
    </dgm:pt>
    <dgm:pt modelId="{242A2D2B-A8E9-4C06-A11B-72365DB57D2E}" type="pres">
      <dgm:prSet presAssocID="{B263CC34-4A52-4C12-A875-F05C535A67C1}" presName="horzSpace2" presStyleCnt="0"/>
      <dgm:spPr/>
    </dgm:pt>
    <dgm:pt modelId="{F914A122-8E60-4093-89B3-CF2A739D55F0}" type="pres">
      <dgm:prSet presAssocID="{B263CC34-4A52-4C12-A875-F05C535A67C1}" presName="tx2" presStyleLbl="revTx" presStyleIdx="12" presStyleCnt="13"/>
      <dgm:spPr/>
      <dgm:t>
        <a:bodyPr/>
        <a:lstStyle/>
        <a:p>
          <a:endParaRPr lang="pt-BR"/>
        </a:p>
      </dgm:t>
    </dgm:pt>
    <dgm:pt modelId="{645AEC23-7F49-4E79-A9F5-53F51BB77C30}" type="pres">
      <dgm:prSet presAssocID="{B263CC34-4A52-4C12-A875-F05C535A67C1}" presName="vert2" presStyleCnt="0"/>
      <dgm:spPr/>
    </dgm:pt>
    <dgm:pt modelId="{332C69B3-4B70-4A0D-B405-5B99AE47B54C}" type="pres">
      <dgm:prSet presAssocID="{B263CC34-4A52-4C12-A875-F05C535A67C1}" presName="thinLine2b" presStyleLbl="callout" presStyleIdx="9" presStyleCnt="10"/>
      <dgm:spPr/>
    </dgm:pt>
    <dgm:pt modelId="{8267EC01-B61E-4C7D-8708-24F1494A3D01}" type="pres">
      <dgm:prSet presAssocID="{B263CC34-4A52-4C12-A875-F05C535A67C1}" presName="vertSpace2b" presStyleCnt="0"/>
      <dgm:spPr/>
    </dgm:pt>
  </dgm:ptLst>
  <dgm:cxnLst>
    <dgm:cxn modelId="{B843ECAC-0328-4ED8-B4C1-562D33B22C20}" srcId="{78411D80-8B07-4A3B-BCEA-3EDCCE5F8D4C}" destId="{C3370A9F-C8D7-49C7-893F-FEEB8BA50764}" srcOrd="2" destOrd="0" parTransId="{00A70294-7AE5-4A16-9570-B178312F4191}" sibTransId="{FF77EC31-4DDB-4E6A-86E1-A1E1AD7F578A}"/>
    <dgm:cxn modelId="{8FBEAC9D-5AA8-47D9-8532-7A8A246B605B}" srcId="{EBEEC8B5-C6D2-436C-A536-BE832CC7AD24}" destId="{C6FFC39C-0160-4A36-9F36-40063E8D36CA}" srcOrd="0" destOrd="0" parTransId="{E75B034C-1A22-4D64-884D-B856DF2539E6}" sibTransId="{CA93158C-126F-42D6-B14D-CC2CDED7B162}"/>
    <dgm:cxn modelId="{CD69C7C1-9C89-4345-B6BB-C648D66CA63B}" type="presOf" srcId="{45611C18-895F-4601-9A65-18DABAE0DE73}" destId="{93901C4D-52CD-4A28-B2B0-D82683411DA3}" srcOrd="0" destOrd="0" presId="urn:microsoft.com/office/officeart/2008/layout/LinedList"/>
    <dgm:cxn modelId="{6BA3CE93-9430-443D-BF5A-405573077CA4}" srcId="{C6FFC39C-0160-4A36-9F36-40063E8D36CA}" destId="{B3F8F46D-6928-4CB1-BABD-37810D062782}" srcOrd="3" destOrd="0" parTransId="{15BFCB5F-28D2-4F69-B9C5-96F760CBD5FA}" sibTransId="{C858B931-1582-46CA-B1D4-49CF22339EC6}"/>
    <dgm:cxn modelId="{311B4F77-0A19-4A66-A5B5-C8EEE7218830}" srcId="{EBEEC8B5-C6D2-436C-A536-BE832CC7AD24}" destId="{B356983C-F858-4F09-BE80-64EB0176A9D3}" srcOrd="2" destOrd="0" parTransId="{89746018-77E8-47BE-892A-9511695F4355}" sibTransId="{563F1A69-DB2B-41F7-A2A8-F3521CFA26A9}"/>
    <dgm:cxn modelId="{E325E7D6-8DD5-4DFC-B565-638ECD4EECE8}" type="presOf" srcId="{EBEEC8B5-C6D2-436C-A536-BE832CC7AD24}" destId="{CD260ED7-41C7-4AD0-BAFD-2C46A1B842A8}" srcOrd="0" destOrd="0" presId="urn:microsoft.com/office/officeart/2008/layout/LinedList"/>
    <dgm:cxn modelId="{97A92A7B-C63E-4385-83EE-E98501CDBF57}" srcId="{78411D80-8B07-4A3B-BCEA-3EDCCE5F8D4C}" destId="{45611C18-895F-4601-9A65-18DABAE0DE73}" srcOrd="3" destOrd="0" parTransId="{95F97384-72EB-4FFF-B82F-F163884D1D69}" sibTransId="{F79FCB08-B0A6-4BA9-B5F1-6C404F14DF53}"/>
    <dgm:cxn modelId="{769C56C8-5537-4937-B162-D43C5CA99F01}" type="presOf" srcId="{5AB979C6-32E9-4079-AD32-38C924D09B45}" destId="{A0DB899A-AA28-4F2A-AD4F-3163D853BA18}" srcOrd="0" destOrd="0" presId="urn:microsoft.com/office/officeart/2008/layout/LinedList"/>
    <dgm:cxn modelId="{F81B50D6-F51D-487B-BD66-72709CF65A1D}" srcId="{B356983C-F858-4F09-BE80-64EB0176A9D3}" destId="{B263CC34-4A52-4C12-A875-F05C535A67C1}" srcOrd="1" destOrd="0" parTransId="{27E448B2-2389-4E4D-AC88-D39C30F2ECEF}" sibTransId="{B1F47D8A-056A-4FE9-8BEB-4B9C73AB3384}"/>
    <dgm:cxn modelId="{00E22F60-4399-4E3E-8623-F59194F204E9}" srcId="{78411D80-8B07-4A3B-BCEA-3EDCCE5F8D4C}" destId="{5AB979C6-32E9-4079-AD32-38C924D09B45}" srcOrd="0" destOrd="0" parTransId="{92DB291E-6C59-40B7-BF9F-E85277D0CF61}" sibTransId="{5260FAF0-8647-4D5D-81E7-2000AE96D956}"/>
    <dgm:cxn modelId="{B4F1078F-3425-466F-B707-8CEF3B4964D3}" type="presOf" srcId="{8B4B3DD0-4848-417D-B43E-E3A1628EB8D9}" destId="{2FCFA6E3-BC81-4D26-95F7-7022DA9519C7}" srcOrd="0" destOrd="0" presId="urn:microsoft.com/office/officeart/2008/layout/LinedList"/>
    <dgm:cxn modelId="{23AF93B7-DBAE-443F-87ED-05DC5078949B}" type="presOf" srcId="{B3F8F46D-6928-4CB1-BABD-37810D062782}" destId="{E1030695-E58D-4A07-A312-53E2C0F0E8A0}" srcOrd="0" destOrd="0" presId="urn:microsoft.com/office/officeart/2008/layout/LinedList"/>
    <dgm:cxn modelId="{47774226-3BC6-4583-9849-AC7E38C5D4B2}" type="presOf" srcId="{B6BC6C5D-6830-4960-B01F-D36AC005E9CB}" destId="{B0F8A3C8-20EA-4FC3-90AE-CE0B8F62BE08}" srcOrd="0" destOrd="0" presId="urn:microsoft.com/office/officeart/2008/layout/LinedList"/>
    <dgm:cxn modelId="{8AE89AD8-A9EE-4219-A90B-6EDA79D01109}" srcId="{C6FFC39C-0160-4A36-9F36-40063E8D36CA}" destId="{511C3BC3-CC2D-4865-A40A-37484C8A7773}" srcOrd="1" destOrd="0" parTransId="{C2380CAD-DD40-4CC3-A1DB-6222464BEFA2}" sibTransId="{70658190-1CBD-48FD-8559-C23C44D17166}"/>
    <dgm:cxn modelId="{3C7D7AF3-D485-430B-A189-F3201EEEE793}" srcId="{78411D80-8B07-4A3B-BCEA-3EDCCE5F8D4C}" destId="{07516E1C-9E37-4394-9EC2-F477DA1C6BFD}" srcOrd="1" destOrd="0" parTransId="{59886942-2F0C-4980-B294-811F54458449}" sibTransId="{5F04C50A-9EF0-4FD7-8CEA-E09BE62BB818}"/>
    <dgm:cxn modelId="{E7DBB2F8-FE99-4EA6-9EC1-422BCF43EB42}" type="presOf" srcId="{B356983C-F858-4F09-BE80-64EB0176A9D3}" destId="{BF709B03-E3CD-4263-904E-F17A988F9474}" srcOrd="0" destOrd="0" presId="urn:microsoft.com/office/officeart/2008/layout/LinedList"/>
    <dgm:cxn modelId="{6FDC6C20-13A1-463E-A1B7-6736A9F76F87}" type="presOf" srcId="{07516E1C-9E37-4394-9EC2-F477DA1C6BFD}" destId="{64DDA908-E48F-494C-9CCE-43D9F42A57A6}" srcOrd="0" destOrd="0" presId="urn:microsoft.com/office/officeart/2008/layout/LinedList"/>
    <dgm:cxn modelId="{3E338525-57D5-4634-B08C-7747DCD1B8D2}" type="presOf" srcId="{511C3BC3-CC2D-4865-A40A-37484C8A7773}" destId="{C250D7F1-A691-45D5-9DC5-68D5FDE63AD6}" srcOrd="0" destOrd="0" presId="urn:microsoft.com/office/officeart/2008/layout/LinedList"/>
    <dgm:cxn modelId="{31FE4AFE-BBF3-4BC1-B008-3923ECC0A534}" srcId="{B356983C-F858-4F09-BE80-64EB0176A9D3}" destId="{8B4B3DD0-4848-417D-B43E-E3A1628EB8D9}" srcOrd="0" destOrd="0" parTransId="{6672B010-CB70-4421-ABB3-5074073838D1}" sibTransId="{D7AC8FB2-A18D-4842-B95F-DD95E0E3F993}"/>
    <dgm:cxn modelId="{DF5348D0-259F-4072-91FF-DE05DCE39530}" type="presOf" srcId="{C6FFC39C-0160-4A36-9F36-40063E8D36CA}" destId="{6E937A88-51C4-4DFC-991C-007A01D6251C}" srcOrd="0" destOrd="0" presId="urn:microsoft.com/office/officeart/2008/layout/LinedList"/>
    <dgm:cxn modelId="{DF743A71-7F84-4AFD-AF2D-860CC77530EF}" type="presOf" srcId="{4038B5B8-4758-42D5-8ED2-489F672852AA}" destId="{77E66235-6D0D-4A0B-9D45-5CC811836360}" srcOrd="0" destOrd="0" presId="urn:microsoft.com/office/officeart/2008/layout/LinedList"/>
    <dgm:cxn modelId="{BDFD6118-F297-4B85-B41C-9D1FCA2C7BEA}" srcId="{EBEEC8B5-C6D2-436C-A536-BE832CC7AD24}" destId="{78411D80-8B07-4A3B-BCEA-3EDCCE5F8D4C}" srcOrd="1" destOrd="0" parTransId="{F3AEC180-A539-4FE4-9255-451D16131FA8}" sibTransId="{76E53A08-FB81-497A-8C1D-D6061A3034F2}"/>
    <dgm:cxn modelId="{8BD07E15-DDFC-41BA-A612-C33602423EA1}" type="presOf" srcId="{78411D80-8B07-4A3B-BCEA-3EDCCE5F8D4C}" destId="{B00E1287-3043-4AB1-8B0F-50544FC5CA5D}" srcOrd="0" destOrd="0" presId="urn:microsoft.com/office/officeart/2008/layout/LinedList"/>
    <dgm:cxn modelId="{B8E1305C-A46A-43CF-8EDE-41B4C8F26175}" type="presOf" srcId="{B263CC34-4A52-4C12-A875-F05C535A67C1}" destId="{F914A122-8E60-4093-89B3-CF2A739D55F0}" srcOrd="0" destOrd="0" presId="urn:microsoft.com/office/officeart/2008/layout/LinedList"/>
    <dgm:cxn modelId="{AA87A502-7A90-4909-A8C4-BBB24C22CA15}" srcId="{C6FFC39C-0160-4A36-9F36-40063E8D36CA}" destId="{4038B5B8-4758-42D5-8ED2-489F672852AA}" srcOrd="2" destOrd="0" parTransId="{2A5D2169-1AA6-4158-BFAD-2990C891A1D1}" sibTransId="{E10B3F3C-DC91-49A5-9D60-51E0483265ED}"/>
    <dgm:cxn modelId="{A3772F03-E4C9-4951-9310-FE7C295480AD}" srcId="{C6FFC39C-0160-4A36-9F36-40063E8D36CA}" destId="{B6BC6C5D-6830-4960-B01F-D36AC005E9CB}" srcOrd="0" destOrd="0" parTransId="{3A50B20D-9E4C-442E-9263-2CB7E704D248}" sibTransId="{6E659FBE-7989-43CB-BC12-E7D5F15402F6}"/>
    <dgm:cxn modelId="{F11D8463-B505-45D3-9765-9CE55603A2E7}" type="presOf" srcId="{C3370A9F-C8D7-49C7-893F-FEEB8BA50764}" destId="{68568691-637C-4855-B8F4-DEA905454A39}" srcOrd="0" destOrd="0" presId="urn:microsoft.com/office/officeart/2008/layout/LinedList"/>
    <dgm:cxn modelId="{372DA88E-1264-4060-817F-83CD9C2F2A65}" type="presParOf" srcId="{CD260ED7-41C7-4AD0-BAFD-2C46A1B842A8}" destId="{27D042D9-1C2C-4F33-845C-FD78297C6521}" srcOrd="0" destOrd="0" presId="urn:microsoft.com/office/officeart/2008/layout/LinedList"/>
    <dgm:cxn modelId="{3D862B2B-3C07-4F2A-9396-53BA3CEA722D}" type="presParOf" srcId="{CD260ED7-41C7-4AD0-BAFD-2C46A1B842A8}" destId="{B55181EC-D3B9-482B-9F75-802868D2F27A}" srcOrd="1" destOrd="0" presId="urn:microsoft.com/office/officeart/2008/layout/LinedList"/>
    <dgm:cxn modelId="{DACDE70D-2CA3-40BA-840F-2F6C4BADC063}" type="presParOf" srcId="{B55181EC-D3B9-482B-9F75-802868D2F27A}" destId="{6E937A88-51C4-4DFC-991C-007A01D6251C}" srcOrd="0" destOrd="0" presId="urn:microsoft.com/office/officeart/2008/layout/LinedList"/>
    <dgm:cxn modelId="{606EFF59-5C37-4ADC-9F98-41F6F1B61066}" type="presParOf" srcId="{B55181EC-D3B9-482B-9F75-802868D2F27A}" destId="{F7CFF347-A2AD-4648-98A4-9749C7E716AB}" srcOrd="1" destOrd="0" presId="urn:microsoft.com/office/officeart/2008/layout/LinedList"/>
    <dgm:cxn modelId="{C2DFA471-E88E-4DFA-9BAB-93A3A5B335BD}" type="presParOf" srcId="{F7CFF347-A2AD-4648-98A4-9749C7E716AB}" destId="{02CE1781-2999-4C17-9965-39B6DB4A17D2}" srcOrd="0" destOrd="0" presId="urn:microsoft.com/office/officeart/2008/layout/LinedList"/>
    <dgm:cxn modelId="{2F861734-B527-4259-A81C-BA519F221D46}" type="presParOf" srcId="{F7CFF347-A2AD-4648-98A4-9749C7E716AB}" destId="{07631840-CFAD-49D3-8C8E-22544D17413E}" srcOrd="1" destOrd="0" presId="urn:microsoft.com/office/officeart/2008/layout/LinedList"/>
    <dgm:cxn modelId="{4FF0123C-11CE-4F88-8C83-E32E18571765}" type="presParOf" srcId="{07631840-CFAD-49D3-8C8E-22544D17413E}" destId="{AD049C7F-A3C3-4EED-88C9-84FE636363A8}" srcOrd="0" destOrd="0" presId="urn:microsoft.com/office/officeart/2008/layout/LinedList"/>
    <dgm:cxn modelId="{F65F7DC5-73D6-4939-8010-479A85D21871}" type="presParOf" srcId="{07631840-CFAD-49D3-8C8E-22544D17413E}" destId="{B0F8A3C8-20EA-4FC3-90AE-CE0B8F62BE08}" srcOrd="1" destOrd="0" presId="urn:microsoft.com/office/officeart/2008/layout/LinedList"/>
    <dgm:cxn modelId="{89F0448B-3B72-4429-99DA-295C9899B5EE}" type="presParOf" srcId="{07631840-CFAD-49D3-8C8E-22544D17413E}" destId="{4EC131E8-E6F0-4F7A-93FC-A48A231AC251}" srcOrd="2" destOrd="0" presId="urn:microsoft.com/office/officeart/2008/layout/LinedList"/>
    <dgm:cxn modelId="{8A78A640-7DC8-409E-B2CE-22A934D2022F}" type="presParOf" srcId="{F7CFF347-A2AD-4648-98A4-9749C7E716AB}" destId="{91B6CA10-F74F-478B-854A-BD225BEF2034}" srcOrd="2" destOrd="0" presId="urn:microsoft.com/office/officeart/2008/layout/LinedList"/>
    <dgm:cxn modelId="{461C90D1-1AA2-46AE-AAEC-D16FB65EED27}" type="presParOf" srcId="{F7CFF347-A2AD-4648-98A4-9749C7E716AB}" destId="{22CB3184-0A21-4463-89E3-E58235109A83}" srcOrd="3" destOrd="0" presId="urn:microsoft.com/office/officeart/2008/layout/LinedList"/>
    <dgm:cxn modelId="{57168212-8B6F-48F8-B394-09E88666F4DE}" type="presParOf" srcId="{F7CFF347-A2AD-4648-98A4-9749C7E716AB}" destId="{C8D01F69-38B4-4993-9389-F37C97572D51}" srcOrd="4" destOrd="0" presId="urn:microsoft.com/office/officeart/2008/layout/LinedList"/>
    <dgm:cxn modelId="{70BBBCCD-E858-47F4-8DC8-F11CD01727C4}" type="presParOf" srcId="{C8D01F69-38B4-4993-9389-F37C97572D51}" destId="{D23F6BB3-16A2-4812-9D7C-15EE687DA905}" srcOrd="0" destOrd="0" presId="urn:microsoft.com/office/officeart/2008/layout/LinedList"/>
    <dgm:cxn modelId="{10AB9197-097E-46EB-8178-E2BB87EAD578}" type="presParOf" srcId="{C8D01F69-38B4-4993-9389-F37C97572D51}" destId="{C250D7F1-A691-45D5-9DC5-68D5FDE63AD6}" srcOrd="1" destOrd="0" presId="urn:microsoft.com/office/officeart/2008/layout/LinedList"/>
    <dgm:cxn modelId="{874D6A0D-35DC-40AF-AFFC-46643D963098}" type="presParOf" srcId="{C8D01F69-38B4-4993-9389-F37C97572D51}" destId="{5D97D126-3910-4B8E-9233-187506CF77FC}" srcOrd="2" destOrd="0" presId="urn:microsoft.com/office/officeart/2008/layout/LinedList"/>
    <dgm:cxn modelId="{E6F2736E-22C1-42E8-833E-2101F69CD9A0}" type="presParOf" srcId="{F7CFF347-A2AD-4648-98A4-9749C7E716AB}" destId="{4536E699-7707-4ABA-8CA2-B0DBC73AF866}" srcOrd="5" destOrd="0" presId="urn:microsoft.com/office/officeart/2008/layout/LinedList"/>
    <dgm:cxn modelId="{4FF6D36C-B987-4E28-8141-FC691B99E20A}" type="presParOf" srcId="{F7CFF347-A2AD-4648-98A4-9749C7E716AB}" destId="{1F2F978B-7593-45E8-958F-A24FF984BA4D}" srcOrd="6" destOrd="0" presId="urn:microsoft.com/office/officeart/2008/layout/LinedList"/>
    <dgm:cxn modelId="{1A62A735-59BC-4BE9-B023-BC20EA1E46E3}" type="presParOf" srcId="{F7CFF347-A2AD-4648-98A4-9749C7E716AB}" destId="{CB6024BC-4DAA-4B2D-8EEC-8D3EB10CC2F0}" srcOrd="7" destOrd="0" presId="urn:microsoft.com/office/officeart/2008/layout/LinedList"/>
    <dgm:cxn modelId="{BA7D66A9-54F7-4EF5-B2D3-A1015B97FFE7}" type="presParOf" srcId="{CB6024BC-4DAA-4B2D-8EEC-8D3EB10CC2F0}" destId="{4F5FF737-1217-496C-AD08-27689BF0DF3D}" srcOrd="0" destOrd="0" presId="urn:microsoft.com/office/officeart/2008/layout/LinedList"/>
    <dgm:cxn modelId="{8C69F891-34CA-4F7B-ABFB-CF3CA274A4A3}" type="presParOf" srcId="{CB6024BC-4DAA-4B2D-8EEC-8D3EB10CC2F0}" destId="{77E66235-6D0D-4A0B-9D45-5CC811836360}" srcOrd="1" destOrd="0" presId="urn:microsoft.com/office/officeart/2008/layout/LinedList"/>
    <dgm:cxn modelId="{3F0754A5-98D1-409E-99FD-E721CF891F9B}" type="presParOf" srcId="{CB6024BC-4DAA-4B2D-8EEC-8D3EB10CC2F0}" destId="{6BA62B12-88B4-4D88-B863-A7CEB980E67C}" srcOrd="2" destOrd="0" presId="urn:microsoft.com/office/officeart/2008/layout/LinedList"/>
    <dgm:cxn modelId="{66500775-0BEB-41F6-AD52-58108CA16D1B}" type="presParOf" srcId="{F7CFF347-A2AD-4648-98A4-9749C7E716AB}" destId="{7CDFB7AF-86C9-44E2-8FE9-282C9AA2606C}" srcOrd="8" destOrd="0" presId="urn:microsoft.com/office/officeart/2008/layout/LinedList"/>
    <dgm:cxn modelId="{5774B638-6AA7-47C6-AF2B-2128D4D91EF5}" type="presParOf" srcId="{F7CFF347-A2AD-4648-98A4-9749C7E716AB}" destId="{0A841DBF-51B9-416C-A747-716DB4D5BBF9}" srcOrd="9" destOrd="0" presId="urn:microsoft.com/office/officeart/2008/layout/LinedList"/>
    <dgm:cxn modelId="{3BF46D6E-C26E-47F2-95B6-8080ECC0300D}" type="presParOf" srcId="{F7CFF347-A2AD-4648-98A4-9749C7E716AB}" destId="{BC795961-1389-4789-80E8-AEDB2FE3386C}" srcOrd="10" destOrd="0" presId="urn:microsoft.com/office/officeart/2008/layout/LinedList"/>
    <dgm:cxn modelId="{0255DD30-3878-4DD7-9F71-0F0324392935}" type="presParOf" srcId="{BC795961-1389-4789-80E8-AEDB2FE3386C}" destId="{428D78B4-B25B-45AC-8AC3-CF955A247FE9}" srcOrd="0" destOrd="0" presId="urn:microsoft.com/office/officeart/2008/layout/LinedList"/>
    <dgm:cxn modelId="{92DCADE6-D435-4A3C-934F-01D82EED02BF}" type="presParOf" srcId="{BC795961-1389-4789-80E8-AEDB2FE3386C}" destId="{E1030695-E58D-4A07-A312-53E2C0F0E8A0}" srcOrd="1" destOrd="0" presId="urn:microsoft.com/office/officeart/2008/layout/LinedList"/>
    <dgm:cxn modelId="{19E805B7-6006-41AD-86DA-861A88E9BB2B}" type="presParOf" srcId="{BC795961-1389-4789-80E8-AEDB2FE3386C}" destId="{7BD68FE1-3A5F-4519-9F56-72564A35683F}" srcOrd="2" destOrd="0" presId="urn:microsoft.com/office/officeart/2008/layout/LinedList"/>
    <dgm:cxn modelId="{E419C993-32AE-4E9A-8329-B00CA6CE4AC6}" type="presParOf" srcId="{F7CFF347-A2AD-4648-98A4-9749C7E716AB}" destId="{00CFAE15-C290-4546-9F0A-56378AB032E5}" srcOrd="11" destOrd="0" presId="urn:microsoft.com/office/officeart/2008/layout/LinedList"/>
    <dgm:cxn modelId="{5FC9587D-6D3B-4970-9033-601D9E3B6A80}" type="presParOf" srcId="{F7CFF347-A2AD-4648-98A4-9749C7E716AB}" destId="{B7ED5A39-3FA7-4EA2-A7DC-C9E0AB69AA7A}" srcOrd="12" destOrd="0" presId="urn:microsoft.com/office/officeart/2008/layout/LinedList"/>
    <dgm:cxn modelId="{18174D83-10AE-4C27-9E05-6D3257661982}" type="presParOf" srcId="{CD260ED7-41C7-4AD0-BAFD-2C46A1B842A8}" destId="{D319950A-0E4B-409E-9695-DB3D1F9C1722}" srcOrd="2" destOrd="0" presId="urn:microsoft.com/office/officeart/2008/layout/LinedList"/>
    <dgm:cxn modelId="{D28E9CC5-5EFA-44D5-B232-454101CD552E}" type="presParOf" srcId="{CD260ED7-41C7-4AD0-BAFD-2C46A1B842A8}" destId="{FE1E66B8-14AC-4D14-8D2B-F9FEE965E0CD}" srcOrd="3" destOrd="0" presId="urn:microsoft.com/office/officeart/2008/layout/LinedList"/>
    <dgm:cxn modelId="{C4D6AB93-8443-495B-B203-180D4689D751}" type="presParOf" srcId="{FE1E66B8-14AC-4D14-8D2B-F9FEE965E0CD}" destId="{B00E1287-3043-4AB1-8B0F-50544FC5CA5D}" srcOrd="0" destOrd="0" presId="urn:microsoft.com/office/officeart/2008/layout/LinedList"/>
    <dgm:cxn modelId="{45AF161B-264C-4245-8CEF-3DBE525456EB}" type="presParOf" srcId="{FE1E66B8-14AC-4D14-8D2B-F9FEE965E0CD}" destId="{E4B48B60-83A1-4B4D-853A-E890730E7E0E}" srcOrd="1" destOrd="0" presId="urn:microsoft.com/office/officeart/2008/layout/LinedList"/>
    <dgm:cxn modelId="{1B92E97F-EC4E-440B-9203-504A986F6C02}" type="presParOf" srcId="{E4B48B60-83A1-4B4D-853A-E890730E7E0E}" destId="{4A69960D-6933-4645-804E-2617AED49AC7}" srcOrd="0" destOrd="0" presId="urn:microsoft.com/office/officeart/2008/layout/LinedList"/>
    <dgm:cxn modelId="{D2004D3E-5FA0-4712-B66B-CC52FAA22D11}" type="presParOf" srcId="{E4B48B60-83A1-4B4D-853A-E890730E7E0E}" destId="{2C9B325E-74A1-4023-924E-3A1C616051D3}" srcOrd="1" destOrd="0" presId="urn:microsoft.com/office/officeart/2008/layout/LinedList"/>
    <dgm:cxn modelId="{80283C44-7D5B-48E4-AE2C-ED2FB07522DA}" type="presParOf" srcId="{2C9B325E-74A1-4023-924E-3A1C616051D3}" destId="{387ED81D-22AA-4203-B7CC-44FB43F63209}" srcOrd="0" destOrd="0" presId="urn:microsoft.com/office/officeart/2008/layout/LinedList"/>
    <dgm:cxn modelId="{D3292AF7-8508-49A2-9A74-6B5D0D4C7A65}" type="presParOf" srcId="{2C9B325E-74A1-4023-924E-3A1C616051D3}" destId="{A0DB899A-AA28-4F2A-AD4F-3163D853BA18}" srcOrd="1" destOrd="0" presId="urn:microsoft.com/office/officeart/2008/layout/LinedList"/>
    <dgm:cxn modelId="{34255371-F692-4DF3-911D-E6DB9F93FCDE}" type="presParOf" srcId="{2C9B325E-74A1-4023-924E-3A1C616051D3}" destId="{6C829ECC-061C-4FBA-8AAD-706F3D9C77C2}" srcOrd="2" destOrd="0" presId="urn:microsoft.com/office/officeart/2008/layout/LinedList"/>
    <dgm:cxn modelId="{904265FF-1E4B-4A22-984D-DC3E247CD414}" type="presParOf" srcId="{E4B48B60-83A1-4B4D-853A-E890730E7E0E}" destId="{1DC9A90F-C64F-4032-ADD7-83BF02C1D771}" srcOrd="2" destOrd="0" presId="urn:microsoft.com/office/officeart/2008/layout/LinedList"/>
    <dgm:cxn modelId="{F64114AB-BA94-4B12-9BEB-CEC0D944A244}" type="presParOf" srcId="{E4B48B60-83A1-4B4D-853A-E890730E7E0E}" destId="{C3B23620-5916-482B-B884-8CCD6CF98095}" srcOrd="3" destOrd="0" presId="urn:microsoft.com/office/officeart/2008/layout/LinedList"/>
    <dgm:cxn modelId="{C65B66F7-C397-4659-B6D5-EA0092C08CCD}" type="presParOf" srcId="{E4B48B60-83A1-4B4D-853A-E890730E7E0E}" destId="{930BF0F0-5B49-4F81-8E08-B1EA61F8FB31}" srcOrd="4" destOrd="0" presId="urn:microsoft.com/office/officeart/2008/layout/LinedList"/>
    <dgm:cxn modelId="{1041F8F5-6815-465D-B9F1-C89C46D2773E}" type="presParOf" srcId="{930BF0F0-5B49-4F81-8E08-B1EA61F8FB31}" destId="{861B835A-C3A6-4867-9099-4DBF535D4507}" srcOrd="0" destOrd="0" presId="urn:microsoft.com/office/officeart/2008/layout/LinedList"/>
    <dgm:cxn modelId="{1237FD76-7B2C-42D4-A68C-FC004F866AAE}" type="presParOf" srcId="{930BF0F0-5B49-4F81-8E08-B1EA61F8FB31}" destId="{64DDA908-E48F-494C-9CCE-43D9F42A57A6}" srcOrd="1" destOrd="0" presId="urn:microsoft.com/office/officeart/2008/layout/LinedList"/>
    <dgm:cxn modelId="{AE51CC78-FCF6-4CE2-B5DE-B4F396479903}" type="presParOf" srcId="{930BF0F0-5B49-4F81-8E08-B1EA61F8FB31}" destId="{280AFA28-CEAD-48A6-BCAE-BB48957C84B4}" srcOrd="2" destOrd="0" presId="urn:microsoft.com/office/officeart/2008/layout/LinedList"/>
    <dgm:cxn modelId="{10D87DEA-914A-40D4-ABCC-8C4BEA68DB95}" type="presParOf" srcId="{E4B48B60-83A1-4B4D-853A-E890730E7E0E}" destId="{F690CBAA-3E0B-4FC6-89F8-BBF5DEE711A1}" srcOrd="5" destOrd="0" presId="urn:microsoft.com/office/officeart/2008/layout/LinedList"/>
    <dgm:cxn modelId="{C16DB635-5202-47CD-B2AD-5319BA33E16A}" type="presParOf" srcId="{E4B48B60-83A1-4B4D-853A-E890730E7E0E}" destId="{0123EA70-460C-4A12-9915-FC14C9618A88}" srcOrd="6" destOrd="0" presId="urn:microsoft.com/office/officeart/2008/layout/LinedList"/>
    <dgm:cxn modelId="{0ED7241A-3B4D-4017-8F0E-8995E9C2AD31}" type="presParOf" srcId="{E4B48B60-83A1-4B4D-853A-E890730E7E0E}" destId="{F452D568-A972-47A8-B04D-0C2581592166}" srcOrd="7" destOrd="0" presId="urn:microsoft.com/office/officeart/2008/layout/LinedList"/>
    <dgm:cxn modelId="{8245E98F-582A-464F-B27E-B849B4A7AA50}" type="presParOf" srcId="{F452D568-A972-47A8-B04D-0C2581592166}" destId="{6357A44D-32EB-4BC6-92D5-F6EAA3A1C427}" srcOrd="0" destOrd="0" presId="urn:microsoft.com/office/officeart/2008/layout/LinedList"/>
    <dgm:cxn modelId="{D655FBC8-5FA5-4D06-B64E-9C3A0B9FA2F0}" type="presParOf" srcId="{F452D568-A972-47A8-B04D-0C2581592166}" destId="{68568691-637C-4855-B8F4-DEA905454A39}" srcOrd="1" destOrd="0" presId="urn:microsoft.com/office/officeart/2008/layout/LinedList"/>
    <dgm:cxn modelId="{D683A525-C235-4DD6-8EAA-448677C21859}" type="presParOf" srcId="{F452D568-A972-47A8-B04D-0C2581592166}" destId="{660ED630-3F41-40DD-A8FD-D65F881DB634}" srcOrd="2" destOrd="0" presId="urn:microsoft.com/office/officeart/2008/layout/LinedList"/>
    <dgm:cxn modelId="{F2B68A96-9B36-4FE5-9E9B-533E50C25D77}" type="presParOf" srcId="{E4B48B60-83A1-4B4D-853A-E890730E7E0E}" destId="{FA30FAB1-847B-4BCF-B61E-43A513D2585F}" srcOrd="8" destOrd="0" presId="urn:microsoft.com/office/officeart/2008/layout/LinedList"/>
    <dgm:cxn modelId="{EB249F3E-B364-4CAB-ABAB-0BBF50A98D4E}" type="presParOf" srcId="{E4B48B60-83A1-4B4D-853A-E890730E7E0E}" destId="{8A3D1C48-E0A2-40AC-82C2-376B35429261}" srcOrd="9" destOrd="0" presId="urn:microsoft.com/office/officeart/2008/layout/LinedList"/>
    <dgm:cxn modelId="{222A71B0-7F41-4C12-A801-1C69DEF2CDA3}" type="presParOf" srcId="{E4B48B60-83A1-4B4D-853A-E890730E7E0E}" destId="{0039E53D-6CBB-41F6-81F5-2F27D3B9DA59}" srcOrd="10" destOrd="0" presId="urn:microsoft.com/office/officeart/2008/layout/LinedList"/>
    <dgm:cxn modelId="{73F7C4FD-AA8B-427B-82D8-0711B9AF5E47}" type="presParOf" srcId="{0039E53D-6CBB-41F6-81F5-2F27D3B9DA59}" destId="{13D8901E-8789-41CA-B9C5-EC25D32014C8}" srcOrd="0" destOrd="0" presId="urn:microsoft.com/office/officeart/2008/layout/LinedList"/>
    <dgm:cxn modelId="{2A9E1F6B-A731-4FC6-A15E-A89F66F03BB7}" type="presParOf" srcId="{0039E53D-6CBB-41F6-81F5-2F27D3B9DA59}" destId="{93901C4D-52CD-4A28-B2B0-D82683411DA3}" srcOrd="1" destOrd="0" presId="urn:microsoft.com/office/officeart/2008/layout/LinedList"/>
    <dgm:cxn modelId="{06FD9422-E9E6-491A-A6AA-2D3740BE859D}" type="presParOf" srcId="{0039E53D-6CBB-41F6-81F5-2F27D3B9DA59}" destId="{B03F1F9C-5914-4F24-88E4-0EAECB111946}" srcOrd="2" destOrd="0" presId="urn:microsoft.com/office/officeart/2008/layout/LinedList"/>
    <dgm:cxn modelId="{B3E1129D-C0AC-4B22-A134-E010C9E33907}" type="presParOf" srcId="{E4B48B60-83A1-4B4D-853A-E890730E7E0E}" destId="{C64EDF86-8A2A-46F0-B36B-CD0CD5D86C04}" srcOrd="11" destOrd="0" presId="urn:microsoft.com/office/officeart/2008/layout/LinedList"/>
    <dgm:cxn modelId="{F6B418F8-2176-407B-AAED-17C33D1C959D}" type="presParOf" srcId="{E4B48B60-83A1-4B4D-853A-E890730E7E0E}" destId="{54CD467C-104C-4CBD-9786-8ECD2EB7A965}" srcOrd="12" destOrd="0" presId="urn:microsoft.com/office/officeart/2008/layout/LinedList"/>
    <dgm:cxn modelId="{6A9A764D-1852-4E26-87E8-C61C8ECE55DD}" type="presParOf" srcId="{CD260ED7-41C7-4AD0-BAFD-2C46A1B842A8}" destId="{B6B851B7-4ED9-4665-BE39-C3E54946DB16}" srcOrd="4" destOrd="0" presId="urn:microsoft.com/office/officeart/2008/layout/LinedList"/>
    <dgm:cxn modelId="{F9B7B339-0F44-4990-9075-61C71F5041EC}" type="presParOf" srcId="{CD260ED7-41C7-4AD0-BAFD-2C46A1B842A8}" destId="{655377B8-F3DE-455E-93A7-996A899A8CD3}" srcOrd="5" destOrd="0" presId="urn:microsoft.com/office/officeart/2008/layout/LinedList"/>
    <dgm:cxn modelId="{7C21EDC9-C300-4BFE-B080-0956F486243C}" type="presParOf" srcId="{655377B8-F3DE-455E-93A7-996A899A8CD3}" destId="{BF709B03-E3CD-4263-904E-F17A988F9474}" srcOrd="0" destOrd="0" presId="urn:microsoft.com/office/officeart/2008/layout/LinedList"/>
    <dgm:cxn modelId="{3DBE19E0-24A6-4709-B08F-87D23271BEFE}" type="presParOf" srcId="{655377B8-F3DE-455E-93A7-996A899A8CD3}" destId="{239B95B9-6A59-48B0-A116-E57FD7D01F20}" srcOrd="1" destOrd="0" presId="urn:microsoft.com/office/officeart/2008/layout/LinedList"/>
    <dgm:cxn modelId="{8049A0FE-12BF-4524-B834-709EF3EA5CEC}" type="presParOf" srcId="{239B95B9-6A59-48B0-A116-E57FD7D01F20}" destId="{7D9F0714-DECD-4B43-AC22-DB9C429F98EF}" srcOrd="0" destOrd="0" presId="urn:microsoft.com/office/officeart/2008/layout/LinedList"/>
    <dgm:cxn modelId="{9701FF08-33EF-47A9-B045-5317258583E0}" type="presParOf" srcId="{239B95B9-6A59-48B0-A116-E57FD7D01F20}" destId="{5E69E88A-9BDB-48C4-AFB0-A0488A765B84}" srcOrd="1" destOrd="0" presId="urn:microsoft.com/office/officeart/2008/layout/LinedList"/>
    <dgm:cxn modelId="{B89FE714-D5DF-482B-9BC1-EA1000769E75}" type="presParOf" srcId="{5E69E88A-9BDB-48C4-AFB0-A0488A765B84}" destId="{A9CB49F4-9620-4BB9-9C83-8D64C3C9040E}" srcOrd="0" destOrd="0" presId="urn:microsoft.com/office/officeart/2008/layout/LinedList"/>
    <dgm:cxn modelId="{56453EB8-5073-4520-A108-3E58497E5A0D}" type="presParOf" srcId="{5E69E88A-9BDB-48C4-AFB0-A0488A765B84}" destId="{2FCFA6E3-BC81-4D26-95F7-7022DA9519C7}" srcOrd="1" destOrd="0" presId="urn:microsoft.com/office/officeart/2008/layout/LinedList"/>
    <dgm:cxn modelId="{48453544-4F26-48F5-93B2-9FEE0506F7D6}" type="presParOf" srcId="{5E69E88A-9BDB-48C4-AFB0-A0488A765B84}" destId="{6DA6904B-414E-4189-8A02-7492DDC2EF0E}" srcOrd="2" destOrd="0" presId="urn:microsoft.com/office/officeart/2008/layout/LinedList"/>
    <dgm:cxn modelId="{9A4AE301-D9CC-4CFC-B613-884A8908D813}" type="presParOf" srcId="{239B95B9-6A59-48B0-A116-E57FD7D01F20}" destId="{1B8DA2E3-49D9-4528-A288-FCC07A549B2E}" srcOrd="2" destOrd="0" presId="urn:microsoft.com/office/officeart/2008/layout/LinedList"/>
    <dgm:cxn modelId="{10176E88-A3FC-4705-B051-F7F35D4233AE}" type="presParOf" srcId="{239B95B9-6A59-48B0-A116-E57FD7D01F20}" destId="{8430C908-FFF0-4BBB-99B0-AA961851AB6C}" srcOrd="3" destOrd="0" presId="urn:microsoft.com/office/officeart/2008/layout/LinedList"/>
    <dgm:cxn modelId="{53C74C6F-E226-4357-9A32-4E8A5A66597D}" type="presParOf" srcId="{239B95B9-6A59-48B0-A116-E57FD7D01F20}" destId="{28FB3B0A-316A-4E22-9C45-2227413E1492}" srcOrd="4" destOrd="0" presId="urn:microsoft.com/office/officeart/2008/layout/LinedList"/>
    <dgm:cxn modelId="{35C4A830-521D-4F83-AD8B-D8D5521FC220}" type="presParOf" srcId="{28FB3B0A-316A-4E22-9C45-2227413E1492}" destId="{242A2D2B-A8E9-4C06-A11B-72365DB57D2E}" srcOrd="0" destOrd="0" presId="urn:microsoft.com/office/officeart/2008/layout/LinedList"/>
    <dgm:cxn modelId="{AE14C308-776B-4CE7-A898-E1FA885AA902}" type="presParOf" srcId="{28FB3B0A-316A-4E22-9C45-2227413E1492}" destId="{F914A122-8E60-4093-89B3-CF2A739D55F0}" srcOrd="1" destOrd="0" presId="urn:microsoft.com/office/officeart/2008/layout/LinedList"/>
    <dgm:cxn modelId="{E4FAD2CD-191E-4825-80DA-DBEC5E6BDD45}" type="presParOf" srcId="{28FB3B0A-316A-4E22-9C45-2227413E1492}" destId="{645AEC23-7F49-4E79-A9F5-53F51BB77C30}" srcOrd="2" destOrd="0" presId="urn:microsoft.com/office/officeart/2008/layout/LinedList"/>
    <dgm:cxn modelId="{F79C29F8-59E6-4596-807D-C55AE4968928}" type="presParOf" srcId="{239B95B9-6A59-48B0-A116-E57FD7D01F20}" destId="{332C69B3-4B70-4A0D-B405-5B99AE47B54C}" srcOrd="5" destOrd="0" presId="urn:microsoft.com/office/officeart/2008/layout/LinedList"/>
    <dgm:cxn modelId="{578C43A1-F53D-42BD-AF97-119A93A6D969}" type="presParOf" srcId="{239B95B9-6A59-48B0-A116-E57FD7D01F20}" destId="{8267EC01-B61E-4C7D-8708-24F1494A3D01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A12032-BF56-431D-AEF1-B9082860A6F0}" type="doc">
      <dgm:prSet loTypeId="urn:microsoft.com/office/officeart/2005/8/layout/default#3" loCatId="list" qsTypeId="urn:microsoft.com/office/officeart/2005/8/quickstyle/simple3" qsCatId="simple" csTypeId="urn:microsoft.com/office/officeart/2005/8/colors/colorful1#2" csCatId="colorful"/>
      <dgm:spPr/>
      <dgm:t>
        <a:bodyPr/>
        <a:lstStyle/>
        <a:p>
          <a:endParaRPr lang="pt-BR"/>
        </a:p>
      </dgm:t>
    </dgm:pt>
    <dgm:pt modelId="{B1B21613-913C-41D5-847E-988CBF6407A8}">
      <dgm:prSet/>
      <dgm:spPr/>
      <dgm:t>
        <a:bodyPr/>
        <a:lstStyle/>
        <a:p>
          <a:pPr rtl="0"/>
          <a:r>
            <a:rPr lang="pt-BR" dirty="0" smtClean="0"/>
            <a:t>Inclusion</a:t>
          </a:r>
          <a:endParaRPr lang="pt-BR" dirty="0"/>
        </a:p>
      </dgm:t>
    </dgm:pt>
    <dgm:pt modelId="{252E595A-3C64-404E-8D06-F6EA2434ABB7}" type="parTrans" cxnId="{5ADFB8AB-5845-4A6C-91FF-3D855EEDFA4D}">
      <dgm:prSet/>
      <dgm:spPr/>
      <dgm:t>
        <a:bodyPr/>
        <a:lstStyle/>
        <a:p>
          <a:endParaRPr lang="pt-BR"/>
        </a:p>
      </dgm:t>
    </dgm:pt>
    <dgm:pt modelId="{AC0A7C2A-E636-4A3C-BCD5-C31CBC9DDBC8}" type="sibTrans" cxnId="{5ADFB8AB-5845-4A6C-91FF-3D855EEDFA4D}">
      <dgm:prSet/>
      <dgm:spPr/>
      <dgm:t>
        <a:bodyPr/>
        <a:lstStyle/>
        <a:p>
          <a:endParaRPr lang="pt-BR"/>
        </a:p>
      </dgm:t>
    </dgm:pt>
    <dgm:pt modelId="{2C217160-7062-400A-8E55-E2456DEBEF6E}">
      <dgm:prSet/>
      <dgm:spPr/>
      <dgm:t>
        <a:bodyPr/>
        <a:lstStyle/>
        <a:p>
          <a:pPr rtl="0"/>
          <a:r>
            <a:rPr lang="pt-BR" dirty="0" smtClean="0"/>
            <a:t>Participation</a:t>
          </a:r>
          <a:endParaRPr lang="pt-BR" dirty="0"/>
        </a:p>
      </dgm:t>
    </dgm:pt>
    <dgm:pt modelId="{71BD9C75-750F-459A-BFEF-E8BD0B91B42A}" type="parTrans" cxnId="{5BF3A11B-2A6E-493F-93AF-4361137C98AD}">
      <dgm:prSet/>
      <dgm:spPr/>
      <dgm:t>
        <a:bodyPr/>
        <a:lstStyle/>
        <a:p>
          <a:endParaRPr lang="pt-BR"/>
        </a:p>
      </dgm:t>
    </dgm:pt>
    <dgm:pt modelId="{E4B812DC-C4DF-455F-B5F4-5D134AD92C83}" type="sibTrans" cxnId="{5BF3A11B-2A6E-493F-93AF-4361137C98AD}">
      <dgm:prSet/>
      <dgm:spPr/>
      <dgm:t>
        <a:bodyPr/>
        <a:lstStyle/>
        <a:p>
          <a:endParaRPr lang="pt-BR"/>
        </a:p>
      </dgm:t>
    </dgm:pt>
    <dgm:pt modelId="{37171E32-6EF8-4A9E-9D72-DB1EDA164C3B}">
      <dgm:prSet/>
      <dgm:spPr/>
      <dgm:t>
        <a:bodyPr/>
        <a:lstStyle/>
        <a:p>
          <a:pPr rtl="0"/>
          <a:r>
            <a:rPr lang="pt-BR" dirty="0" smtClean="0"/>
            <a:t>Accessibility</a:t>
          </a:r>
          <a:endParaRPr lang="pt-BR" dirty="0"/>
        </a:p>
      </dgm:t>
    </dgm:pt>
    <dgm:pt modelId="{2CD7F1BC-1FBA-4B91-8C69-5224F312886C}" type="parTrans" cxnId="{675314B2-08FA-4A7C-A244-B9C58CC319B1}">
      <dgm:prSet/>
      <dgm:spPr/>
      <dgm:t>
        <a:bodyPr/>
        <a:lstStyle/>
        <a:p>
          <a:endParaRPr lang="pt-BR"/>
        </a:p>
      </dgm:t>
    </dgm:pt>
    <dgm:pt modelId="{C5CF14FF-A014-4620-BA6C-CFE8CEF76480}" type="sibTrans" cxnId="{675314B2-08FA-4A7C-A244-B9C58CC319B1}">
      <dgm:prSet/>
      <dgm:spPr/>
      <dgm:t>
        <a:bodyPr/>
        <a:lstStyle/>
        <a:p>
          <a:endParaRPr lang="pt-BR"/>
        </a:p>
      </dgm:t>
    </dgm:pt>
    <dgm:pt modelId="{5AE3FA08-2ADF-46EC-A1E2-FA29946D2041}">
      <dgm:prSet/>
      <dgm:spPr/>
      <dgm:t>
        <a:bodyPr/>
        <a:lstStyle/>
        <a:p>
          <a:pPr rtl="0"/>
          <a:r>
            <a:rPr lang="pt-BR" dirty="0" smtClean="0"/>
            <a:t>Non-</a:t>
          </a:r>
          <a:r>
            <a:rPr lang="pt-BR" dirty="0" err="1" smtClean="0"/>
            <a:t>discrimination</a:t>
          </a:r>
          <a:r>
            <a:rPr lang="pt-BR" dirty="0" smtClean="0"/>
            <a:t> </a:t>
          </a:r>
          <a:endParaRPr lang="pt-BR" dirty="0"/>
        </a:p>
      </dgm:t>
    </dgm:pt>
    <dgm:pt modelId="{50AE7C61-653D-465C-8B86-A3DA1763708B}" type="parTrans" cxnId="{6B81FCBC-A706-4180-96D7-C7FCCA2A7952}">
      <dgm:prSet/>
      <dgm:spPr/>
      <dgm:t>
        <a:bodyPr/>
        <a:lstStyle/>
        <a:p>
          <a:endParaRPr lang="pt-BR"/>
        </a:p>
      </dgm:t>
    </dgm:pt>
    <dgm:pt modelId="{0DDBBB70-6798-4D95-B988-BCE925F2B9BE}" type="sibTrans" cxnId="{6B81FCBC-A706-4180-96D7-C7FCCA2A7952}">
      <dgm:prSet/>
      <dgm:spPr/>
      <dgm:t>
        <a:bodyPr/>
        <a:lstStyle/>
        <a:p>
          <a:endParaRPr lang="pt-BR"/>
        </a:p>
      </dgm:t>
    </dgm:pt>
    <dgm:pt modelId="{CCE65991-25E0-4948-81D4-C1346C27F093}">
      <dgm:prSet/>
      <dgm:spPr/>
      <dgm:t>
        <a:bodyPr/>
        <a:lstStyle/>
        <a:p>
          <a:pPr rtl="0"/>
          <a:r>
            <a:rPr lang="pt-BR" dirty="0" err="1" smtClean="0"/>
            <a:t>Respect</a:t>
          </a:r>
          <a:r>
            <a:rPr lang="pt-BR" dirty="0" smtClean="0"/>
            <a:t> for </a:t>
          </a:r>
          <a:r>
            <a:rPr lang="pt-BR" dirty="0" err="1" smtClean="0"/>
            <a:t>difference</a:t>
          </a:r>
          <a:r>
            <a:rPr lang="pt-BR" dirty="0" smtClean="0"/>
            <a:t> </a:t>
          </a:r>
          <a:r>
            <a:rPr lang="pt-BR" dirty="0" err="1" smtClean="0"/>
            <a:t>and</a:t>
          </a:r>
          <a:r>
            <a:rPr lang="pt-BR" dirty="0" smtClean="0"/>
            <a:t> </a:t>
          </a:r>
          <a:r>
            <a:rPr lang="pt-BR" dirty="0" err="1" smtClean="0"/>
            <a:t>diversity</a:t>
          </a:r>
          <a:endParaRPr lang="pt-BR" dirty="0"/>
        </a:p>
      </dgm:t>
    </dgm:pt>
    <dgm:pt modelId="{F7404BCC-57E8-4FE9-BD4A-790F02097E46}" type="parTrans" cxnId="{4B20CB6B-7C35-481B-895D-44271E92F1A3}">
      <dgm:prSet/>
      <dgm:spPr/>
      <dgm:t>
        <a:bodyPr/>
        <a:lstStyle/>
        <a:p>
          <a:endParaRPr lang="pt-BR"/>
        </a:p>
      </dgm:t>
    </dgm:pt>
    <dgm:pt modelId="{0CEE931B-19B1-4028-B6D3-7D7CF1FE09E8}" type="sibTrans" cxnId="{4B20CB6B-7C35-481B-895D-44271E92F1A3}">
      <dgm:prSet/>
      <dgm:spPr/>
      <dgm:t>
        <a:bodyPr/>
        <a:lstStyle/>
        <a:p>
          <a:endParaRPr lang="pt-BR"/>
        </a:p>
      </dgm:t>
    </dgm:pt>
    <dgm:pt modelId="{F3CFCE70-0987-4768-A307-E5802C8E85BF}">
      <dgm:prSet/>
      <dgm:spPr/>
      <dgm:t>
        <a:bodyPr/>
        <a:lstStyle/>
        <a:p>
          <a:pPr rtl="0"/>
          <a:r>
            <a:rPr lang="pt-BR" dirty="0" smtClean="0"/>
            <a:t>Equality of opportunities</a:t>
          </a:r>
          <a:endParaRPr lang="pt-BR" dirty="0"/>
        </a:p>
      </dgm:t>
    </dgm:pt>
    <dgm:pt modelId="{29B64B82-535F-4FB7-86F0-416A178051A9}" type="parTrans" cxnId="{8FB1A0CE-6B41-4764-BEB9-F443FB795603}">
      <dgm:prSet/>
      <dgm:spPr/>
      <dgm:t>
        <a:bodyPr/>
        <a:lstStyle/>
        <a:p>
          <a:endParaRPr lang="pt-BR"/>
        </a:p>
      </dgm:t>
    </dgm:pt>
    <dgm:pt modelId="{02F1FA04-D0E7-4235-BF97-ECB9741F6F49}" type="sibTrans" cxnId="{8FB1A0CE-6B41-4764-BEB9-F443FB795603}">
      <dgm:prSet/>
      <dgm:spPr/>
      <dgm:t>
        <a:bodyPr/>
        <a:lstStyle/>
        <a:p>
          <a:endParaRPr lang="pt-BR"/>
        </a:p>
      </dgm:t>
    </dgm:pt>
    <dgm:pt modelId="{35BEE2F6-BC69-4137-A2F2-7E484C1D74DE}">
      <dgm:prSet/>
      <dgm:spPr/>
      <dgm:t>
        <a:bodyPr/>
        <a:lstStyle/>
        <a:p>
          <a:pPr rtl="0"/>
          <a:r>
            <a:rPr lang="pt-BR" dirty="0" smtClean="0"/>
            <a:t>Respect for inherent dignity</a:t>
          </a:r>
          <a:endParaRPr lang="pt-BR" dirty="0"/>
        </a:p>
      </dgm:t>
    </dgm:pt>
    <dgm:pt modelId="{D9FE6EBE-D3FD-48A8-A8E9-CF33CA08BD3A}" type="parTrans" cxnId="{02586190-8609-4491-B1F8-BEDDB07AB3A1}">
      <dgm:prSet/>
      <dgm:spPr/>
      <dgm:t>
        <a:bodyPr/>
        <a:lstStyle/>
        <a:p>
          <a:endParaRPr lang="pt-BR"/>
        </a:p>
      </dgm:t>
    </dgm:pt>
    <dgm:pt modelId="{BFDE5DFD-D9F5-4F9E-862A-B4EA187773C8}" type="sibTrans" cxnId="{02586190-8609-4491-B1F8-BEDDB07AB3A1}">
      <dgm:prSet/>
      <dgm:spPr/>
      <dgm:t>
        <a:bodyPr/>
        <a:lstStyle/>
        <a:p>
          <a:endParaRPr lang="pt-BR"/>
        </a:p>
      </dgm:t>
    </dgm:pt>
    <dgm:pt modelId="{2D35131A-A053-44E4-B5F2-3CB6307100F3}" type="pres">
      <dgm:prSet presAssocID="{6AA12032-BF56-431D-AEF1-B9082860A6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7E25E89-CA01-409A-829D-A8B91FB76694}" type="pres">
      <dgm:prSet presAssocID="{B1B21613-913C-41D5-847E-988CBF6407A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C05C4F-0295-456B-8C96-8EA5CCD87E9F}" type="pres">
      <dgm:prSet presAssocID="{AC0A7C2A-E636-4A3C-BCD5-C31CBC9DDBC8}" presName="sibTrans" presStyleCnt="0"/>
      <dgm:spPr/>
    </dgm:pt>
    <dgm:pt modelId="{6990F793-F564-48A2-B1BD-78F8D5A88388}" type="pres">
      <dgm:prSet presAssocID="{2C217160-7062-400A-8E55-E2456DEBEF6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9AE6E7-CD06-4B52-A837-5F838847FBC8}" type="pres">
      <dgm:prSet presAssocID="{E4B812DC-C4DF-455F-B5F4-5D134AD92C83}" presName="sibTrans" presStyleCnt="0"/>
      <dgm:spPr/>
    </dgm:pt>
    <dgm:pt modelId="{1884D3FF-5BD8-49EF-AA00-72A7F70164B0}" type="pres">
      <dgm:prSet presAssocID="{37171E32-6EF8-4A9E-9D72-DB1EDA164C3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A4F46D-14F3-44D2-88E9-517DDC63C328}" type="pres">
      <dgm:prSet presAssocID="{C5CF14FF-A014-4620-BA6C-CFE8CEF76480}" presName="sibTrans" presStyleCnt="0"/>
      <dgm:spPr/>
    </dgm:pt>
    <dgm:pt modelId="{162EEC03-E818-4E9B-831A-8BC79618D3FD}" type="pres">
      <dgm:prSet presAssocID="{5AE3FA08-2ADF-46EC-A1E2-FA29946D204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583471-23BF-4EC8-B1E9-6A2D8E26CEAD}" type="pres">
      <dgm:prSet presAssocID="{0DDBBB70-6798-4D95-B988-BCE925F2B9BE}" presName="sibTrans" presStyleCnt="0"/>
      <dgm:spPr/>
    </dgm:pt>
    <dgm:pt modelId="{1E07C956-27C4-4D10-BC95-55BC8D866F88}" type="pres">
      <dgm:prSet presAssocID="{CCE65991-25E0-4948-81D4-C1346C27F09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01ECE6-59E1-4270-B41D-C723B82FA45E}" type="pres">
      <dgm:prSet presAssocID="{0CEE931B-19B1-4028-B6D3-7D7CF1FE09E8}" presName="sibTrans" presStyleCnt="0"/>
      <dgm:spPr/>
    </dgm:pt>
    <dgm:pt modelId="{891783E4-727E-4B6B-A247-7DD67B535394}" type="pres">
      <dgm:prSet presAssocID="{F3CFCE70-0987-4768-A307-E5802C8E85B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7D6349-BBB7-4E0C-9EA6-A534A07297A5}" type="pres">
      <dgm:prSet presAssocID="{02F1FA04-D0E7-4235-BF97-ECB9741F6F49}" presName="sibTrans" presStyleCnt="0"/>
      <dgm:spPr/>
    </dgm:pt>
    <dgm:pt modelId="{2F99CDBB-F584-44FC-AA1E-E72A864856D2}" type="pres">
      <dgm:prSet presAssocID="{35BEE2F6-BC69-4137-A2F2-7E484C1D74D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75314B2-08FA-4A7C-A244-B9C58CC319B1}" srcId="{6AA12032-BF56-431D-AEF1-B9082860A6F0}" destId="{37171E32-6EF8-4A9E-9D72-DB1EDA164C3B}" srcOrd="2" destOrd="0" parTransId="{2CD7F1BC-1FBA-4B91-8C69-5224F312886C}" sibTransId="{C5CF14FF-A014-4620-BA6C-CFE8CEF76480}"/>
    <dgm:cxn modelId="{6B81FCBC-A706-4180-96D7-C7FCCA2A7952}" srcId="{6AA12032-BF56-431D-AEF1-B9082860A6F0}" destId="{5AE3FA08-2ADF-46EC-A1E2-FA29946D2041}" srcOrd="3" destOrd="0" parTransId="{50AE7C61-653D-465C-8B86-A3DA1763708B}" sibTransId="{0DDBBB70-6798-4D95-B988-BCE925F2B9BE}"/>
    <dgm:cxn modelId="{02586190-8609-4491-B1F8-BEDDB07AB3A1}" srcId="{6AA12032-BF56-431D-AEF1-B9082860A6F0}" destId="{35BEE2F6-BC69-4137-A2F2-7E484C1D74DE}" srcOrd="6" destOrd="0" parTransId="{D9FE6EBE-D3FD-48A8-A8E9-CF33CA08BD3A}" sibTransId="{BFDE5DFD-D9F5-4F9E-862A-B4EA187773C8}"/>
    <dgm:cxn modelId="{8FB1A0CE-6B41-4764-BEB9-F443FB795603}" srcId="{6AA12032-BF56-431D-AEF1-B9082860A6F0}" destId="{F3CFCE70-0987-4768-A307-E5802C8E85BF}" srcOrd="5" destOrd="0" parTransId="{29B64B82-535F-4FB7-86F0-416A178051A9}" sibTransId="{02F1FA04-D0E7-4235-BF97-ECB9741F6F49}"/>
    <dgm:cxn modelId="{54E721E3-3143-4C94-9E4E-2119C68D39A0}" type="presOf" srcId="{2C217160-7062-400A-8E55-E2456DEBEF6E}" destId="{6990F793-F564-48A2-B1BD-78F8D5A88388}" srcOrd="0" destOrd="0" presId="urn:microsoft.com/office/officeart/2005/8/layout/default#3"/>
    <dgm:cxn modelId="{1A3DAA57-8B8E-4D09-BD06-722FBD210EBC}" type="presOf" srcId="{B1B21613-913C-41D5-847E-988CBF6407A8}" destId="{57E25E89-CA01-409A-829D-A8B91FB76694}" srcOrd="0" destOrd="0" presId="urn:microsoft.com/office/officeart/2005/8/layout/default#3"/>
    <dgm:cxn modelId="{5888402B-6C8F-4832-AAB2-1950DF55E45E}" type="presOf" srcId="{6AA12032-BF56-431D-AEF1-B9082860A6F0}" destId="{2D35131A-A053-44E4-B5F2-3CB6307100F3}" srcOrd="0" destOrd="0" presId="urn:microsoft.com/office/officeart/2005/8/layout/default#3"/>
    <dgm:cxn modelId="{2736C1D9-924E-455F-8EBE-B80B909F0482}" type="presOf" srcId="{37171E32-6EF8-4A9E-9D72-DB1EDA164C3B}" destId="{1884D3FF-5BD8-49EF-AA00-72A7F70164B0}" srcOrd="0" destOrd="0" presId="urn:microsoft.com/office/officeart/2005/8/layout/default#3"/>
    <dgm:cxn modelId="{E58D8F6D-CF32-4196-8F31-0D91B0B02CFB}" type="presOf" srcId="{35BEE2F6-BC69-4137-A2F2-7E484C1D74DE}" destId="{2F99CDBB-F584-44FC-AA1E-E72A864856D2}" srcOrd="0" destOrd="0" presId="urn:microsoft.com/office/officeart/2005/8/layout/default#3"/>
    <dgm:cxn modelId="{D63ADB2D-14DE-4B8D-826F-6F09EA366DC5}" type="presOf" srcId="{CCE65991-25E0-4948-81D4-C1346C27F093}" destId="{1E07C956-27C4-4D10-BC95-55BC8D866F88}" srcOrd="0" destOrd="0" presId="urn:microsoft.com/office/officeart/2005/8/layout/default#3"/>
    <dgm:cxn modelId="{4B20CB6B-7C35-481B-895D-44271E92F1A3}" srcId="{6AA12032-BF56-431D-AEF1-B9082860A6F0}" destId="{CCE65991-25E0-4948-81D4-C1346C27F093}" srcOrd="4" destOrd="0" parTransId="{F7404BCC-57E8-4FE9-BD4A-790F02097E46}" sibTransId="{0CEE931B-19B1-4028-B6D3-7D7CF1FE09E8}"/>
    <dgm:cxn modelId="{6DA76E54-D356-4A7D-ADB8-41BF156AE5A8}" type="presOf" srcId="{5AE3FA08-2ADF-46EC-A1E2-FA29946D2041}" destId="{162EEC03-E818-4E9B-831A-8BC79618D3FD}" srcOrd="0" destOrd="0" presId="urn:microsoft.com/office/officeart/2005/8/layout/default#3"/>
    <dgm:cxn modelId="{5ADFB8AB-5845-4A6C-91FF-3D855EEDFA4D}" srcId="{6AA12032-BF56-431D-AEF1-B9082860A6F0}" destId="{B1B21613-913C-41D5-847E-988CBF6407A8}" srcOrd="0" destOrd="0" parTransId="{252E595A-3C64-404E-8D06-F6EA2434ABB7}" sibTransId="{AC0A7C2A-E636-4A3C-BCD5-C31CBC9DDBC8}"/>
    <dgm:cxn modelId="{5BF3A11B-2A6E-493F-93AF-4361137C98AD}" srcId="{6AA12032-BF56-431D-AEF1-B9082860A6F0}" destId="{2C217160-7062-400A-8E55-E2456DEBEF6E}" srcOrd="1" destOrd="0" parTransId="{71BD9C75-750F-459A-BFEF-E8BD0B91B42A}" sibTransId="{E4B812DC-C4DF-455F-B5F4-5D134AD92C83}"/>
    <dgm:cxn modelId="{568161A8-E18A-449A-8511-D20889287CA5}" type="presOf" srcId="{F3CFCE70-0987-4768-A307-E5802C8E85BF}" destId="{891783E4-727E-4B6B-A247-7DD67B535394}" srcOrd="0" destOrd="0" presId="urn:microsoft.com/office/officeart/2005/8/layout/default#3"/>
    <dgm:cxn modelId="{0ADE86A5-FE50-44E2-BE80-CEBEC24FFB07}" type="presParOf" srcId="{2D35131A-A053-44E4-B5F2-3CB6307100F3}" destId="{57E25E89-CA01-409A-829D-A8B91FB76694}" srcOrd="0" destOrd="0" presId="urn:microsoft.com/office/officeart/2005/8/layout/default#3"/>
    <dgm:cxn modelId="{96B1794F-2959-493E-8442-C7858F8FFAB7}" type="presParOf" srcId="{2D35131A-A053-44E4-B5F2-3CB6307100F3}" destId="{AFC05C4F-0295-456B-8C96-8EA5CCD87E9F}" srcOrd="1" destOrd="0" presId="urn:microsoft.com/office/officeart/2005/8/layout/default#3"/>
    <dgm:cxn modelId="{C0E9B602-2BF6-4DBB-8022-8E560E8BF425}" type="presParOf" srcId="{2D35131A-A053-44E4-B5F2-3CB6307100F3}" destId="{6990F793-F564-48A2-B1BD-78F8D5A88388}" srcOrd="2" destOrd="0" presId="urn:microsoft.com/office/officeart/2005/8/layout/default#3"/>
    <dgm:cxn modelId="{BD797055-FD77-424C-B146-A2F062391258}" type="presParOf" srcId="{2D35131A-A053-44E4-B5F2-3CB6307100F3}" destId="{C29AE6E7-CD06-4B52-A837-5F838847FBC8}" srcOrd="3" destOrd="0" presId="urn:microsoft.com/office/officeart/2005/8/layout/default#3"/>
    <dgm:cxn modelId="{E70D28AF-8CD7-44D3-B521-4536684AE21A}" type="presParOf" srcId="{2D35131A-A053-44E4-B5F2-3CB6307100F3}" destId="{1884D3FF-5BD8-49EF-AA00-72A7F70164B0}" srcOrd="4" destOrd="0" presId="urn:microsoft.com/office/officeart/2005/8/layout/default#3"/>
    <dgm:cxn modelId="{F70B2156-3C24-4ADA-9648-9C256B871957}" type="presParOf" srcId="{2D35131A-A053-44E4-B5F2-3CB6307100F3}" destId="{EEA4F46D-14F3-44D2-88E9-517DDC63C328}" srcOrd="5" destOrd="0" presId="urn:microsoft.com/office/officeart/2005/8/layout/default#3"/>
    <dgm:cxn modelId="{B9040C58-29F8-45AB-AC6F-F2B0AC538FDB}" type="presParOf" srcId="{2D35131A-A053-44E4-B5F2-3CB6307100F3}" destId="{162EEC03-E818-4E9B-831A-8BC79618D3FD}" srcOrd="6" destOrd="0" presId="urn:microsoft.com/office/officeart/2005/8/layout/default#3"/>
    <dgm:cxn modelId="{0FD7F31E-3939-48C7-B716-1F2FCC394BAA}" type="presParOf" srcId="{2D35131A-A053-44E4-B5F2-3CB6307100F3}" destId="{F9583471-23BF-4EC8-B1E9-6A2D8E26CEAD}" srcOrd="7" destOrd="0" presId="urn:microsoft.com/office/officeart/2005/8/layout/default#3"/>
    <dgm:cxn modelId="{736B9134-45C3-4B7F-B8DC-47F02036FCFE}" type="presParOf" srcId="{2D35131A-A053-44E4-B5F2-3CB6307100F3}" destId="{1E07C956-27C4-4D10-BC95-55BC8D866F88}" srcOrd="8" destOrd="0" presId="urn:microsoft.com/office/officeart/2005/8/layout/default#3"/>
    <dgm:cxn modelId="{BB3F0B59-C63D-43BE-A1F8-08F53D641C69}" type="presParOf" srcId="{2D35131A-A053-44E4-B5F2-3CB6307100F3}" destId="{B801ECE6-59E1-4270-B41D-C723B82FA45E}" srcOrd="9" destOrd="0" presId="urn:microsoft.com/office/officeart/2005/8/layout/default#3"/>
    <dgm:cxn modelId="{5C14FEA4-0A59-4912-BAB6-9427A1DC86E7}" type="presParOf" srcId="{2D35131A-A053-44E4-B5F2-3CB6307100F3}" destId="{891783E4-727E-4B6B-A247-7DD67B535394}" srcOrd="10" destOrd="0" presId="urn:microsoft.com/office/officeart/2005/8/layout/default#3"/>
    <dgm:cxn modelId="{1DB32C6E-396D-479A-A0E7-ED1419DEB46E}" type="presParOf" srcId="{2D35131A-A053-44E4-B5F2-3CB6307100F3}" destId="{DC7D6349-BBB7-4E0C-9EA6-A534A07297A5}" srcOrd="11" destOrd="0" presId="urn:microsoft.com/office/officeart/2005/8/layout/default#3"/>
    <dgm:cxn modelId="{C908DEAD-8478-4C3A-B138-474EDCFE1795}" type="presParOf" srcId="{2D35131A-A053-44E4-B5F2-3CB6307100F3}" destId="{2F99CDBB-F584-44FC-AA1E-E72A864856D2}" srcOrd="1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AA2D8-E55C-4271-8491-6D98B06DA5B4}">
      <dsp:nvSpPr>
        <dsp:cNvPr id="0" name=""/>
        <dsp:cNvSpPr/>
      </dsp:nvSpPr>
      <dsp:spPr>
        <a:xfrm>
          <a:off x="3050" y="0"/>
          <a:ext cx="2934890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Physical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(inherent)</a:t>
          </a:r>
          <a:endParaRPr lang="en-GB" sz="2200" kern="1200" dirty="0"/>
        </a:p>
      </dsp:txBody>
      <dsp:txXfrm>
        <a:off x="3050" y="0"/>
        <a:ext cx="2934890" cy="1219200"/>
      </dsp:txXfrm>
    </dsp:sp>
    <dsp:sp modelId="{B51BA5DD-1DEA-461E-8367-607D265276BE}">
      <dsp:nvSpPr>
        <dsp:cNvPr id="0" name=""/>
        <dsp:cNvSpPr/>
      </dsp:nvSpPr>
      <dsp:spPr>
        <a:xfrm>
          <a:off x="296540" y="1219944"/>
          <a:ext cx="2347912" cy="290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smtClean="0"/>
            <a:t>male/female</a:t>
          </a:r>
          <a:endParaRPr lang="en-GB" sz="1500" kern="1200" dirty="0"/>
        </a:p>
      </dsp:txBody>
      <dsp:txXfrm>
        <a:off x="305059" y="1228463"/>
        <a:ext cx="2330874" cy="273821"/>
      </dsp:txXfrm>
    </dsp:sp>
    <dsp:sp modelId="{7773C973-46C0-49CC-B9E5-F830CF6FA9E4}">
      <dsp:nvSpPr>
        <dsp:cNvPr id="0" name=""/>
        <dsp:cNvSpPr/>
      </dsp:nvSpPr>
      <dsp:spPr>
        <a:xfrm>
          <a:off x="296540" y="1555551"/>
          <a:ext cx="2347912" cy="290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857"/>
                <a:tint val="100000"/>
                <a:shade val="10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857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smtClean="0"/>
            <a:t>skin colour</a:t>
          </a:r>
          <a:endParaRPr lang="en-GB" sz="1500" kern="1200" dirty="0"/>
        </a:p>
      </dsp:txBody>
      <dsp:txXfrm>
        <a:off x="305059" y="1564070"/>
        <a:ext cx="2330874" cy="273821"/>
      </dsp:txXfrm>
    </dsp:sp>
    <dsp:sp modelId="{8FCB49D5-46BA-447A-A10A-D3484C69B91C}">
      <dsp:nvSpPr>
        <dsp:cNvPr id="0" name=""/>
        <dsp:cNvSpPr/>
      </dsp:nvSpPr>
      <dsp:spPr>
        <a:xfrm>
          <a:off x="296540" y="1891158"/>
          <a:ext cx="2347912" cy="290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5714"/>
                <a:tint val="100000"/>
                <a:shade val="10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5714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visual impairment </a:t>
          </a:r>
          <a:endParaRPr lang="en-GB" sz="1500" kern="1200" dirty="0"/>
        </a:p>
      </dsp:txBody>
      <dsp:txXfrm>
        <a:off x="305059" y="1899677"/>
        <a:ext cx="2330874" cy="273821"/>
      </dsp:txXfrm>
    </dsp:sp>
    <dsp:sp modelId="{5989FC98-43BC-4DE3-AA10-112D39B949F3}">
      <dsp:nvSpPr>
        <dsp:cNvPr id="0" name=""/>
        <dsp:cNvSpPr/>
      </dsp:nvSpPr>
      <dsp:spPr>
        <a:xfrm>
          <a:off x="296540" y="2226766"/>
          <a:ext cx="2347912" cy="290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8571"/>
                <a:tint val="100000"/>
                <a:shade val="10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8571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hearing impairment</a:t>
          </a:r>
          <a:endParaRPr lang="en-GB" sz="1500" kern="1200" dirty="0"/>
        </a:p>
      </dsp:txBody>
      <dsp:txXfrm>
        <a:off x="305059" y="2235285"/>
        <a:ext cx="2330874" cy="273821"/>
      </dsp:txXfrm>
    </dsp:sp>
    <dsp:sp modelId="{47D62F55-2BF2-4076-90FE-E7E9EC583F15}">
      <dsp:nvSpPr>
        <dsp:cNvPr id="0" name=""/>
        <dsp:cNvSpPr/>
      </dsp:nvSpPr>
      <dsp:spPr>
        <a:xfrm>
          <a:off x="296540" y="2562373"/>
          <a:ext cx="2347912" cy="290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1429"/>
                <a:tint val="100000"/>
                <a:shade val="10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1429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physical impairment</a:t>
          </a:r>
          <a:endParaRPr lang="en-GB" sz="1500" kern="1200" dirty="0"/>
        </a:p>
      </dsp:txBody>
      <dsp:txXfrm>
        <a:off x="305059" y="2570892"/>
        <a:ext cx="2330874" cy="273821"/>
      </dsp:txXfrm>
    </dsp:sp>
    <dsp:sp modelId="{B2FBAEE0-2854-4678-841C-C7B23FBE982E}">
      <dsp:nvSpPr>
        <dsp:cNvPr id="0" name=""/>
        <dsp:cNvSpPr/>
      </dsp:nvSpPr>
      <dsp:spPr>
        <a:xfrm>
          <a:off x="296540" y="2897981"/>
          <a:ext cx="2347912" cy="290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4286"/>
                <a:tint val="100000"/>
                <a:shade val="10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4286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intellectual impairment</a:t>
          </a:r>
          <a:endParaRPr lang="en-GB" sz="1500" kern="1200" dirty="0"/>
        </a:p>
      </dsp:txBody>
      <dsp:txXfrm>
        <a:off x="305059" y="2906500"/>
        <a:ext cx="2330874" cy="273821"/>
      </dsp:txXfrm>
    </dsp:sp>
    <dsp:sp modelId="{B0E5A074-EA98-43A1-B0E5-255A7D57A172}">
      <dsp:nvSpPr>
        <dsp:cNvPr id="0" name=""/>
        <dsp:cNvSpPr/>
      </dsp:nvSpPr>
      <dsp:spPr>
        <a:xfrm>
          <a:off x="296540" y="3233588"/>
          <a:ext cx="2347912" cy="290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7143"/>
                <a:tint val="100000"/>
                <a:shade val="10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7143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psychosocial impairment</a:t>
          </a:r>
          <a:endParaRPr lang="en-GB" sz="1500" kern="1200" dirty="0"/>
        </a:p>
      </dsp:txBody>
      <dsp:txXfrm>
        <a:off x="305059" y="3242107"/>
        <a:ext cx="2330874" cy="273821"/>
      </dsp:txXfrm>
    </dsp:sp>
    <dsp:sp modelId="{6856362E-199F-4CD4-9180-AE5FA8AA5CD4}">
      <dsp:nvSpPr>
        <dsp:cNvPr id="0" name=""/>
        <dsp:cNvSpPr/>
      </dsp:nvSpPr>
      <dsp:spPr>
        <a:xfrm>
          <a:off x="296540" y="3569196"/>
          <a:ext cx="2347912" cy="290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fit / not fit</a:t>
          </a:r>
          <a:endParaRPr lang="en-GB" sz="1500" kern="1200" dirty="0"/>
        </a:p>
      </dsp:txBody>
      <dsp:txXfrm>
        <a:off x="305059" y="3577715"/>
        <a:ext cx="2330874" cy="273821"/>
      </dsp:txXfrm>
    </dsp:sp>
    <dsp:sp modelId="{4BE0291D-CEA1-48AA-99C6-995A70320088}">
      <dsp:nvSpPr>
        <dsp:cNvPr id="0" name=""/>
        <dsp:cNvSpPr/>
      </dsp:nvSpPr>
      <dsp:spPr>
        <a:xfrm>
          <a:off x="3158058" y="0"/>
          <a:ext cx="2934890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Socioeconomic (individual impact)</a:t>
          </a:r>
          <a:endParaRPr lang="en-GB" sz="2200" kern="1200" dirty="0"/>
        </a:p>
      </dsp:txBody>
      <dsp:txXfrm>
        <a:off x="3158058" y="0"/>
        <a:ext cx="2934890" cy="1219200"/>
      </dsp:txXfrm>
    </dsp:sp>
    <dsp:sp modelId="{7CE79219-F5CB-44ED-BACC-6B6830F2AA7F}">
      <dsp:nvSpPr>
        <dsp:cNvPr id="0" name=""/>
        <dsp:cNvSpPr/>
      </dsp:nvSpPr>
      <dsp:spPr>
        <a:xfrm>
          <a:off x="3451547" y="1221680"/>
          <a:ext cx="2347912" cy="332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2857"/>
                <a:tint val="100000"/>
                <a:shade val="10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2857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smtClean="0"/>
            <a:t>rich</a:t>
          </a:r>
          <a:endParaRPr lang="en-GB" sz="1500" b="1" kern="1200" dirty="0"/>
        </a:p>
      </dsp:txBody>
      <dsp:txXfrm>
        <a:off x="3461294" y="1231427"/>
        <a:ext cx="2328418" cy="313285"/>
      </dsp:txXfrm>
    </dsp:sp>
    <dsp:sp modelId="{F99AEC7A-41C1-420B-89A4-498C91781098}">
      <dsp:nvSpPr>
        <dsp:cNvPr id="0" name=""/>
        <dsp:cNvSpPr/>
      </dsp:nvSpPr>
      <dsp:spPr>
        <a:xfrm>
          <a:off x="3451547" y="1605657"/>
          <a:ext cx="2347912" cy="332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5714"/>
                <a:tint val="100000"/>
                <a:shade val="10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5714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smtClean="0"/>
            <a:t>middle class</a:t>
          </a:r>
          <a:endParaRPr lang="en-GB" sz="1500" b="1" kern="1200" dirty="0"/>
        </a:p>
      </dsp:txBody>
      <dsp:txXfrm>
        <a:off x="3461294" y="1615404"/>
        <a:ext cx="2328418" cy="313285"/>
      </dsp:txXfrm>
    </dsp:sp>
    <dsp:sp modelId="{CF9B2CE8-CEBD-445F-B3BB-B8D1A0944068}">
      <dsp:nvSpPr>
        <dsp:cNvPr id="0" name=""/>
        <dsp:cNvSpPr/>
      </dsp:nvSpPr>
      <dsp:spPr>
        <a:xfrm>
          <a:off x="3451547" y="1989633"/>
          <a:ext cx="2347912" cy="332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8571"/>
                <a:tint val="100000"/>
                <a:shade val="10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8571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smtClean="0"/>
            <a:t>poor</a:t>
          </a:r>
          <a:endParaRPr lang="en-GB" sz="1500" b="1" kern="1200" dirty="0"/>
        </a:p>
      </dsp:txBody>
      <dsp:txXfrm>
        <a:off x="3461294" y="1999380"/>
        <a:ext cx="2328418" cy="313285"/>
      </dsp:txXfrm>
    </dsp:sp>
    <dsp:sp modelId="{3A537AFF-6085-454C-8547-EBC1D48C87AE}">
      <dsp:nvSpPr>
        <dsp:cNvPr id="0" name=""/>
        <dsp:cNvSpPr/>
      </dsp:nvSpPr>
      <dsp:spPr>
        <a:xfrm>
          <a:off x="3451547" y="2373610"/>
          <a:ext cx="2347912" cy="332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1429"/>
                <a:tint val="100000"/>
                <a:shade val="10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1429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smtClean="0"/>
            <a:t>connected</a:t>
          </a:r>
          <a:endParaRPr lang="en-GB" sz="1500" b="1" kern="1200" dirty="0"/>
        </a:p>
      </dsp:txBody>
      <dsp:txXfrm>
        <a:off x="3461294" y="2383357"/>
        <a:ext cx="2328418" cy="313285"/>
      </dsp:txXfrm>
    </dsp:sp>
    <dsp:sp modelId="{8800940B-FFD8-4F52-B947-F34907070C05}">
      <dsp:nvSpPr>
        <dsp:cNvPr id="0" name=""/>
        <dsp:cNvSpPr/>
      </dsp:nvSpPr>
      <dsp:spPr>
        <a:xfrm>
          <a:off x="3451547" y="2757586"/>
          <a:ext cx="2347912" cy="332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4286"/>
                <a:tint val="100000"/>
                <a:shade val="10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4286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smtClean="0"/>
            <a:t>isolated</a:t>
          </a:r>
          <a:endParaRPr lang="en-GB" sz="1500" b="1" kern="1200" dirty="0"/>
        </a:p>
      </dsp:txBody>
      <dsp:txXfrm>
        <a:off x="3461294" y="2767333"/>
        <a:ext cx="2328418" cy="313285"/>
      </dsp:txXfrm>
    </dsp:sp>
    <dsp:sp modelId="{A7DB9934-8AE1-4D6A-81A8-B773BE2B44A5}">
      <dsp:nvSpPr>
        <dsp:cNvPr id="0" name=""/>
        <dsp:cNvSpPr/>
      </dsp:nvSpPr>
      <dsp:spPr>
        <a:xfrm>
          <a:off x="3451547" y="3141563"/>
          <a:ext cx="2347912" cy="332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7143"/>
                <a:tint val="100000"/>
                <a:shade val="10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7143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smtClean="0"/>
            <a:t>educated</a:t>
          </a:r>
          <a:endParaRPr lang="en-GB" sz="1500" b="1" kern="1200" dirty="0"/>
        </a:p>
      </dsp:txBody>
      <dsp:txXfrm>
        <a:off x="3461294" y="3151310"/>
        <a:ext cx="2328418" cy="313285"/>
      </dsp:txXfrm>
    </dsp:sp>
    <dsp:sp modelId="{EAD2E36B-5C5C-492A-A3BF-B49717B22655}">
      <dsp:nvSpPr>
        <dsp:cNvPr id="0" name=""/>
        <dsp:cNvSpPr/>
      </dsp:nvSpPr>
      <dsp:spPr>
        <a:xfrm>
          <a:off x="3451547" y="3525539"/>
          <a:ext cx="2347912" cy="332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smtClean="0"/>
            <a:t>illiterate</a:t>
          </a:r>
          <a:endParaRPr lang="en-GB" sz="1500" b="1" kern="1200" dirty="0"/>
        </a:p>
      </dsp:txBody>
      <dsp:txXfrm>
        <a:off x="3461294" y="3535286"/>
        <a:ext cx="2328418" cy="313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5CCE0-A919-4EA8-AFED-776FA502F029}">
      <dsp:nvSpPr>
        <dsp:cNvPr id="0" name=""/>
        <dsp:cNvSpPr/>
      </dsp:nvSpPr>
      <dsp:spPr>
        <a:xfrm>
          <a:off x="2" y="0"/>
          <a:ext cx="8229595" cy="4906962"/>
        </a:xfrm>
        <a:prstGeom prst="flowChartAlternateProcess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AD82C9CB-E9FD-4040-8CCC-BE039F9FCF2F}">
      <dsp:nvSpPr>
        <dsp:cNvPr id="0" name=""/>
        <dsp:cNvSpPr/>
      </dsp:nvSpPr>
      <dsp:spPr>
        <a:xfrm>
          <a:off x="477" y="833015"/>
          <a:ext cx="1965392" cy="3240931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/>
            <a:t>Accessibility of environment (physical and informational)</a:t>
          </a:r>
          <a:r>
            <a:rPr lang="x-none" sz="1300" b="1" kern="1200" smtClean="0"/>
            <a:t>‏</a:t>
          </a:r>
          <a:endParaRPr lang="en-GB" sz="13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Hilly / flat</a:t>
          </a:r>
          <a:endParaRPr lang="en-GB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Lack of accessibility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Partial accessibility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High levels of accessibility</a:t>
          </a:r>
          <a:endParaRPr lang="en-GB" sz="1200" kern="1200" dirty="0"/>
        </a:p>
      </dsp:txBody>
      <dsp:txXfrm>
        <a:off x="96420" y="928958"/>
        <a:ext cx="1773506" cy="3049045"/>
      </dsp:txXfrm>
    </dsp:sp>
    <dsp:sp modelId="{44B20E5C-3AEE-4FA7-A393-B34B0936411E}">
      <dsp:nvSpPr>
        <dsp:cNvPr id="0" name=""/>
        <dsp:cNvSpPr/>
      </dsp:nvSpPr>
      <dsp:spPr>
        <a:xfrm>
          <a:off x="2088228" y="833015"/>
          <a:ext cx="1965392" cy="3240931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smtClean="0"/>
            <a:t>Legal/policy</a:t>
          </a:r>
          <a:endParaRPr lang="en-GB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Charity approach</a:t>
          </a:r>
          <a:endParaRPr lang="en-GB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Anti-discrimination 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Supportive 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Measures (quotas...)</a:t>
          </a:r>
          <a:r>
            <a:rPr lang="x-none" sz="1200" kern="1200" smtClean="0"/>
            <a:t>‏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Good enforcement 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Poor enforcement</a:t>
          </a:r>
          <a:endParaRPr lang="en-GB" sz="1200" kern="1200" dirty="0"/>
        </a:p>
      </dsp:txBody>
      <dsp:txXfrm>
        <a:off x="2184171" y="928958"/>
        <a:ext cx="1773506" cy="3049045"/>
      </dsp:txXfrm>
    </dsp:sp>
    <dsp:sp modelId="{C980403D-1E04-41AA-A630-E941401699F0}">
      <dsp:nvSpPr>
        <dsp:cNvPr id="0" name=""/>
        <dsp:cNvSpPr/>
      </dsp:nvSpPr>
      <dsp:spPr>
        <a:xfrm>
          <a:off x="4150519" y="833015"/>
          <a:ext cx="1965392" cy="3240931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Socioeconomic</a:t>
          </a:r>
          <a:endParaRPr lang="en-GB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Rural / city / big city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Rich / poor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Strong negative attitudes and prejudice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Positive awareness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Open to change / closed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Pro-poor</a:t>
          </a:r>
          <a:endParaRPr lang="en-GB" sz="1200" kern="1200" dirty="0"/>
        </a:p>
      </dsp:txBody>
      <dsp:txXfrm>
        <a:off x="4246462" y="928958"/>
        <a:ext cx="1773506" cy="3049045"/>
      </dsp:txXfrm>
    </dsp:sp>
    <dsp:sp modelId="{83DB796B-823E-49E7-B8A6-B1752E9B2933}">
      <dsp:nvSpPr>
        <dsp:cNvPr id="0" name=""/>
        <dsp:cNvSpPr/>
      </dsp:nvSpPr>
      <dsp:spPr>
        <a:xfrm>
          <a:off x="6263730" y="755564"/>
          <a:ext cx="1965392" cy="3395834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smtClean="0"/>
            <a:t>Services</a:t>
          </a:r>
          <a:endParaRPr lang="en-GB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Inclusive school/not inclusive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Inclusive health care/not inclusive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Inclusive youth centres/not inclusive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Inclusive livelihood support/not inclusive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Technical aids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Community-based services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Social support services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Public / private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Affordable</a:t>
          </a:r>
          <a:endParaRPr lang="en-GB" sz="1200" kern="1200" dirty="0"/>
        </a:p>
      </dsp:txBody>
      <dsp:txXfrm>
        <a:off x="6359673" y="851507"/>
        <a:ext cx="1773506" cy="3203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042D9-1C2C-4F33-845C-FD78297C6521}">
      <dsp:nvSpPr>
        <dsp:cNvPr id="0" name=""/>
        <dsp:cNvSpPr/>
      </dsp:nvSpPr>
      <dsp:spPr>
        <a:xfrm>
          <a:off x="0" y="2526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937A88-51C4-4DFC-991C-007A01D6251C}">
      <dsp:nvSpPr>
        <dsp:cNvPr id="0" name=""/>
        <dsp:cNvSpPr/>
      </dsp:nvSpPr>
      <dsp:spPr>
        <a:xfrm>
          <a:off x="0" y="2526"/>
          <a:ext cx="1645920" cy="1722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How this approach sees disability:</a:t>
          </a:r>
          <a:endParaRPr lang="pt-BR" sz="2000" kern="1200" dirty="0"/>
        </a:p>
      </dsp:txBody>
      <dsp:txXfrm>
        <a:off x="0" y="2526"/>
        <a:ext cx="1645920" cy="1722994"/>
      </dsp:txXfrm>
    </dsp:sp>
    <dsp:sp modelId="{B0F8A3C8-20EA-4FC3-90AE-CE0B8F62BE08}">
      <dsp:nvSpPr>
        <dsp:cNvPr id="0" name=""/>
        <dsp:cNvSpPr/>
      </dsp:nvSpPr>
      <dsp:spPr>
        <a:xfrm>
          <a:off x="1769364" y="22780"/>
          <a:ext cx="6460236" cy="405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err="1" smtClean="0"/>
            <a:t>Persons</a:t>
          </a:r>
          <a:r>
            <a:rPr lang="pt-BR" sz="2000" kern="1200" dirty="0" smtClean="0"/>
            <a:t> </a:t>
          </a:r>
          <a:r>
            <a:rPr lang="en-US" sz="2000" kern="1200" dirty="0" smtClean="0"/>
            <a:t>with disabilities</a:t>
          </a:r>
          <a:r>
            <a:rPr lang="pt-BR" sz="2000" kern="1200" dirty="0" smtClean="0"/>
            <a:t> are in a </a:t>
          </a:r>
          <a:r>
            <a:rPr lang="pt-BR" sz="2000" kern="1200" dirty="0" err="1" smtClean="0"/>
            <a:t>tragic</a:t>
          </a:r>
          <a:r>
            <a:rPr lang="pt-BR" sz="2000" kern="1200" dirty="0" smtClean="0"/>
            <a:t> </a:t>
          </a:r>
          <a:r>
            <a:rPr lang="pt-BR" sz="2000" kern="1200" dirty="0" err="1" smtClean="0"/>
            <a:t>situation</a:t>
          </a:r>
          <a:endParaRPr lang="pt-BR" sz="2000" kern="1200" dirty="0"/>
        </a:p>
      </dsp:txBody>
      <dsp:txXfrm>
        <a:off x="1769364" y="22780"/>
        <a:ext cx="6460236" cy="405088"/>
      </dsp:txXfrm>
    </dsp:sp>
    <dsp:sp modelId="{91B6CA10-F74F-478B-854A-BD225BEF2034}">
      <dsp:nvSpPr>
        <dsp:cNvPr id="0" name=""/>
        <dsp:cNvSpPr/>
      </dsp:nvSpPr>
      <dsp:spPr>
        <a:xfrm>
          <a:off x="1645920" y="427869"/>
          <a:ext cx="65836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8C6051F9-2CFD-4BD3-968D-606669764544}">
      <dsp:nvSpPr>
        <dsp:cNvPr id="0" name=""/>
        <dsp:cNvSpPr/>
      </dsp:nvSpPr>
      <dsp:spPr>
        <a:xfrm>
          <a:off x="1769364" y="448123"/>
          <a:ext cx="6460236" cy="405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Persons with disabilities cannot take care of themselves</a:t>
          </a:r>
          <a:endParaRPr lang="pt-BR" sz="2000" kern="1200" dirty="0"/>
        </a:p>
      </dsp:txBody>
      <dsp:txXfrm>
        <a:off x="1769364" y="448123"/>
        <a:ext cx="6460236" cy="405088"/>
      </dsp:txXfrm>
    </dsp:sp>
    <dsp:sp modelId="{141A7DD3-7A48-44B8-91E9-CEC63766B752}">
      <dsp:nvSpPr>
        <dsp:cNvPr id="0" name=""/>
        <dsp:cNvSpPr/>
      </dsp:nvSpPr>
      <dsp:spPr>
        <a:xfrm>
          <a:off x="1645920" y="853212"/>
          <a:ext cx="65836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D984C58-A138-4DA0-B0C7-01DCFBEFCEE8}">
      <dsp:nvSpPr>
        <dsp:cNvPr id="0" name=""/>
        <dsp:cNvSpPr/>
      </dsp:nvSpPr>
      <dsp:spPr>
        <a:xfrm>
          <a:off x="1769364" y="873467"/>
          <a:ext cx="6460236" cy="405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i="0" kern="1200" dirty="0" err="1" smtClean="0"/>
            <a:t>Persons</a:t>
          </a:r>
          <a:r>
            <a:rPr lang="pt-BR" sz="2000" b="0" i="0" kern="1200" dirty="0" smtClean="0"/>
            <a:t> </a:t>
          </a:r>
          <a:r>
            <a:rPr lang="pt-BR" sz="2000" b="0" i="0" kern="1200" dirty="0" err="1" smtClean="0"/>
            <a:t>with</a:t>
          </a:r>
          <a:r>
            <a:rPr lang="pt-BR" sz="2000" b="0" i="0" kern="1200" dirty="0" smtClean="0"/>
            <a:t> </a:t>
          </a:r>
          <a:r>
            <a:rPr lang="pt-BR" sz="2000" b="0" i="0" kern="1200" dirty="0" err="1" smtClean="0"/>
            <a:t>disabilities</a:t>
          </a:r>
          <a:r>
            <a:rPr lang="pt-BR" sz="2000" b="0" i="0" kern="1200" dirty="0" smtClean="0"/>
            <a:t> inspire </a:t>
          </a:r>
          <a:r>
            <a:rPr lang="pt-BR" sz="2000" b="0" i="0" kern="1200" dirty="0" err="1" smtClean="0"/>
            <a:t>compassion</a:t>
          </a:r>
          <a:endParaRPr lang="pt-BR" sz="2000" kern="1200" dirty="0"/>
        </a:p>
      </dsp:txBody>
      <dsp:txXfrm>
        <a:off x="1769364" y="873467"/>
        <a:ext cx="6460236" cy="405088"/>
      </dsp:txXfrm>
    </dsp:sp>
    <dsp:sp modelId="{CC9DE256-6694-40FB-8DBD-6A55570319E2}">
      <dsp:nvSpPr>
        <dsp:cNvPr id="0" name=""/>
        <dsp:cNvSpPr/>
      </dsp:nvSpPr>
      <dsp:spPr>
        <a:xfrm>
          <a:off x="1645920" y="1278555"/>
          <a:ext cx="65836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72E59EB7-287C-4A40-9463-A9930BFD2826}">
      <dsp:nvSpPr>
        <dsp:cNvPr id="0" name=""/>
        <dsp:cNvSpPr/>
      </dsp:nvSpPr>
      <dsp:spPr>
        <a:xfrm>
          <a:off x="1769364" y="1298810"/>
          <a:ext cx="6460236" cy="405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err="1" smtClean="0"/>
            <a:t>Persons</a:t>
          </a:r>
          <a:r>
            <a:rPr lang="pt-BR" sz="2000" b="0" kern="1200" dirty="0" smtClean="0"/>
            <a:t> </a:t>
          </a:r>
          <a:r>
            <a:rPr lang="pt-BR" sz="2000" b="0" kern="1200" dirty="0" err="1" smtClean="0"/>
            <a:t>with</a:t>
          </a:r>
          <a:r>
            <a:rPr lang="pt-BR" sz="2000" b="0" kern="1200" dirty="0" smtClean="0"/>
            <a:t> </a:t>
          </a:r>
          <a:r>
            <a:rPr lang="en-US" sz="2000" b="0" kern="1200" dirty="0" smtClean="0"/>
            <a:t>disabilities</a:t>
          </a:r>
          <a:r>
            <a:rPr lang="pt-BR" sz="2000" b="0" kern="1200" dirty="0" smtClean="0"/>
            <a:t> are </a:t>
          </a:r>
          <a:r>
            <a:rPr lang="pt-BR" sz="2000" b="0" kern="1200" dirty="0" err="1" smtClean="0"/>
            <a:t>objects</a:t>
          </a:r>
          <a:r>
            <a:rPr lang="pt-BR" sz="2000" b="0" kern="1200" dirty="0" smtClean="0"/>
            <a:t> </a:t>
          </a:r>
          <a:r>
            <a:rPr lang="pt-BR" sz="2000" b="0" kern="1200" dirty="0" err="1" smtClean="0"/>
            <a:t>of</a:t>
          </a:r>
          <a:r>
            <a:rPr lang="pt-BR" sz="2000" b="0" kern="1200" dirty="0" smtClean="0"/>
            <a:t> </a:t>
          </a:r>
          <a:r>
            <a:rPr lang="pt-BR" sz="2000" b="0" kern="1200" dirty="0" err="1" smtClean="0"/>
            <a:t>benevolence</a:t>
          </a:r>
          <a:endParaRPr lang="pt-BR" sz="2000" b="0" kern="1200" dirty="0"/>
        </a:p>
      </dsp:txBody>
      <dsp:txXfrm>
        <a:off x="1769364" y="1298810"/>
        <a:ext cx="6460236" cy="405088"/>
      </dsp:txXfrm>
    </dsp:sp>
    <dsp:sp modelId="{D02A778F-0A2E-4742-BB19-E955EDD0F7E8}">
      <dsp:nvSpPr>
        <dsp:cNvPr id="0" name=""/>
        <dsp:cNvSpPr/>
      </dsp:nvSpPr>
      <dsp:spPr>
        <a:xfrm>
          <a:off x="1645920" y="1703898"/>
          <a:ext cx="65836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319950A-0E4B-409E-9695-DB3D1F9C1722}">
      <dsp:nvSpPr>
        <dsp:cNvPr id="0" name=""/>
        <dsp:cNvSpPr/>
      </dsp:nvSpPr>
      <dsp:spPr>
        <a:xfrm>
          <a:off x="0" y="1725520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0E1287-3043-4AB1-8B0F-50544FC5CA5D}">
      <dsp:nvSpPr>
        <dsp:cNvPr id="0" name=""/>
        <dsp:cNvSpPr/>
      </dsp:nvSpPr>
      <dsp:spPr>
        <a:xfrm>
          <a:off x="0" y="1725520"/>
          <a:ext cx="1645920" cy="1722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How this approach proposes to treat disability:</a:t>
          </a:r>
          <a:endParaRPr lang="pt-BR" sz="2000" kern="1200" dirty="0"/>
        </a:p>
      </dsp:txBody>
      <dsp:txXfrm>
        <a:off x="0" y="1725520"/>
        <a:ext cx="1645920" cy="1722994"/>
      </dsp:txXfrm>
    </dsp:sp>
    <dsp:sp modelId="{A0DB899A-AA28-4F2A-AD4F-3163D853BA18}">
      <dsp:nvSpPr>
        <dsp:cNvPr id="0" name=""/>
        <dsp:cNvSpPr/>
      </dsp:nvSpPr>
      <dsp:spPr>
        <a:xfrm>
          <a:off x="1769364" y="1752442"/>
          <a:ext cx="6460236" cy="538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/>
            <a:t>They need our help, sympathy, charity…</a:t>
          </a:r>
          <a:endParaRPr lang="pt-BR" sz="2000" kern="1200" dirty="0"/>
        </a:p>
      </dsp:txBody>
      <dsp:txXfrm>
        <a:off x="1769364" y="1752442"/>
        <a:ext cx="6460236" cy="538435"/>
      </dsp:txXfrm>
    </dsp:sp>
    <dsp:sp modelId="{1DC9A90F-C64F-4032-ADD7-83BF02C1D771}">
      <dsp:nvSpPr>
        <dsp:cNvPr id="0" name=""/>
        <dsp:cNvSpPr/>
      </dsp:nvSpPr>
      <dsp:spPr>
        <a:xfrm>
          <a:off x="1645920" y="2290877"/>
          <a:ext cx="65836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39286B31-E7EE-4559-AF72-F5ACCE751ABD}">
      <dsp:nvSpPr>
        <dsp:cNvPr id="0" name=""/>
        <dsp:cNvSpPr/>
      </dsp:nvSpPr>
      <dsp:spPr>
        <a:xfrm>
          <a:off x="1769364" y="2317799"/>
          <a:ext cx="6460236" cy="538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/>
            <a:t>Collect and give money to provide for persons with disabilities</a:t>
          </a:r>
          <a:r>
            <a:rPr lang="en-US" sz="1800" b="0" i="0" kern="1200" dirty="0" smtClean="0"/>
            <a:t>.</a:t>
          </a:r>
          <a:endParaRPr lang="pt-BR" sz="1400" kern="1200" dirty="0"/>
        </a:p>
      </dsp:txBody>
      <dsp:txXfrm>
        <a:off x="1769364" y="2317799"/>
        <a:ext cx="6460236" cy="538435"/>
      </dsp:txXfrm>
    </dsp:sp>
    <dsp:sp modelId="{27D7AF0C-CE27-4C87-A85F-14C7C10C67CE}">
      <dsp:nvSpPr>
        <dsp:cNvPr id="0" name=""/>
        <dsp:cNvSpPr/>
      </dsp:nvSpPr>
      <dsp:spPr>
        <a:xfrm>
          <a:off x="1645920" y="2943321"/>
          <a:ext cx="65836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C255CCCE-E341-47A8-8015-3D65837ACCCF}">
      <dsp:nvSpPr>
        <dsp:cNvPr id="0" name=""/>
        <dsp:cNvSpPr/>
      </dsp:nvSpPr>
      <dsp:spPr>
        <a:xfrm>
          <a:off x="1769364" y="2883157"/>
          <a:ext cx="6460236" cy="538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/>
            <a:t>The quality of the “care” is less important</a:t>
          </a:r>
          <a:endParaRPr lang="pt-BR" sz="2000" kern="1200" dirty="0"/>
        </a:p>
      </dsp:txBody>
      <dsp:txXfrm>
        <a:off x="1769364" y="2883157"/>
        <a:ext cx="6460236" cy="538435"/>
      </dsp:txXfrm>
    </dsp:sp>
    <dsp:sp modelId="{B0E1B92C-3339-468F-B5BB-0A49365CF636}">
      <dsp:nvSpPr>
        <dsp:cNvPr id="0" name=""/>
        <dsp:cNvSpPr/>
      </dsp:nvSpPr>
      <dsp:spPr>
        <a:xfrm>
          <a:off x="1645920" y="3421592"/>
          <a:ext cx="65836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6B851B7-4ED9-4665-BE39-C3E54946DB16}">
      <dsp:nvSpPr>
        <dsp:cNvPr id="0" name=""/>
        <dsp:cNvSpPr/>
      </dsp:nvSpPr>
      <dsp:spPr>
        <a:xfrm>
          <a:off x="0" y="3448514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709B03-E3CD-4263-904E-F17A988F9474}">
      <dsp:nvSpPr>
        <dsp:cNvPr id="0" name=""/>
        <dsp:cNvSpPr/>
      </dsp:nvSpPr>
      <dsp:spPr>
        <a:xfrm>
          <a:off x="0" y="3448514"/>
          <a:ext cx="1645920" cy="1722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Who is the duty bearer on disability issues:</a:t>
          </a:r>
          <a:endParaRPr lang="pt-BR" sz="2000" kern="1200" dirty="0"/>
        </a:p>
      </dsp:txBody>
      <dsp:txXfrm>
        <a:off x="0" y="3448514"/>
        <a:ext cx="1645920" cy="1722994"/>
      </dsp:txXfrm>
    </dsp:sp>
    <dsp:sp modelId="{6C83D906-4B24-4F75-BE13-5D3E29FC0982}">
      <dsp:nvSpPr>
        <dsp:cNvPr id="0" name=""/>
        <dsp:cNvSpPr/>
      </dsp:nvSpPr>
      <dsp:spPr>
        <a:xfrm>
          <a:off x="1769364" y="3526755"/>
          <a:ext cx="6460236" cy="1564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err="1" smtClean="0"/>
            <a:t>Benevolent</a:t>
          </a:r>
          <a:r>
            <a:rPr lang="pt-BR" sz="2000" kern="1200" dirty="0" smtClean="0"/>
            <a:t> </a:t>
          </a:r>
          <a:r>
            <a:rPr lang="pt-BR" sz="2000" kern="1200" dirty="0" err="1" smtClean="0"/>
            <a:t>persons</a:t>
          </a:r>
          <a:r>
            <a:rPr lang="pt-BR" sz="2000" kern="1200" dirty="0" smtClean="0"/>
            <a:t>, </a:t>
          </a:r>
          <a:r>
            <a:rPr lang="en-US" sz="2000" kern="1200" baseline="0" dirty="0" smtClean="0"/>
            <a:t>charity houses, homes, foundations, religious institutions …</a:t>
          </a:r>
          <a:r>
            <a:rPr lang="pt-BR" sz="2000" kern="1200" dirty="0" smtClean="0"/>
            <a:t> </a:t>
          </a:r>
          <a:endParaRPr lang="pt-BR" sz="2000" kern="1200" dirty="0"/>
        </a:p>
      </dsp:txBody>
      <dsp:txXfrm>
        <a:off x="1769364" y="3526755"/>
        <a:ext cx="6460236" cy="1564828"/>
      </dsp:txXfrm>
    </dsp:sp>
    <dsp:sp modelId="{ACE97028-9C45-4A4A-A64F-D74EABC18200}">
      <dsp:nvSpPr>
        <dsp:cNvPr id="0" name=""/>
        <dsp:cNvSpPr/>
      </dsp:nvSpPr>
      <dsp:spPr>
        <a:xfrm>
          <a:off x="1645920" y="5091584"/>
          <a:ext cx="65836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042D9-1C2C-4F33-845C-FD78297C6521}">
      <dsp:nvSpPr>
        <dsp:cNvPr id="0" name=""/>
        <dsp:cNvSpPr/>
      </dsp:nvSpPr>
      <dsp:spPr>
        <a:xfrm>
          <a:off x="0" y="2526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937A88-51C4-4DFC-991C-007A01D6251C}">
      <dsp:nvSpPr>
        <dsp:cNvPr id="0" name=""/>
        <dsp:cNvSpPr/>
      </dsp:nvSpPr>
      <dsp:spPr>
        <a:xfrm>
          <a:off x="0" y="2526"/>
          <a:ext cx="1645920" cy="1722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How this approach sees disability:</a:t>
          </a:r>
          <a:endParaRPr lang="pt-BR" sz="2000" kern="1200" dirty="0"/>
        </a:p>
      </dsp:txBody>
      <dsp:txXfrm>
        <a:off x="0" y="2526"/>
        <a:ext cx="1645920" cy="1722994"/>
      </dsp:txXfrm>
    </dsp:sp>
    <dsp:sp modelId="{B0F8A3C8-20EA-4FC3-90AE-CE0B8F62BE08}">
      <dsp:nvSpPr>
        <dsp:cNvPr id="0" name=""/>
        <dsp:cNvSpPr/>
      </dsp:nvSpPr>
      <dsp:spPr>
        <a:xfrm>
          <a:off x="1769364" y="22780"/>
          <a:ext cx="6460236" cy="405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/>
            <a:t>Persons with disabilities need to be cured</a:t>
          </a:r>
          <a:endParaRPr lang="pt-BR" sz="2000" kern="1200" dirty="0"/>
        </a:p>
      </dsp:txBody>
      <dsp:txXfrm>
        <a:off x="1769364" y="22780"/>
        <a:ext cx="6460236" cy="405088"/>
      </dsp:txXfrm>
    </dsp:sp>
    <dsp:sp modelId="{91B6CA10-F74F-478B-854A-BD225BEF2034}">
      <dsp:nvSpPr>
        <dsp:cNvPr id="0" name=""/>
        <dsp:cNvSpPr/>
      </dsp:nvSpPr>
      <dsp:spPr>
        <a:xfrm>
          <a:off x="1645920" y="427869"/>
          <a:ext cx="65836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8C6051F9-2CFD-4BD3-968D-606669764544}">
      <dsp:nvSpPr>
        <dsp:cNvPr id="0" name=""/>
        <dsp:cNvSpPr/>
      </dsp:nvSpPr>
      <dsp:spPr>
        <a:xfrm>
          <a:off x="1769364" y="448123"/>
          <a:ext cx="6460236" cy="405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/>
            <a:t>Persons with disabilities play the passive role of patients</a:t>
          </a:r>
          <a:endParaRPr lang="pt-BR" sz="2000" kern="1200" dirty="0"/>
        </a:p>
      </dsp:txBody>
      <dsp:txXfrm>
        <a:off x="1769364" y="448123"/>
        <a:ext cx="6460236" cy="405088"/>
      </dsp:txXfrm>
    </dsp:sp>
    <dsp:sp modelId="{141A7DD3-7A48-44B8-91E9-CEC63766B752}">
      <dsp:nvSpPr>
        <dsp:cNvPr id="0" name=""/>
        <dsp:cNvSpPr/>
      </dsp:nvSpPr>
      <dsp:spPr>
        <a:xfrm>
          <a:off x="1645920" y="853212"/>
          <a:ext cx="65836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8C54A6F4-2E80-4D6F-8A76-681FB9324A6A}">
      <dsp:nvSpPr>
        <dsp:cNvPr id="0" name=""/>
        <dsp:cNvSpPr/>
      </dsp:nvSpPr>
      <dsp:spPr>
        <a:xfrm>
          <a:off x="1769364" y="873467"/>
          <a:ext cx="6460236" cy="405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err="1" smtClean="0"/>
            <a:t>Persons</a:t>
          </a:r>
          <a:r>
            <a:rPr lang="pt-BR" sz="2000" kern="1200" dirty="0" smtClean="0"/>
            <a:t> </a:t>
          </a:r>
          <a:r>
            <a:rPr lang="pt-BR" sz="2000" kern="1200" dirty="0" err="1" smtClean="0"/>
            <a:t>with</a:t>
          </a:r>
          <a:r>
            <a:rPr lang="pt-BR" sz="2000" kern="1200" dirty="0" smtClean="0"/>
            <a:t> </a:t>
          </a:r>
          <a:r>
            <a:rPr lang="pt-BR" sz="2000" kern="1200" dirty="0" err="1" smtClean="0"/>
            <a:t>disabilities</a:t>
          </a:r>
          <a:r>
            <a:rPr lang="pt-BR" sz="2000" kern="1200" dirty="0" smtClean="0"/>
            <a:t> are </a:t>
          </a:r>
          <a:r>
            <a:rPr lang="pt-BR" sz="2000" kern="1200" dirty="0" err="1" smtClean="0"/>
            <a:t>considered</a:t>
          </a:r>
          <a:r>
            <a:rPr lang="pt-BR" sz="2000" kern="1200" dirty="0" smtClean="0"/>
            <a:t> abnormal</a:t>
          </a:r>
          <a:endParaRPr lang="pt-BR" sz="2000" kern="1200" dirty="0"/>
        </a:p>
      </dsp:txBody>
      <dsp:txXfrm>
        <a:off x="1769364" y="873467"/>
        <a:ext cx="6460236" cy="405088"/>
      </dsp:txXfrm>
    </dsp:sp>
    <dsp:sp modelId="{97937FA3-D603-4C98-9B8B-96DF0BA517EC}">
      <dsp:nvSpPr>
        <dsp:cNvPr id="0" name=""/>
        <dsp:cNvSpPr/>
      </dsp:nvSpPr>
      <dsp:spPr>
        <a:xfrm>
          <a:off x="1645920" y="1278555"/>
          <a:ext cx="65836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E2A5276-D8FA-4781-AEBD-21F00396DE1F}">
      <dsp:nvSpPr>
        <dsp:cNvPr id="0" name=""/>
        <dsp:cNvSpPr/>
      </dsp:nvSpPr>
      <dsp:spPr>
        <a:xfrm>
          <a:off x="1769364" y="1298810"/>
          <a:ext cx="6460236" cy="405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/>
            <a:t>Persons with disabilities are unable to live independently</a:t>
          </a:r>
          <a:endParaRPr lang="pt-BR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/>
        </a:p>
      </dsp:txBody>
      <dsp:txXfrm>
        <a:off x="1769364" y="1298810"/>
        <a:ext cx="6460236" cy="405088"/>
      </dsp:txXfrm>
    </dsp:sp>
    <dsp:sp modelId="{080155E7-9DAB-45E9-9015-87C79C94208A}">
      <dsp:nvSpPr>
        <dsp:cNvPr id="0" name=""/>
        <dsp:cNvSpPr/>
      </dsp:nvSpPr>
      <dsp:spPr>
        <a:xfrm>
          <a:off x="1645920" y="1703898"/>
          <a:ext cx="65836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319950A-0E4B-409E-9695-DB3D1F9C1722}">
      <dsp:nvSpPr>
        <dsp:cNvPr id="0" name=""/>
        <dsp:cNvSpPr/>
      </dsp:nvSpPr>
      <dsp:spPr>
        <a:xfrm>
          <a:off x="0" y="1725520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0E1287-3043-4AB1-8B0F-50544FC5CA5D}">
      <dsp:nvSpPr>
        <dsp:cNvPr id="0" name=""/>
        <dsp:cNvSpPr/>
      </dsp:nvSpPr>
      <dsp:spPr>
        <a:xfrm>
          <a:off x="0" y="1725520"/>
          <a:ext cx="1645920" cy="1722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How this approach proposes to treat disability:</a:t>
          </a:r>
          <a:endParaRPr lang="pt-BR" sz="2000" kern="1200" dirty="0"/>
        </a:p>
      </dsp:txBody>
      <dsp:txXfrm>
        <a:off x="0" y="1725520"/>
        <a:ext cx="1645920" cy="1722994"/>
      </dsp:txXfrm>
    </dsp:sp>
    <dsp:sp modelId="{A0DB899A-AA28-4F2A-AD4F-3163D853BA18}">
      <dsp:nvSpPr>
        <dsp:cNvPr id="0" name=""/>
        <dsp:cNvSpPr/>
      </dsp:nvSpPr>
      <dsp:spPr>
        <a:xfrm>
          <a:off x="1769364" y="1803761"/>
          <a:ext cx="6460236" cy="1564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err="1" smtClean="0"/>
            <a:t>Persons</a:t>
          </a:r>
          <a:r>
            <a:rPr lang="pt-BR" sz="2000" kern="1200" dirty="0" smtClean="0"/>
            <a:t> </a:t>
          </a:r>
          <a:r>
            <a:rPr lang="pt-BR" sz="2000" kern="1200" dirty="0" err="1" smtClean="0"/>
            <a:t>with</a:t>
          </a:r>
          <a:r>
            <a:rPr lang="pt-BR" sz="2000" kern="1200" dirty="0" smtClean="0"/>
            <a:t> </a:t>
          </a:r>
          <a:r>
            <a:rPr lang="pt-BR" sz="2000" kern="1200" dirty="0" err="1" smtClean="0"/>
            <a:t>disabilities</a:t>
          </a:r>
          <a:r>
            <a:rPr lang="pt-BR" sz="2000" kern="1200" dirty="0" smtClean="0"/>
            <a:t> </a:t>
          </a:r>
          <a:r>
            <a:rPr lang="pt-BR" sz="2000" kern="1200" dirty="0" err="1" smtClean="0"/>
            <a:t>need</a:t>
          </a:r>
          <a:r>
            <a:rPr lang="pt-BR" sz="2000" kern="1200" dirty="0" smtClean="0"/>
            <a:t> as </a:t>
          </a:r>
          <a:r>
            <a:rPr lang="pt-BR" sz="2000" kern="1200" dirty="0" err="1" smtClean="0"/>
            <a:t>much</a:t>
          </a:r>
          <a:r>
            <a:rPr lang="pt-BR" sz="2000" kern="1200" dirty="0" smtClean="0"/>
            <a:t> </a:t>
          </a:r>
          <a:r>
            <a:rPr lang="pt-BR" sz="2000" kern="1200" dirty="0" err="1" smtClean="0"/>
            <a:t>rehabilitation</a:t>
          </a:r>
          <a:r>
            <a:rPr lang="pt-BR" sz="2000" kern="1200" dirty="0" smtClean="0"/>
            <a:t> as </a:t>
          </a:r>
          <a:r>
            <a:rPr lang="pt-BR" sz="2000" kern="1200" dirty="0" err="1" smtClean="0"/>
            <a:t>possible</a:t>
          </a:r>
          <a:r>
            <a:rPr lang="pt-BR" sz="2000" kern="1200" dirty="0" smtClean="0"/>
            <a:t> </a:t>
          </a:r>
          <a:r>
            <a:rPr lang="pt-BR" sz="2000" kern="1200" dirty="0" err="1" smtClean="0"/>
            <a:t>to</a:t>
          </a:r>
          <a:r>
            <a:rPr lang="pt-BR" sz="2000" kern="1200" dirty="0" smtClean="0"/>
            <a:t> </a:t>
          </a:r>
          <a:r>
            <a:rPr lang="pt-BR" sz="2000" kern="1200" dirty="0" err="1" smtClean="0"/>
            <a:t>reach</a:t>
          </a:r>
          <a:r>
            <a:rPr lang="pt-BR" sz="2000" kern="1200" dirty="0" smtClean="0"/>
            <a:t> </a:t>
          </a:r>
          <a:r>
            <a:rPr lang="pt-BR" sz="2000" kern="1200" dirty="0" err="1" smtClean="0"/>
            <a:t>the</a:t>
          </a:r>
          <a:r>
            <a:rPr lang="pt-BR" sz="2000" kern="1200" dirty="0" smtClean="0"/>
            <a:t> </a:t>
          </a:r>
          <a:r>
            <a:rPr lang="pt-BR" sz="2000" kern="1200" dirty="0" err="1" smtClean="0"/>
            <a:t>best</a:t>
          </a:r>
          <a:r>
            <a:rPr lang="pt-BR" sz="2000" kern="1200" dirty="0" smtClean="0"/>
            <a:t> </a:t>
          </a:r>
          <a:r>
            <a:rPr lang="pt-BR" sz="2000" kern="1200" dirty="0" err="1" smtClean="0"/>
            <a:t>extent</a:t>
          </a:r>
          <a:r>
            <a:rPr lang="pt-BR" sz="2000" kern="1200" dirty="0" smtClean="0"/>
            <a:t> </a:t>
          </a:r>
          <a:r>
            <a:rPr lang="pt-BR" sz="2000" kern="1200" dirty="0" err="1" smtClean="0"/>
            <a:t>of</a:t>
          </a:r>
          <a:r>
            <a:rPr lang="pt-BR" sz="2000" kern="1200" dirty="0" smtClean="0"/>
            <a:t> </a:t>
          </a:r>
          <a:r>
            <a:rPr lang="pt-BR" sz="2000" kern="1200" dirty="0" err="1" smtClean="0"/>
            <a:t>normality</a:t>
          </a:r>
          <a:r>
            <a:rPr lang="pt-BR" sz="2000" kern="1200" dirty="0" smtClean="0"/>
            <a:t>, in </a:t>
          </a:r>
          <a:r>
            <a:rPr lang="pt-BR" sz="2000" kern="1200" dirty="0" err="1" smtClean="0"/>
            <a:t>order</a:t>
          </a:r>
          <a:r>
            <a:rPr lang="pt-BR" sz="2000" kern="1200" dirty="0" smtClean="0"/>
            <a:t> </a:t>
          </a:r>
          <a:r>
            <a:rPr lang="pt-BR" sz="2000" kern="1200" dirty="0" err="1" smtClean="0"/>
            <a:t>to</a:t>
          </a:r>
          <a:r>
            <a:rPr lang="pt-BR" sz="2000" kern="1200" dirty="0" smtClean="0"/>
            <a:t> </a:t>
          </a:r>
          <a:r>
            <a:rPr lang="en-US" sz="2000" b="0" i="0" kern="1200" dirty="0" smtClean="0"/>
            <a:t>access rights and participate in society</a:t>
          </a:r>
          <a:endParaRPr lang="pt-BR" sz="2000" kern="1200" dirty="0"/>
        </a:p>
      </dsp:txBody>
      <dsp:txXfrm>
        <a:off x="1769364" y="1803761"/>
        <a:ext cx="6460236" cy="1564828"/>
      </dsp:txXfrm>
    </dsp:sp>
    <dsp:sp modelId="{1DC9A90F-C64F-4032-ADD7-83BF02C1D771}">
      <dsp:nvSpPr>
        <dsp:cNvPr id="0" name=""/>
        <dsp:cNvSpPr/>
      </dsp:nvSpPr>
      <dsp:spPr>
        <a:xfrm>
          <a:off x="1645920" y="3368590"/>
          <a:ext cx="65836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6B851B7-4ED9-4665-BE39-C3E54946DB16}">
      <dsp:nvSpPr>
        <dsp:cNvPr id="0" name=""/>
        <dsp:cNvSpPr/>
      </dsp:nvSpPr>
      <dsp:spPr>
        <a:xfrm>
          <a:off x="0" y="3448514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709B03-E3CD-4263-904E-F17A988F9474}">
      <dsp:nvSpPr>
        <dsp:cNvPr id="0" name=""/>
        <dsp:cNvSpPr/>
      </dsp:nvSpPr>
      <dsp:spPr>
        <a:xfrm>
          <a:off x="0" y="3448514"/>
          <a:ext cx="1645920" cy="1722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Who is the duty bearer on disability issues:</a:t>
          </a:r>
          <a:endParaRPr lang="pt-BR" sz="2000" kern="1200" dirty="0"/>
        </a:p>
      </dsp:txBody>
      <dsp:txXfrm>
        <a:off x="0" y="3448514"/>
        <a:ext cx="1645920" cy="1722994"/>
      </dsp:txXfrm>
    </dsp:sp>
    <dsp:sp modelId="{6C83D906-4B24-4F75-BE13-5D3E29FC0982}">
      <dsp:nvSpPr>
        <dsp:cNvPr id="0" name=""/>
        <dsp:cNvSpPr/>
      </dsp:nvSpPr>
      <dsp:spPr>
        <a:xfrm>
          <a:off x="1769364" y="3488560"/>
          <a:ext cx="6460236" cy="800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err="1" smtClean="0"/>
            <a:t>Doctors</a:t>
          </a:r>
          <a:r>
            <a:rPr lang="pt-BR" sz="2000" kern="1200" dirty="0" smtClean="0"/>
            <a:t> </a:t>
          </a:r>
          <a:r>
            <a:rPr lang="pt-BR" sz="2000" kern="1200" dirty="0" err="1" smtClean="0"/>
            <a:t>and</a:t>
          </a:r>
          <a:r>
            <a:rPr lang="pt-BR" sz="2000" kern="1200" dirty="0" smtClean="0"/>
            <a:t> </a:t>
          </a:r>
          <a:r>
            <a:rPr lang="pt-BR" sz="2000" kern="1200" dirty="0" err="1" smtClean="0"/>
            <a:t>health</a:t>
          </a:r>
          <a:r>
            <a:rPr lang="pt-BR" sz="2000" kern="1200" dirty="0" smtClean="0"/>
            <a:t> </a:t>
          </a:r>
          <a:r>
            <a:rPr lang="pt-BR" sz="2000" kern="1200" dirty="0" err="1" smtClean="0"/>
            <a:t>authorities</a:t>
          </a:r>
          <a:endParaRPr lang="pt-BR" sz="2000" kern="1200" dirty="0"/>
        </a:p>
      </dsp:txBody>
      <dsp:txXfrm>
        <a:off x="1769364" y="3488560"/>
        <a:ext cx="6460236" cy="800923"/>
      </dsp:txXfrm>
    </dsp:sp>
    <dsp:sp modelId="{ACE97028-9C45-4A4A-A64F-D74EABC18200}">
      <dsp:nvSpPr>
        <dsp:cNvPr id="0" name=""/>
        <dsp:cNvSpPr/>
      </dsp:nvSpPr>
      <dsp:spPr>
        <a:xfrm>
          <a:off x="1645920" y="4289483"/>
          <a:ext cx="65836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FCFA6E3-BC81-4D26-95F7-7022DA9519C7}">
      <dsp:nvSpPr>
        <dsp:cNvPr id="0" name=""/>
        <dsp:cNvSpPr/>
      </dsp:nvSpPr>
      <dsp:spPr>
        <a:xfrm>
          <a:off x="1769364" y="4271470"/>
          <a:ext cx="6460236" cy="800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Often health ministry</a:t>
          </a:r>
          <a:endParaRPr lang="pt-BR" sz="2000" kern="1200" dirty="0"/>
        </a:p>
      </dsp:txBody>
      <dsp:txXfrm>
        <a:off x="1769364" y="4271470"/>
        <a:ext cx="6460236" cy="800923"/>
      </dsp:txXfrm>
    </dsp:sp>
    <dsp:sp modelId="{1B8DA2E3-49D9-4528-A288-FCC07A549B2E}">
      <dsp:nvSpPr>
        <dsp:cNvPr id="0" name=""/>
        <dsp:cNvSpPr/>
      </dsp:nvSpPr>
      <dsp:spPr>
        <a:xfrm>
          <a:off x="1645920" y="5130452"/>
          <a:ext cx="65836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046D4-E8FA-4C10-B36D-28E7567C487D}">
      <dsp:nvSpPr>
        <dsp:cNvPr id="0" name=""/>
        <dsp:cNvSpPr/>
      </dsp:nvSpPr>
      <dsp:spPr>
        <a:xfrm>
          <a:off x="1277416" y="2281154"/>
          <a:ext cx="1484985" cy="127468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Optional benevolence instead duty/rights</a:t>
          </a:r>
          <a:endParaRPr lang="pt-BR" sz="1200" kern="1200" dirty="0"/>
        </a:p>
      </dsp:txBody>
      <dsp:txXfrm>
        <a:off x="1507389" y="2478558"/>
        <a:ext cx="1025040" cy="879877"/>
      </dsp:txXfrm>
    </dsp:sp>
    <dsp:sp modelId="{725F7764-6E3D-4ED5-997F-CDF669C4C27B}">
      <dsp:nvSpPr>
        <dsp:cNvPr id="0" name=""/>
        <dsp:cNvSpPr/>
      </dsp:nvSpPr>
      <dsp:spPr>
        <a:xfrm>
          <a:off x="1313078" y="2851268"/>
          <a:ext cx="172821" cy="1493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B7C9DB-90BD-4605-A034-AC69B3CC30FF}">
      <dsp:nvSpPr>
        <dsp:cNvPr id="0" name=""/>
        <dsp:cNvSpPr/>
      </dsp:nvSpPr>
      <dsp:spPr>
        <a:xfrm>
          <a:off x="0" y="1576583"/>
          <a:ext cx="1484985" cy="127468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8488A-4CE3-47F0-B6CB-C4133EBE2435}">
      <dsp:nvSpPr>
        <dsp:cNvPr id="0" name=""/>
        <dsp:cNvSpPr/>
      </dsp:nvSpPr>
      <dsp:spPr>
        <a:xfrm>
          <a:off x="1016812" y="2682113"/>
          <a:ext cx="172821" cy="1493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A0FD9-492A-4473-BB94-7F615E02554F}">
      <dsp:nvSpPr>
        <dsp:cNvPr id="0" name=""/>
        <dsp:cNvSpPr/>
      </dsp:nvSpPr>
      <dsp:spPr>
        <a:xfrm>
          <a:off x="2554833" y="1572728"/>
          <a:ext cx="1484985" cy="127468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Stigmatization</a:t>
          </a:r>
          <a:endParaRPr lang="pt-BR" sz="1200" kern="1200" dirty="0"/>
        </a:p>
      </dsp:txBody>
      <dsp:txXfrm>
        <a:off x="2784806" y="1770132"/>
        <a:ext cx="1025040" cy="879877"/>
      </dsp:txXfrm>
    </dsp:sp>
    <dsp:sp modelId="{089E6BE6-CB4E-42B8-AB9A-A1A89B5251F2}">
      <dsp:nvSpPr>
        <dsp:cNvPr id="0" name=""/>
        <dsp:cNvSpPr/>
      </dsp:nvSpPr>
      <dsp:spPr>
        <a:xfrm>
          <a:off x="3577132" y="2675367"/>
          <a:ext cx="172821" cy="1493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E87BE-46BB-45B5-BE68-9A33668D55E7}">
      <dsp:nvSpPr>
        <dsp:cNvPr id="0" name=""/>
        <dsp:cNvSpPr/>
      </dsp:nvSpPr>
      <dsp:spPr>
        <a:xfrm>
          <a:off x="3833164" y="2278744"/>
          <a:ext cx="1484985" cy="127468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5E82C-0CC0-4BA3-A128-B7F9BC0E64D7}">
      <dsp:nvSpPr>
        <dsp:cNvPr id="0" name=""/>
        <dsp:cNvSpPr/>
      </dsp:nvSpPr>
      <dsp:spPr>
        <a:xfrm>
          <a:off x="3868826" y="2845967"/>
          <a:ext cx="172821" cy="1493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A1717-B8B9-4413-BE9E-92F054460A16}">
      <dsp:nvSpPr>
        <dsp:cNvPr id="0" name=""/>
        <dsp:cNvSpPr/>
      </dsp:nvSpPr>
      <dsp:spPr>
        <a:xfrm>
          <a:off x="1277416" y="872012"/>
          <a:ext cx="1484985" cy="127468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Submission / Disempowerment</a:t>
          </a:r>
          <a:endParaRPr lang="pt-BR" sz="1050" kern="1200" dirty="0"/>
        </a:p>
      </dsp:txBody>
      <dsp:txXfrm>
        <a:off x="1507389" y="1069416"/>
        <a:ext cx="1025040" cy="879877"/>
      </dsp:txXfrm>
    </dsp:sp>
    <dsp:sp modelId="{B0D399F9-3922-4534-BA58-AE8F624D0B6E}">
      <dsp:nvSpPr>
        <dsp:cNvPr id="0" name=""/>
        <dsp:cNvSpPr/>
      </dsp:nvSpPr>
      <dsp:spPr>
        <a:xfrm>
          <a:off x="2287828" y="889361"/>
          <a:ext cx="172821" cy="1493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7403A0-ECEE-48FB-BBE6-D3DC40DB8034}">
      <dsp:nvSpPr>
        <dsp:cNvPr id="0" name=""/>
        <dsp:cNvSpPr/>
      </dsp:nvSpPr>
      <dsp:spPr>
        <a:xfrm>
          <a:off x="2554833" y="163104"/>
          <a:ext cx="1484985" cy="127468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F0C2F-5908-49CE-BC03-2433AD438515}">
      <dsp:nvSpPr>
        <dsp:cNvPr id="0" name=""/>
        <dsp:cNvSpPr/>
      </dsp:nvSpPr>
      <dsp:spPr>
        <a:xfrm>
          <a:off x="2597810" y="727917"/>
          <a:ext cx="172821" cy="1493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7FFE7-58B1-4EF5-8EDC-D26E8D07ED5C}">
      <dsp:nvSpPr>
        <dsp:cNvPr id="0" name=""/>
        <dsp:cNvSpPr/>
      </dsp:nvSpPr>
      <dsp:spPr>
        <a:xfrm>
          <a:off x="3833164" y="869120"/>
          <a:ext cx="1484985" cy="127468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Forced institutionalization</a:t>
          </a:r>
          <a:endParaRPr lang="pt-BR" sz="1000" b="1" kern="1200" dirty="0"/>
        </a:p>
      </dsp:txBody>
      <dsp:txXfrm>
        <a:off x="4063137" y="1066524"/>
        <a:ext cx="1025040" cy="879877"/>
      </dsp:txXfrm>
    </dsp:sp>
    <dsp:sp modelId="{DB6EB174-4209-4F66-A3D7-2A1B321A17DA}">
      <dsp:nvSpPr>
        <dsp:cNvPr id="0" name=""/>
        <dsp:cNvSpPr/>
      </dsp:nvSpPr>
      <dsp:spPr>
        <a:xfrm>
          <a:off x="5116982" y="1433934"/>
          <a:ext cx="172821" cy="1493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E9AD5-FF38-4AF6-B347-A698AD8100A1}">
      <dsp:nvSpPr>
        <dsp:cNvPr id="0" name=""/>
        <dsp:cNvSpPr/>
      </dsp:nvSpPr>
      <dsp:spPr>
        <a:xfrm>
          <a:off x="5110581" y="1585739"/>
          <a:ext cx="1484985" cy="127468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8CB318-990D-4ED1-9CCF-CE30930FEFDC}">
      <dsp:nvSpPr>
        <dsp:cNvPr id="0" name=""/>
        <dsp:cNvSpPr/>
      </dsp:nvSpPr>
      <dsp:spPr>
        <a:xfrm>
          <a:off x="5399531" y="1608872"/>
          <a:ext cx="172821" cy="1493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D57DF7-4014-424E-B6D7-DFF92A15C73D}">
      <dsp:nvSpPr>
        <dsp:cNvPr id="0" name=""/>
        <dsp:cNvSpPr/>
      </dsp:nvSpPr>
      <dsp:spPr>
        <a:xfrm>
          <a:off x="5110581" y="176598"/>
          <a:ext cx="1484985" cy="127468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Segregation</a:t>
          </a:r>
          <a:endParaRPr lang="pt-BR" sz="1400" kern="1200" dirty="0"/>
        </a:p>
      </dsp:txBody>
      <dsp:txXfrm>
        <a:off x="5340554" y="374002"/>
        <a:ext cx="1025040" cy="879877"/>
      </dsp:txXfrm>
    </dsp:sp>
    <dsp:sp modelId="{588B1302-0AE6-43A7-BD29-B739FA75166B}">
      <dsp:nvSpPr>
        <dsp:cNvPr id="0" name=""/>
        <dsp:cNvSpPr/>
      </dsp:nvSpPr>
      <dsp:spPr>
        <a:xfrm>
          <a:off x="6394399" y="748158"/>
          <a:ext cx="172821" cy="1493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8BFCD-5958-48DC-9BCC-499C4A278A48}">
      <dsp:nvSpPr>
        <dsp:cNvPr id="0" name=""/>
        <dsp:cNvSpPr/>
      </dsp:nvSpPr>
      <dsp:spPr>
        <a:xfrm>
          <a:off x="6387998" y="887915"/>
          <a:ext cx="1484985" cy="127468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2F20EF-1CF0-45A2-B6E7-2B4833539C05}">
      <dsp:nvSpPr>
        <dsp:cNvPr id="0" name=""/>
        <dsp:cNvSpPr/>
      </dsp:nvSpPr>
      <dsp:spPr>
        <a:xfrm>
          <a:off x="6684264" y="916349"/>
          <a:ext cx="172821" cy="1493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B3649-3710-4E43-90C1-CB0FC6170E9C}">
      <dsp:nvSpPr>
        <dsp:cNvPr id="0" name=""/>
        <dsp:cNvSpPr/>
      </dsp:nvSpPr>
      <dsp:spPr>
        <a:xfrm>
          <a:off x="6387998" y="2295130"/>
          <a:ext cx="1484985" cy="127468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Dependence</a:t>
          </a:r>
          <a:endParaRPr lang="pt-BR" sz="1400" kern="1200" dirty="0"/>
        </a:p>
      </dsp:txBody>
      <dsp:txXfrm>
        <a:off x="6617971" y="2492534"/>
        <a:ext cx="1025040" cy="879877"/>
      </dsp:txXfrm>
    </dsp:sp>
    <dsp:sp modelId="{B3962621-44BD-42E9-89A2-81E1F3C41C2D}">
      <dsp:nvSpPr>
        <dsp:cNvPr id="0" name=""/>
        <dsp:cNvSpPr/>
      </dsp:nvSpPr>
      <dsp:spPr>
        <a:xfrm>
          <a:off x="6682435" y="3411744"/>
          <a:ext cx="172821" cy="1493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ED0295-972D-483B-BCFC-89CC15327D54}">
      <dsp:nvSpPr>
        <dsp:cNvPr id="0" name=""/>
        <dsp:cNvSpPr/>
      </dsp:nvSpPr>
      <dsp:spPr>
        <a:xfrm>
          <a:off x="5110581" y="2992954"/>
          <a:ext cx="1484985" cy="127468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8C695-857F-4214-98EE-222F02106819}">
      <dsp:nvSpPr>
        <dsp:cNvPr id="0" name=""/>
        <dsp:cNvSpPr/>
      </dsp:nvSpPr>
      <dsp:spPr>
        <a:xfrm>
          <a:off x="6407200" y="3552466"/>
          <a:ext cx="172821" cy="1493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0F6C1-C7FC-4A77-B3C4-D046B32B3F7E}">
      <dsp:nvSpPr>
        <dsp:cNvPr id="0" name=""/>
        <dsp:cNvSpPr/>
      </dsp:nvSpPr>
      <dsp:spPr>
        <a:xfrm>
          <a:off x="2553919" y="2985243"/>
          <a:ext cx="1484985" cy="127468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Image disparagement</a:t>
          </a:r>
          <a:endParaRPr lang="pt-BR" sz="1200" kern="1200" dirty="0"/>
        </a:p>
      </dsp:txBody>
      <dsp:txXfrm>
        <a:off x="2783892" y="3182647"/>
        <a:ext cx="1025040" cy="879877"/>
      </dsp:txXfrm>
    </dsp:sp>
    <dsp:sp modelId="{A0AF508E-21EC-44B2-AE58-C742496FC0F0}">
      <dsp:nvSpPr>
        <dsp:cNvPr id="0" name=""/>
        <dsp:cNvSpPr/>
      </dsp:nvSpPr>
      <dsp:spPr>
        <a:xfrm>
          <a:off x="2596895" y="3550056"/>
          <a:ext cx="172821" cy="1493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4F40C-F448-46BD-AA77-438A68D77A30}">
      <dsp:nvSpPr>
        <dsp:cNvPr id="0" name=""/>
        <dsp:cNvSpPr/>
      </dsp:nvSpPr>
      <dsp:spPr>
        <a:xfrm>
          <a:off x="1276502" y="3693669"/>
          <a:ext cx="1484985" cy="127468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46314-A9F8-4BF7-9E07-454E5C3A85C7}">
      <dsp:nvSpPr>
        <dsp:cNvPr id="0" name=""/>
        <dsp:cNvSpPr/>
      </dsp:nvSpPr>
      <dsp:spPr>
        <a:xfrm>
          <a:off x="2286914" y="3711500"/>
          <a:ext cx="172821" cy="1493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0B599-5108-4519-BD45-DD9C9B9C4003}">
      <dsp:nvSpPr>
        <dsp:cNvPr id="0" name=""/>
        <dsp:cNvSpPr/>
      </dsp:nvSpPr>
      <dsp:spPr>
        <a:xfrm>
          <a:off x="7659014" y="3009339"/>
          <a:ext cx="1484985" cy="127468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i="0" kern="1200" dirty="0" err="1" smtClean="0"/>
            <a:t>Low</a:t>
          </a:r>
          <a:r>
            <a:rPr lang="pt-BR" sz="1200" b="0" i="0" kern="1200" dirty="0" smtClean="0"/>
            <a:t> self-</a:t>
          </a:r>
          <a:r>
            <a:rPr lang="pt-BR" sz="1200" b="0" i="0" kern="1200" dirty="0" err="1" smtClean="0"/>
            <a:t>esteem</a:t>
          </a:r>
          <a:endParaRPr lang="pt-BR" sz="1200" kern="1200" dirty="0"/>
        </a:p>
      </dsp:txBody>
      <dsp:txXfrm>
        <a:off x="7888987" y="3206743"/>
        <a:ext cx="1025040" cy="879877"/>
      </dsp:txXfrm>
    </dsp:sp>
    <dsp:sp modelId="{65EDC5FE-4FEA-4259-BA61-7333C636B510}">
      <dsp:nvSpPr>
        <dsp:cNvPr id="0" name=""/>
        <dsp:cNvSpPr/>
      </dsp:nvSpPr>
      <dsp:spPr>
        <a:xfrm>
          <a:off x="7953451" y="4125954"/>
          <a:ext cx="172821" cy="1493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16C48-3B3D-471E-B0F4-A8E645A939E1}">
      <dsp:nvSpPr>
        <dsp:cNvPr id="0" name=""/>
        <dsp:cNvSpPr/>
      </dsp:nvSpPr>
      <dsp:spPr>
        <a:xfrm>
          <a:off x="6381597" y="3707645"/>
          <a:ext cx="1484985" cy="127468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92BD9-11C4-45AF-9A3D-51F997870FC7}">
      <dsp:nvSpPr>
        <dsp:cNvPr id="0" name=""/>
        <dsp:cNvSpPr/>
      </dsp:nvSpPr>
      <dsp:spPr>
        <a:xfrm>
          <a:off x="7678216" y="4267157"/>
          <a:ext cx="172821" cy="1493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042D9-1C2C-4F33-845C-FD78297C6521}">
      <dsp:nvSpPr>
        <dsp:cNvPr id="0" name=""/>
        <dsp:cNvSpPr/>
      </dsp:nvSpPr>
      <dsp:spPr>
        <a:xfrm>
          <a:off x="0" y="2526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937A88-51C4-4DFC-991C-007A01D6251C}">
      <dsp:nvSpPr>
        <dsp:cNvPr id="0" name=""/>
        <dsp:cNvSpPr/>
      </dsp:nvSpPr>
      <dsp:spPr>
        <a:xfrm>
          <a:off x="0" y="2526"/>
          <a:ext cx="1645920" cy="1722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How this approach sees disability:</a:t>
          </a:r>
          <a:endParaRPr lang="pt-BR" sz="2000" kern="1200" dirty="0"/>
        </a:p>
      </dsp:txBody>
      <dsp:txXfrm>
        <a:off x="0" y="2526"/>
        <a:ext cx="1645920" cy="1722994"/>
      </dsp:txXfrm>
    </dsp:sp>
    <dsp:sp modelId="{B0F8A3C8-20EA-4FC3-90AE-CE0B8F62BE08}">
      <dsp:nvSpPr>
        <dsp:cNvPr id="0" name=""/>
        <dsp:cNvSpPr/>
      </dsp:nvSpPr>
      <dsp:spPr>
        <a:xfrm>
          <a:off x="1769364" y="29448"/>
          <a:ext cx="6460236" cy="538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Disability is the result of a wrong way of organizing society: thus, persons with disabilities face bias and barriers that prevent their equal participation</a:t>
          </a:r>
          <a:endParaRPr lang="pt-BR" sz="1600" kern="1200" dirty="0"/>
        </a:p>
      </dsp:txBody>
      <dsp:txXfrm>
        <a:off x="1769364" y="29448"/>
        <a:ext cx="6460236" cy="538435"/>
      </dsp:txXfrm>
    </dsp:sp>
    <dsp:sp modelId="{91B6CA10-F74F-478B-854A-BD225BEF2034}">
      <dsp:nvSpPr>
        <dsp:cNvPr id="0" name=""/>
        <dsp:cNvSpPr/>
      </dsp:nvSpPr>
      <dsp:spPr>
        <a:xfrm>
          <a:off x="1645920" y="567883"/>
          <a:ext cx="65836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0C616BB-2171-426D-B3EF-6B8A1B1B7067}">
      <dsp:nvSpPr>
        <dsp:cNvPr id="0" name=""/>
        <dsp:cNvSpPr/>
      </dsp:nvSpPr>
      <dsp:spPr>
        <a:xfrm>
          <a:off x="1769364" y="594805"/>
          <a:ext cx="6460236" cy="538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Disability is not an individual problem and mainly lies in the social environment that can be limiting or empowering depending on many factors</a:t>
          </a:r>
          <a:endParaRPr lang="pt-BR" sz="1600" kern="1200" dirty="0"/>
        </a:p>
      </dsp:txBody>
      <dsp:txXfrm>
        <a:off x="1769364" y="594805"/>
        <a:ext cx="6460236" cy="538435"/>
      </dsp:txXfrm>
    </dsp:sp>
    <dsp:sp modelId="{DF0FDA74-B61F-4356-A9FE-B12DB5083EBF}">
      <dsp:nvSpPr>
        <dsp:cNvPr id="0" name=""/>
        <dsp:cNvSpPr/>
      </dsp:nvSpPr>
      <dsp:spPr>
        <a:xfrm>
          <a:off x="1645920" y="1133241"/>
          <a:ext cx="65836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A0A50B73-FDA8-4076-AF82-3E8F8C19D946}">
      <dsp:nvSpPr>
        <dsp:cNvPr id="0" name=""/>
        <dsp:cNvSpPr/>
      </dsp:nvSpPr>
      <dsp:spPr>
        <a:xfrm>
          <a:off x="1769364" y="1160163"/>
          <a:ext cx="6460236" cy="538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Persons with disabilities can and should participate in society</a:t>
          </a:r>
          <a:endParaRPr lang="pt-BR" sz="1600" kern="1200" dirty="0"/>
        </a:p>
      </dsp:txBody>
      <dsp:txXfrm>
        <a:off x="1769364" y="1160163"/>
        <a:ext cx="6460236" cy="538435"/>
      </dsp:txXfrm>
    </dsp:sp>
    <dsp:sp modelId="{B569FEBC-51D8-4391-AF2C-7F562BA38CB8}">
      <dsp:nvSpPr>
        <dsp:cNvPr id="0" name=""/>
        <dsp:cNvSpPr/>
      </dsp:nvSpPr>
      <dsp:spPr>
        <a:xfrm>
          <a:off x="1645920" y="1698598"/>
          <a:ext cx="65836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319950A-0E4B-409E-9695-DB3D1F9C1722}">
      <dsp:nvSpPr>
        <dsp:cNvPr id="0" name=""/>
        <dsp:cNvSpPr/>
      </dsp:nvSpPr>
      <dsp:spPr>
        <a:xfrm>
          <a:off x="0" y="1725520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0E1287-3043-4AB1-8B0F-50544FC5CA5D}">
      <dsp:nvSpPr>
        <dsp:cNvPr id="0" name=""/>
        <dsp:cNvSpPr/>
      </dsp:nvSpPr>
      <dsp:spPr>
        <a:xfrm>
          <a:off x="0" y="1725520"/>
          <a:ext cx="1645920" cy="1722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How this approach proposes to treat disability:</a:t>
          </a:r>
          <a:endParaRPr lang="pt-BR" sz="2000" kern="1200" dirty="0"/>
        </a:p>
      </dsp:txBody>
      <dsp:txXfrm>
        <a:off x="0" y="1725520"/>
        <a:ext cx="1645920" cy="1722994"/>
      </dsp:txXfrm>
    </dsp:sp>
    <dsp:sp modelId="{A0DB899A-AA28-4F2A-AD4F-3163D853BA18}">
      <dsp:nvSpPr>
        <dsp:cNvPr id="0" name=""/>
        <dsp:cNvSpPr/>
      </dsp:nvSpPr>
      <dsp:spPr>
        <a:xfrm>
          <a:off x="1769364" y="1747310"/>
          <a:ext cx="6460236" cy="435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Eliminate environmental barriers that constrain the participation of persons with disabilities, including attitudinal barriers</a:t>
          </a:r>
          <a:endParaRPr lang="pt-BR" sz="1600" kern="1200" dirty="0"/>
        </a:p>
      </dsp:txBody>
      <dsp:txXfrm>
        <a:off x="1769364" y="1747310"/>
        <a:ext cx="6460236" cy="435796"/>
      </dsp:txXfrm>
    </dsp:sp>
    <dsp:sp modelId="{1DC9A90F-C64F-4032-ADD7-83BF02C1D771}">
      <dsp:nvSpPr>
        <dsp:cNvPr id="0" name=""/>
        <dsp:cNvSpPr/>
      </dsp:nvSpPr>
      <dsp:spPr>
        <a:xfrm>
          <a:off x="1645920" y="2255678"/>
          <a:ext cx="65836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64DDA908-E48F-494C-9CCE-43D9F42A57A6}">
      <dsp:nvSpPr>
        <dsp:cNvPr id="0" name=""/>
        <dsp:cNvSpPr/>
      </dsp:nvSpPr>
      <dsp:spPr>
        <a:xfrm>
          <a:off x="1769364" y="2204896"/>
          <a:ext cx="6460236" cy="30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Enable the participation of persons with disabilities in public policymaking</a:t>
          </a:r>
          <a:endParaRPr lang="pt-BR" sz="1600" kern="1200" dirty="0" err="1" smtClean="0"/>
        </a:p>
      </dsp:txBody>
      <dsp:txXfrm>
        <a:off x="1769364" y="2204896"/>
        <a:ext cx="6460236" cy="306051"/>
      </dsp:txXfrm>
    </dsp:sp>
    <dsp:sp modelId="{F690CBAA-3E0B-4FC6-89F8-BBF5DEE711A1}">
      <dsp:nvSpPr>
        <dsp:cNvPr id="0" name=""/>
        <dsp:cNvSpPr/>
      </dsp:nvSpPr>
      <dsp:spPr>
        <a:xfrm>
          <a:off x="1645920" y="2510947"/>
          <a:ext cx="65836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68568691-637C-4855-B8F4-DEA905454A39}">
      <dsp:nvSpPr>
        <dsp:cNvPr id="0" name=""/>
        <dsp:cNvSpPr/>
      </dsp:nvSpPr>
      <dsp:spPr>
        <a:xfrm>
          <a:off x="1769364" y="2532737"/>
          <a:ext cx="6460236" cy="435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Make all public services and polices accessible and inclusive </a:t>
          </a:r>
          <a:endParaRPr lang="pt-BR" sz="1600" kern="1200" dirty="0" err="1" smtClean="0"/>
        </a:p>
      </dsp:txBody>
      <dsp:txXfrm>
        <a:off x="1769364" y="2532737"/>
        <a:ext cx="6460236" cy="435796"/>
      </dsp:txXfrm>
    </dsp:sp>
    <dsp:sp modelId="{FA30FAB1-847B-4BCF-B61E-43A513D2585F}">
      <dsp:nvSpPr>
        <dsp:cNvPr id="0" name=""/>
        <dsp:cNvSpPr/>
      </dsp:nvSpPr>
      <dsp:spPr>
        <a:xfrm>
          <a:off x="1645920" y="2968533"/>
          <a:ext cx="65836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38421F5B-C731-4141-A47D-A065CEAF2760}">
      <dsp:nvSpPr>
        <dsp:cNvPr id="0" name=""/>
        <dsp:cNvSpPr/>
      </dsp:nvSpPr>
      <dsp:spPr>
        <a:xfrm>
          <a:off x="1769364" y="2990323"/>
          <a:ext cx="6460236" cy="435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Ensure accessibility</a:t>
          </a:r>
          <a:endParaRPr lang="pt-BR" sz="1600" kern="1200" dirty="0" err="1" smtClean="0"/>
        </a:p>
      </dsp:txBody>
      <dsp:txXfrm>
        <a:off x="1769364" y="2990323"/>
        <a:ext cx="6460236" cy="435796"/>
      </dsp:txXfrm>
    </dsp:sp>
    <dsp:sp modelId="{32CBDB11-A348-442C-B51B-4FD667BD0DB0}">
      <dsp:nvSpPr>
        <dsp:cNvPr id="0" name=""/>
        <dsp:cNvSpPr/>
      </dsp:nvSpPr>
      <dsp:spPr>
        <a:xfrm>
          <a:off x="1645920" y="3426119"/>
          <a:ext cx="65836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6B851B7-4ED9-4665-BE39-C3E54946DB16}">
      <dsp:nvSpPr>
        <dsp:cNvPr id="0" name=""/>
        <dsp:cNvSpPr/>
      </dsp:nvSpPr>
      <dsp:spPr>
        <a:xfrm>
          <a:off x="0" y="3448514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709B03-E3CD-4263-904E-F17A988F9474}">
      <dsp:nvSpPr>
        <dsp:cNvPr id="0" name=""/>
        <dsp:cNvSpPr/>
      </dsp:nvSpPr>
      <dsp:spPr>
        <a:xfrm>
          <a:off x="0" y="3448514"/>
          <a:ext cx="1645920" cy="1722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Who is the duty bearer on disability issues:</a:t>
          </a:r>
          <a:endParaRPr lang="pt-BR" sz="2000" kern="1200" dirty="0"/>
        </a:p>
      </dsp:txBody>
      <dsp:txXfrm>
        <a:off x="0" y="3448514"/>
        <a:ext cx="1645920" cy="1722994"/>
      </dsp:txXfrm>
    </dsp:sp>
    <dsp:sp modelId="{2FCFA6E3-BC81-4D26-95F7-7022DA9519C7}">
      <dsp:nvSpPr>
        <dsp:cNvPr id="0" name=""/>
        <dsp:cNvSpPr/>
      </dsp:nvSpPr>
      <dsp:spPr>
        <a:xfrm>
          <a:off x="1769364" y="3488560"/>
          <a:ext cx="6460236" cy="800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State, all ministries, society</a:t>
          </a:r>
          <a:endParaRPr lang="pt-BR" sz="1600" kern="1200" dirty="0"/>
        </a:p>
      </dsp:txBody>
      <dsp:txXfrm>
        <a:off x="1769364" y="3488560"/>
        <a:ext cx="6460236" cy="800923"/>
      </dsp:txXfrm>
    </dsp:sp>
    <dsp:sp modelId="{1B8DA2E3-49D9-4528-A288-FCC07A549B2E}">
      <dsp:nvSpPr>
        <dsp:cNvPr id="0" name=""/>
        <dsp:cNvSpPr/>
      </dsp:nvSpPr>
      <dsp:spPr>
        <a:xfrm>
          <a:off x="1645920" y="4289483"/>
          <a:ext cx="65836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914A122-8E60-4093-89B3-CF2A739D55F0}">
      <dsp:nvSpPr>
        <dsp:cNvPr id="0" name=""/>
        <dsp:cNvSpPr/>
      </dsp:nvSpPr>
      <dsp:spPr>
        <a:xfrm>
          <a:off x="1769364" y="4329529"/>
          <a:ext cx="6460236" cy="800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/>
        </a:p>
      </dsp:txBody>
      <dsp:txXfrm>
        <a:off x="1769364" y="4329529"/>
        <a:ext cx="6460236" cy="800923"/>
      </dsp:txXfrm>
    </dsp:sp>
    <dsp:sp modelId="{332C69B3-4B70-4A0D-B405-5B99AE47B54C}">
      <dsp:nvSpPr>
        <dsp:cNvPr id="0" name=""/>
        <dsp:cNvSpPr/>
      </dsp:nvSpPr>
      <dsp:spPr>
        <a:xfrm>
          <a:off x="1645920" y="5130452"/>
          <a:ext cx="65836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1E47E-9BD7-4C39-952B-539809FEB31B}">
      <dsp:nvSpPr>
        <dsp:cNvPr id="0" name=""/>
        <dsp:cNvSpPr/>
      </dsp:nvSpPr>
      <dsp:spPr>
        <a:xfrm>
          <a:off x="0" y="0"/>
          <a:ext cx="8229600" cy="96023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err="1" smtClean="0"/>
            <a:t>Being</a:t>
          </a:r>
          <a:r>
            <a:rPr lang="pt-BR" sz="3000" kern="1200" dirty="0" smtClean="0"/>
            <a:t> </a:t>
          </a:r>
          <a:r>
            <a:rPr lang="pt-BR" sz="3000" kern="1200" dirty="0" err="1" smtClean="0"/>
            <a:t>human</a:t>
          </a:r>
          <a:r>
            <a:rPr lang="pt-BR" sz="3000" kern="1200" dirty="0" smtClean="0"/>
            <a:t> </a:t>
          </a:r>
          <a:r>
            <a:rPr lang="pt-BR" sz="3000" kern="1200" dirty="0" err="1" smtClean="0"/>
            <a:t>has</a:t>
          </a:r>
          <a:r>
            <a:rPr lang="pt-BR" sz="3000" kern="1200" dirty="0" smtClean="0"/>
            <a:t> a </a:t>
          </a:r>
          <a:r>
            <a:rPr lang="pt-BR" sz="3000" kern="1200" dirty="0" err="1" smtClean="0"/>
            <a:t>broad</a:t>
          </a:r>
          <a:r>
            <a:rPr lang="pt-BR" sz="3000" kern="1200" dirty="0" smtClean="0"/>
            <a:t> </a:t>
          </a:r>
          <a:r>
            <a:rPr lang="pt-BR" sz="3000" kern="1200" dirty="0" err="1" smtClean="0"/>
            <a:t>spectrum</a:t>
          </a:r>
          <a:r>
            <a:rPr lang="pt-BR" sz="3000" kern="1200" dirty="0" smtClean="0"/>
            <a:t> </a:t>
          </a:r>
          <a:r>
            <a:rPr lang="pt-BR" sz="3000" kern="1200" dirty="0" err="1" smtClean="0"/>
            <a:t>of</a:t>
          </a:r>
          <a:r>
            <a:rPr lang="pt-BR" sz="3000" kern="1200" dirty="0" smtClean="0"/>
            <a:t> </a:t>
          </a:r>
          <a:r>
            <a:rPr lang="pt-BR" sz="3000" kern="1200" dirty="0" err="1" smtClean="0"/>
            <a:t>possibilities</a:t>
          </a:r>
          <a:endParaRPr lang="pt-BR" sz="3000" kern="1200" dirty="0"/>
        </a:p>
      </dsp:txBody>
      <dsp:txXfrm>
        <a:off x="0" y="0"/>
        <a:ext cx="8229600" cy="960231"/>
      </dsp:txXfrm>
    </dsp:sp>
    <dsp:sp modelId="{A0E94706-59B9-4DD9-9BC5-573EC029131D}">
      <dsp:nvSpPr>
        <dsp:cNvPr id="0" name=""/>
        <dsp:cNvSpPr/>
      </dsp:nvSpPr>
      <dsp:spPr>
        <a:xfrm>
          <a:off x="4018" y="960231"/>
          <a:ext cx="1370260" cy="20164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smtClean="0"/>
            <a:t>MANY WAYS OF WALKING</a:t>
          </a:r>
          <a:endParaRPr lang="pt-BR" sz="1300" kern="1200" dirty="0"/>
        </a:p>
      </dsp:txBody>
      <dsp:txXfrm>
        <a:off x="4018" y="960231"/>
        <a:ext cx="1370260" cy="2016486"/>
      </dsp:txXfrm>
    </dsp:sp>
    <dsp:sp modelId="{600CDF19-ED9C-4996-AE14-7D6E4DCD996F}">
      <dsp:nvSpPr>
        <dsp:cNvPr id="0" name=""/>
        <dsp:cNvSpPr/>
      </dsp:nvSpPr>
      <dsp:spPr>
        <a:xfrm>
          <a:off x="1374278" y="960231"/>
          <a:ext cx="1370260" cy="20164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MANY WAYS OF SEEING</a:t>
          </a:r>
          <a:endParaRPr lang="pt-BR" sz="1300" kern="1200" dirty="0"/>
        </a:p>
      </dsp:txBody>
      <dsp:txXfrm>
        <a:off x="1374278" y="960231"/>
        <a:ext cx="1370260" cy="2016486"/>
      </dsp:txXfrm>
    </dsp:sp>
    <dsp:sp modelId="{1850FAB3-B64D-4398-BBBC-93B69D90CB32}">
      <dsp:nvSpPr>
        <dsp:cNvPr id="0" name=""/>
        <dsp:cNvSpPr/>
      </dsp:nvSpPr>
      <dsp:spPr>
        <a:xfrm>
          <a:off x="2744539" y="960231"/>
          <a:ext cx="1370260" cy="20164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smtClean="0"/>
            <a:t>MANY WAYS OF THINKING</a:t>
          </a:r>
          <a:endParaRPr lang="pt-BR" sz="1300" kern="1200" dirty="0"/>
        </a:p>
      </dsp:txBody>
      <dsp:txXfrm>
        <a:off x="2744539" y="960231"/>
        <a:ext cx="1370260" cy="2016486"/>
      </dsp:txXfrm>
    </dsp:sp>
    <dsp:sp modelId="{7AD1E28B-8ADA-46FE-A3C9-C002089A4C9A}">
      <dsp:nvSpPr>
        <dsp:cNvPr id="0" name=""/>
        <dsp:cNvSpPr/>
      </dsp:nvSpPr>
      <dsp:spPr>
        <a:xfrm>
          <a:off x="4114800" y="960231"/>
          <a:ext cx="1370260" cy="20164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err="1" smtClean="0"/>
            <a:t>MANY</a:t>
          </a:r>
          <a:r>
            <a:rPr lang="pt-BR" sz="1300" kern="1200" dirty="0" smtClean="0"/>
            <a:t> </a:t>
          </a:r>
          <a:r>
            <a:rPr lang="pt-BR" sz="1300" kern="1200" dirty="0" err="1" smtClean="0"/>
            <a:t>WAYS</a:t>
          </a:r>
          <a:r>
            <a:rPr lang="pt-BR" sz="1300" kern="1200" dirty="0" smtClean="0"/>
            <a:t> </a:t>
          </a:r>
          <a:r>
            <a:rPr lang="pt-BR" sz="1300" kern="1200" dirty="0" err="1" smtClean="0"/>
            <a:t>OF</a:t>
          </a:r>
          <a:r>
            <a:rPr lang="pt-BR" sz="1300" kern="1200" dirty="0" smtClean="0"/>
            <a:t> </a:t>
          </a:r>
          <a:r>
            <a:rPr lang="pt-BR" sz="1300" kern="1200" dirty="0" err="1" smtClean="0"/>
            <a:t>COMMUNICATING</a:t>
          </a:r>
          <a:endParaRPr lang="pt-BR" sz="1300" kern="1200" dirty="0"/>
        </a:p>
      </dsp:txBody>
      <dsp:txXfrm>
        <a:off x="4114800" y="960231"/>
        <a:ext cx="1370260" cy="2016486"/>
      </dsp:txXfrm>
    </dsp:sp>
    <dsp:sp modelId="{E953625B-5915-43EC-9CDF-77350EAC12BE}">
      <dsp:nvSpPr>
        <dsp:cNvPr id="0" name=""/>
        <dsp:cNvSpPr/>
      </dsp:nvSpPr>
      <dsp:spPr>
        <a:xfrm>
          <a:off x="5485060" y="960231"/>
          <a:ext cx="1370260" cy="20164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smtClean="0"/>
            <a:t>MANY WAYS OF INTERACTING</a:t>
          </a:r>
          <a:endParaRPr lang="pt-BR" sz="1300" kern="1200" dirty="0"/>
        </a:p>
      </dsp:txBody>
      <dsp:txXfrm>
        <a:off x="5485060" y="960231"/>
        <a:ext cx="1370260" cy="2016486"/>
      </dsp:txXfrm>
    </dsp:sp>
    <dsp:sp modelId="{9ACEE2E3-8414-47A1-B94A-28197C7AD48A}">
      <dsp:nvSpPr>
        <dsp:cNvPr id="0" name=""/>
        <dsp:cNvSpPr/>
      </dsp:nvSpPr>
      <dsp:spPr>
        <a:xfrm>
          <a:off x="6855321" y="960231"/>
          <a:ext cx="1370260" cy="20164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Etc.</a:t>
          </a:r>
          <a:endParaRPr lang="pt-BR" sz="1300" kern="1200" dirty="0"/>
        </a:p>
      </dsp:txBody>
      <dsp:txXfrm>
        <a:off x="6855321" y="960231"/>
        <a:ext cx="1370260" cy="2016486"/>
      </dsp:txXfrm>
    </dsp:sp>
    <dsp:sp modelId="{CBB6A841-D761-48F3-9491-442F31B82520}">
      <dsp:nvSpPr>
        <dsp:cNvPr id="0" name=""/>
        <dsp:cNvSpPr/>
      </dsp:nvSpPr>
      <dsp:spPr>
        <a:xfrm>
          <a:off x="0" y="2976717"/>
          <a:ext cx="8229600" cy="22405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042D9-1C2C-4F33-845C-FD78297C6521}">
      <dsp:nvSpPr>
        <dsp:cNvPr id="0" name=""/>
        <dsp:cNvSpPr/>
      </dsp:nvSpPr>
      <dsp:spPr>
        <a:xfrm>
          <a:off x="0" y="2526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937A88-51C4-4DFC-991C-007A01D6251C}">
      <dsp:nvSpPr>
        <dsp:cNvPr id="0" name=""/>
        <dsp:cNvSpPr/>
      </dsp:nvSpPr>
      <dsp:spPr>
        <a:xfrm>
          <a:off x="0" y="2526"/>
          <a:ext cx="1645920" cy="1722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How this approach sees disability:</a:t>
          </a:r>
          <a:endParaRPr lang="pt-BR" sz="2000" kern="1200" dirty="0"/>
        </a:p>
      </dsp:txBody>
      <dsp:txXfrm>
        <a:off x="0" y="2526"/>
        <a:ext cx="1645920" cy="1722994"/>
      </dsp:txXfrm>
    </dsp:sp>
    <dsp:sp modelId="{B0F8A3C8-20EA-4FC3-90AE-CE0B8F62BE08}">
      <dsp:nvSpPr>
        <dsp:cNvPr id="0" name=""/>
        <dsp:cNvSpPr/>
      </dsp:nvSpPr>
      <dsp:spPr>
        <a:xfrm>
          <a:off x="1769364" y="22212"/>
          <a:ext cx="6460236" cy="393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Ensures full and equal enjoyment of all human rights to persons with disabilities, and promotes respect for their inherent dignity</a:t>
          </a:r>
          <a:endParaRPr lang="pt-BR" sz="1600" kern="1200" dirty="0"/>
        </a:p>
      </dsp:txBody>
      <dsp:txXfrm>
        <a:off x="1769364" y="22212"/>
        <a:ext cx="6460236" cy="393731"/>
      </dsp:txXfrm>
    </dsp:sp>
    <dsp:sp modelId="{91B6CA10-F74F-478B-854A-BD225BEF2034}">
      <dsp:nvSpPr>
        <dsp:cNvPr id="0" name=""/>
        <dsp:cNvSpPr/>
      </dsp:nvSpPr>
      <dsp:spPr>
        <a:xfrm>
          <a:off x="1645920" y="559383"/>
          <a:ext cx="65836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C250D7F1-A691-45D5-9DC5-68D5FDE63AD6}">
      <dsp:nvSpPr>
        <dsp:cNvPr id="0" name=""/>
        <dsp:cNvSpPr/>
      </dsp:nvSpPr>
      <dsp:spPr>
        <a:xfrm>
          <a:off x="1769364" y="516416"/>
          <a:ext cx="6460236" cy="51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Focuses on equal opportunities, non-discrimination on the basis of disability and participation in society</a:t>
          </a:r>
          <a:endParaRPr lang="pt-BR" sz="1600" kern="1200" dirty="0"/>
        </a:p>
      </dsp:txBody>
      <dsp:txXfrm>
        <a:off x="1769364" y="516416"/>
        <a:ext cx="6460236" cy="518657"/>
      </dsp:txXfrm>
    </dsp:sp>
    <dsp:sp modelId="{4536E699-7707-4ABA-8CA2-B0DBC73AF866}">
      <dsp:nvSpPr>
        <dsp:cNvPr id="0" name=""/>
        <dsp:cNvSpPr/>
      </dsp:nvSpPr>
      <dsp:spPr>
        <a:xfrm>
          <a:off x="1645920" y="1055888"/>
          <a:ext cx="65836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77E66235-6D0D-4A0B-9D45-5CC811836360}">
      <dsp:nvSpPr>
        <dsp:cNvPr id="0" name=""/>
        <dsp:cNvSpPr/>
      </dsp:nvSpPr>
      <dsp:spPr>
        <a:xfrm>
          <a:off x="1769364" y="1027833"/>
          <a:ext cx="6460236" cy="317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Requires authorities to ensure rights and not restrict them</a:t>
          </a:r>
          <a:endParaRPr lang="pt-BR" sz="1600" b="0" i="0" kern="1200" dirty="0" smtClean="0"/>
        </a:p>
      </dsp:txBody>
      <dsp:txXfrm>
        <a:off x="1769364" y="1027833"/>
        <a:ext cx="6460236" cy="317630"/>
      </dsp:txXfrm>
    </dsp:sp>
    <dsp:sp modelId="{7CDFB7AF-86C9-44E2-8FE9-282C9AA2606C}">
      <dsp:nvSpPr>
        <dsp:cNvPr id="0" name=""/>
        <dsp:cNvSpPr/>
      </dsp:nvSpPr>
      <dsp:spPr>
        <a:xfrm>
          <a:off x="1645920" y="1363152"/>
          <a:ext cx="65836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1030695-E58D-4A07-A312-53E2C0F0E8A0}">
      <dsp:nvSpPr>
        <dsp:cNvPr id="0" name=""/>
        <dsp:cNvSpPr/>
      </dsp:nvSpPr>
      <dsp:spPr>
        <a:xfrm>
          <a:off x="1769364" y="1311292"/>
          <a:ext cx="6460236" cy="393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Views persons with disabilities as rights-holders</a:t>
          </a:r>
          <a:endParaRPr lang="pt-BR" sz="1600" b="0" i="0" kern="1200" dirty="0" smtClean="0"/>
        </a:p>
      </dsp:txBody>
      <dsp:txXfrm>
        <a:off x="1769364" y="1311292"/>
        <a:ext cx="6460236" cy="393731"/>
      </dsp:txXfrm>
    </dsp:sp>
    <dsp:sp modelId="{00CFAE15-C290-4546-9F0A-56378AB032E5}">
      <dsp:nvSpPr>
        <dsp:cNvPr id="0" name=""/>
        <dsp:cNvSpPr/>
      </dsp:nvSpPr>
      <dsp:spPr>
        <a:xfrm>
          <a:off x="1645920" y="1705023"/>
          <a:ext cx="65836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319950A-0E4B-409E-9695-DB3D1F9C1722}">
      <dsp:nvSpPr>
        <dsp:cNvPr id="0" name=""/>
        <dsp:cNvSpPr/>
      </dsp:nvSpPr>
      <dsp:spPr>
        <a:xfrm>
          <a:off x="0" y="1725520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0E1287-3043-4AB1-8B0F-50544FC5CA5D}">
      <dsp:nvSpPr>
        <dsp:cNvPr id="0" name=""/>
        <dsp:cNvSpPr/>
      </dsp:nvSpPr>
      <dsp:spPr>
        <a:xfrm>
          <a:off x="0" y="1725520"/>
          <a:ext cx="1645920" cy="1722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How this approach proposes to treat disability</a:t>
          </a:r>
          <a:r>
            <a:rPr lang="en-US" sz="1600" kern="1200" dirty="0" smtClean="0"/>
            <a:t>:</a:t>
          </a:r>
          <a:endParaRPr lang="pt-BR" sz="1800" kern="1200" dirty="0"/>
        </a:p>
      </dsp:txBody>
      <dsp:txXfrm>
        <a:off x="0" y="1725520"/>
        <a:ext cx="1645920" cy="1722994"/>
      </dsp:txXfrm>
    </dsp:sp>
    <dsp:sp modelId="{A0DB899A-AA28-4F2A-AD4F-3163D853BA18}">
      <dsp:nvSpPr>
        <dsp:cNvPr id="0" name=""/>
        <dsp:cNvSpPr/>
      </dsp:nvSpPr>
      <dsp:spPr>
        <a:xfrm>
          <a:off x="1769364" y="1745711"/>
          <a:ext cx="6460236" cy="403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Enforce laws to ensure full inclusion in all social aspects (school, family, community, work, …)</a:t>
          </a:r>
          <a:endParaRPr lang="pt-BR" sz="1600" kern="1200" dirty="0"/>
        </a:p>
      </dsp:txBody>
      <dsp:txXfrm>
        <a:off x="1769364" y="1745711"/>
        <a:ext cx="6460236" cy="403826"/>
      </dsp:txXfrm>
    </dsp:sp>
    <dsp:sp modelId="{1DC9A90F-C64F-4032-ADD7-83BF02C1D771}">
      <dsp:nvSpPr>
        <dsp:cNvPr id="0" name=""/>
        <dsp:cNvSpPr/>
      </dsp:nvSpPr>
      <dsp:spPr>
        <a:xfrm>
          <a:off x="1645920" y="2251012"/>
          <a:ext cx="65836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64DDA908-E48F-494C-9CCE-43D9F42A57A6}">
      <dsp:nvSpPr>
        <dsp:cNvPr id="0" name=""/>
        <dsp:cNvSpPr/>
      </dsp:nvSpPr>
      <dsp:spPr>
        <a:xfrm>
          <a:off x="1769364" y="2242301"/>
          <a:ext cx="6460236" cy="409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Apply policies to raise awareness</a:t>
          </a:r>
          <a:endParaRPr lang="pt-BR" sz="1600" kern="1200" dirty="0" err="1" smtClean="0"/>
        </a:p>
      </dsp:txBody>
      <dsp:txXfrm>
        <a:off x="1769364" y="2242301"/>
        <a:ext cx="6460236" cy="409827"/>
      </dsp:txXfrm>
    </dsp:sp>
    <dsp:sp modelId="{F690CBAA-3E0B-4FC6-89F8-BBF5DEE711A1}">
      <dsp:nvSpPr>
        <dsp:cNvPr id="0" name=""/>
        <dsp:cNvSpPr/>
      </dsp:nvSpPr>
      <dsp:spPr>
        <a:xfrm>
          <a:off x="1645920" y="2579557"/>
          <a:ext cx="65836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68568691-637C-4855-B8F4-DEA905454A39}">
      <dsp:nvSpPr>
        <dsp:cNvPr id="0" name=""/>
        <dsp:cNvSpPr/>
      </dsp:nvSpPr>
      <dsp:spPr>
        <a:xfrm>
          <a:off x="1769364" y="2599748"/>
          <a:ext cx="6460236" cy="403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Respect equal recognition before the law</a:t>
          </a:r>
          <a:endParaRPr lang="pt-BR" sz="1600" kern="1200" dirty="0" err="1" smtClean="0"/>
        </a:p>
      </dsp:txBody>
      <dsp:txXfrm>
        <a:off x="1769364" y="2599748"/>
        <a:ext cx="6460236" cy="403826"/>
      </dsp:txXfrm>
    </dsp:sp>
    <dsp:sp modelId="{FA30FAB1-847B-4BCF-B61E-43A513D2585F}">
      <dsp:nvSpPr>
        <dsp:cNvPr id="0" name=""/>
        <dsp:cNvSpPr/>
      </dsp:nvSpPr>
      <dsp:spPr>
        <a:xfrm>
          <a:off x="1645920" y="3003575"/>
          <a:ext cx="65836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3901C4D-52CD-4A28-B2B0-D82683411DA3}">
      <dsp:nvSpPr>
        <dsp:cNvPr id="0" name=""/>
        <dsp:cNvSpPr/>
      </dsp:nvSpPr>
      <dsp:spPr>
        <a:xfrm>
          <a:off x="1769364" y="3023766"/>
          <a:ext cx="6460236" cy="403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Regulate the private sector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 err="1" smtClean="0"/>
        </a:p>
      </dsp:txBody>
      <dsp:txXfrm>
        <a:off x="1769364" y="3023766"/>
        <a:ext cx="6460236" cy="403826"/>
      </dsp:txXfrm>
    </dsp:sp>
    <dsp:sp modelId="{C64EDF86-8A2A-46F0-B36B-CD0CD5D86C04}">
      <dsp:nvSpPr>
        <dsp:cNvPr id="0" name=""/>
        <dsp:cNvSpPr/>
      </dsp:nvSpPr>
      <dsp:spPr>
        <a:xfrm>
          <a:off x="1645920" y="3427593"/>
          <a:ext cx="65836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6B851B7-4ED9-4665-BE39-C3E54946DB16}">
      <dsp:nvSpPr>
        <dsp:cNvPr id="0" name=""/>
        <dsp:cNvSpPr/>
      </dsp:nvSpPr>
      <dsp:spPr>
        <a:xfrm>
          <a:off x="0" y="3448514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709B03-E3CD-4263-904E-F17A988F9474}">
      <dsp:nvSpPr>
        <dsp:cNvPr id="0" name=""/>
        <dsp:cNvSpPr/>
      </dsp:nvSpPr>
      <dsp:spPr>
        <a:xfrm>
          <a:off x="0" y="3448514"/>
          <a:ext cx="1645920" cy="1722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Who is the duty bearer on disability issues:</a:t>
          </a:r>
          <a:endParaRPr lang="pt-BR" sz="2000" kern="1200" dirty="0"/>
        </a:p>
      </dsp:txBody>
      <dsp:txXfrm>
        <a:off x="0" y="3448514"/>
        <a:ext cx="1645920" cy="1722994"/>
      </dsp:txXfrm>
    </dsp:sp>
    <dsp:sp modelId="{2FCFA6E3-BC81-4D26-95F7-7022DA9519C7}">
      <dsp:nvSpPr>
        <dsp:cNvPr id="0" name=""/>
        <dsp:cNvSpPr/>
      </dsp:nvSpPr>
      <dsp:spPr>
        <a:xfrm>
          <a:off x="1769364" y="3493776"/>
          <a:ext cx="6460236" cy="681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State, all ministries and society</a:t>
          </a:r>
        </a:p>
      </dsp:txBody>
      <dsp:txXfrm>
        <a:off x="1769364" y="3493776"/>
        <a:ext cx="6460236" cy="681042"/>
      </dsp:txXfrm>
    </dsp:sp>
    <dsp:sp modelId="{1B8DA2E3-49D9-4528-A288-FCC07A549B2E}">
      <dsp:nvSpPr>
        <dsp:cNvPr id="0" name=""/>
        <dsp:cNvSpPr/>
      </dsp:nvSpPr>
      <dsp:spPr>
        <a:xfrm>
          <a:off x="1645920" y="4097032"/>
          <a:ext cx="65836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914A122-8E60-4093-89B3-CF2A739D55F0}">
      <dsp:nvSpPr>
        <dsp:cNvPr id="0" name=""/>
        <dsp:cNvSpPr/>
      </dsp:nvSpPr>
      <dsp:spPr>
        <a:xfrm>
          <a:off x="1769364" y="4220081"/>
          <a:ext cx="6460236" cy="905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/>
        </a:p>
      </dsp:txBody>
      <dsp:txXfrm>
        <a:off x="1769364" y="4220081"/>
        <a:ext cx="6460236" cy="905244"/>
      </dsp:txXfrm>
    </dsp:sp>
    <dsp:sp modelId="{332C69B3-4B70-4A0D-B405-5B99AE47B54C}">
      <dsp:nvSpPr>
        <dsp:cNvPr id="0" name=""/>
        <dsp:cNvSpPr/>
      </dsp:nvSpPr>
      <dsp:spPr>
        <a:xfrm>
          <a:off x="1645920" y="5125326"/>
          <a:ext cx="65836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25E89-CA01-409A-829D-A8B91FB76694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Inclusion</a:t>
          </a:r>
          <a:endParaRPr lang="pt-BR" sz="2700" kern="1200" dirty="0"/>
        </a:p>
      </dsp:txBody>
      <dsp:txXfrm>
        <a:off x="495061" y="645"/>
        <a:ext cx="2262336" cy="1357401"/>
      </dsp:txXfrm>
    </dsp:sp>
    <dsp:sp modelId="{6990F793-F564-48A2-B1BD-78F8D5A88388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Participation</a:t>
          </a:r>
          <a:endParaRPr lang="pt-BR" sz="2700" kern="1200" dirty="0"/>
        </a:p>
      </dsp:txBody>
      <dsp:txXfrm>
        <a:off x="2983631" y="645"/>
        <a:ext cx="2262336" cy="1357401"/>
      </dsp:txXfrm>
    </dsp:sp>
    <dsp:sp modelId="{1884D3FF-5BD8-49EF-AA00-72A7F70164B0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Accessibility</a:t>
          </a:r>
          <a:endParaRPr lang="pt-BR" sz="2700" kern="1200" dirty="0"/>
        </a:p>
      </dsp:txBody>
      <dsp:txXfrm>
        <a:off x="5472201" y="645"/>
        <a:ext cx="2262336" cy="1357401"/>
      </dsp:txXfrm>
    </dsp:sp>
    <dsp:sp modelId="{162EEC03-E818-4E9B-831A-8BC79618D3FD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Non-</a:t>
          </a:r>
          <a:r>
            <a:rPr lang="pt-BR" sz="2700" kern="1200" dirty="0" err="1" smtClean="0"/>
            <a:t>discrimination</a:t>
          </a:r>
          <a:r>
            <a:rPr lang="pt-BR" sz="2700" kern="1200" dirty="0" smtClean="0"/>
            <a:t> </a:t>
          </a:r>
          <a:endParaRPr lang="pt-BR" sz="2700" kern="1200" dirty="0"/>
        </a:p>
      </dsp:txBody>
      <dsp:txXfrm>
        <a:off x="495061" y="1584280"/>
        <a:ext cx="2262336" cy="1357401"/>
      </dsp:txXfrm>
    </dsp:sp>
    <dsp:sp modelId="{1E07C956-27C4-4D10-BC95-55BC8D866F88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err="1" smtClean="0"/>
            <a:t>Respect</a:t>
          </a:r>
          <a:r>
            <a:rPr lang="pt-BR" sz="2700" kern="1200" dirty="0" smtClean="0"/>
            <a:t> for </a:t>
          </a:r>
          <a:r>
            <a:rPr lang="pt-BR" sz="2700" kern="1200" dirty="0" err="1" smtClean="0"/>
            <a:t>difference</a:t>
          </a:r>
          <a:r>
            <a:rPr lang="pt-BR" sz="2700" kern="1200" dirty="0" smtClean="0"/>
            <a:t> </a:t>
          </a:r>
          <a:r>
            <a:rPr lang="pt-BR" sz="2700" kern="1200" dirty="0" err="1" smtClean="0"/>
            <a:t>and</a:t>
          </a:r>
          <a:r>
            <a:rPr lang="pt-BR" sz="2700" kern="1200" dirty="0" smtClean="0"/>
            <a:t> </a:t>
          </a:r>
          <a:r>
            <a:rPr lang="pt-BR" sz="2700" kern="1200" dirty="0" err="1" smtClean="0"/>
            <a:t>diversity</a:t>
          </a:r>
          <a:endParaRPr lang="pt-BR" sz="2700" kern="1200" dirty="0"/>
        </a:p>
      </dsp:txBody>
      <dsp:txXfrm>
        <a:off x="2983631" y="1584280"/>
        <a:ext cx="2262336" cy="1357401"/>
      </dsp:txXfrm>
    </dsp:sp>
    <dsp:sp modelId="{891783E4-727E-4B6B-A247-7DD67B535394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Equality of opportunities</a:t>
          </a:r>
          <a:endParaRPr lang="pt-BR" sz="2700" kern="1200" dirty="0"/>
        </a:p>
      </dsp:txBody>
      <dsp:txXfrm>
        <a:off x="5472201" y="1584280"/>
        <a:ext cx="2262336" cy="1357401"/>
      </dsp:txXfrm>
    </dsp:sp>
    <dsp:sp modelId="{2F99CDBB-F584-44FC-AA1E-E72A864856D2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Respect for inherent dignity</a:t>
          </a:r>
          <a:endParaRPr lang="pt-BR" sz="2700" kern="1200" dirty="0"/>
        </a:p>
      </dsp:txBody>
      <dsp:txXfrm>
        <a:off x="2983631" y="3167916"/>
        <a:ext cx="2262336" cy="1357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8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39FA7D06-EEBE-4100-9C88-81F72FB0816F}" type="datetime1">
              <a:rPr lang="fr-FR"/>
              <a:pPr>
                <a:defRPr/>
              </a:pPr>
              <a:t>03/06/2015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8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EB5BE521-DAFA-45BD-81FD-6BDBC514A37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886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-108" charset="-128"/>
              </a:defRPr>
            </a:lvl1pPr>
          </a:lstStyle>
          <a:p>
            <a:pPr>
              <a:defRPr/>
            </a:pPr>
            <a:fld id="{4DBAA3E4-1BA6-49F5-BBC7-30D6241F8068}" type="datetimeFigureOut">
              <a:rPr lang="en-GB"/>
              <a:pPr>
                <a:defRPr/>
              </a:pPr>
              <a:t>03/06/2015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-108" charset="-128"/>
              </a:defRPr>
            </a:lvl1pPr>
          </a:lstStyle>
          <a:p>
            <a:pPr>
              <a:defRPr/>
            </a:pPr>
            <a:fld id="{9306ADBA-F25F-4F92-90D3-8B93ADBA78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343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CD32372-09B6-461C-B14E-15D545ED7C71}" type="slidenum">
              <a:rPr lang="en-GB" smtClean="0"/>
              <a:pPr eaLnBrk="1" hangingPunct="1"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80167D8-B4D6-470A-83B1-F6CAF08B0AEB}" type="slidenum">
              <a:rPr lang="pt-BR" smtClean="0"/>
              <a:pPr eaLnBrk="1" hangingPunct="1"/>
              <a:t>10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  <a:p>
            <a:endParaRPr lang="en-GB" smtClean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AE5F11B-6045-4FA7-B2B6-6AE9D4B31E45}" type="slidenum">
              <a:rPr lang="pt-BR" smtClean="0"/>
              <a:pPr eaLnBrk="1" hangingPunct="1"/>
              <a:t>11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55EE38A-4796-49E0-9725-06E13A866818}" type="slidenum">
              <a:rPr lang="pt-BR" smtClean="0"/>
              <a:pPr eaLnBrk="1" hangingPunct="1"/>
              <a:t>12</a:t>
            </a:fld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1EB057-D01E-4623-B943-F47E7D99C4DB}" type="slidenum">
              <a:rPr lang="pt-BR" smtClean="0"/>
              <a:pPr eaLnBrk="1" hangingPunct="1"/>
              <a:t>13</a:t>
            </a:fld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54F7D1F-BDB2-42AB-9079-1BEA1A6FC416}" type="slidenum">
              <a:rPr lang="pt-BR" smtClean="0"/>
              <a:pPr eaLnBrk="1" hangingPunct="1"/>
              <a:t>14</a:t>
            </a:fld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944228E-7A55-49F2-BA94-FFE8E99ABC22}" type="slidenum">
              <a:rPr lang="pt-BR" smtClean="0"/>
              <a:pPr eaLnBrk="1" hangingPunct="1"/>
              <a:t>15</a:t>
            </a:fld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A89205F-E253-4DEF-B92D-2ADF64F3DE88}" type="slidenum">
              <a:rPr lang="pt-BR" smtClean="0"/>
              <a:pPr eaLnBrk="1" hangingPunct="1"/>
              <a:t>16</a:t>
            </a:fld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8F9FD7C-5A8F-4773-BA20-4DB5EDB80993}" type="slidenum">
              <a:rPr lang="pt-BR" smtClean="0"/>
              <a:pPr eaLnBrk="1" hangingPunct="1"/>
              <a:t>17</a:t>
            </a:fld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F6F2B30-2E31-446F-BB7B-D1BC7468BEC7}" type="slidenum">
              <a:rPr lang="pt-BR" smtClean="0"/>
              <a:pPr eaLnBrk="1" hangingPunct="1"/>
              <a:t>18</a:t>
            </a:fld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63BAB19-5A07-411D-B584-7923CE4A6147}" type="slidenum">
              <a:rPr lang="pt-BR" smtClean="0"/>
              <a:pPr eaLnBrk="1" hangingPunct="1"/>
              <a:t>19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3A01321-1F19-46BB-9B1C-F35955E139BC}" type="slidenum">
              <a:rPr lang="en-GB" smtClean="0"/>
              <a:pPr eaLnBrk="1" hangingPunct="1"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3C114B6-6B73-47CC-8428-78911A91DD99}" type="slidenum">
              <a:rPr lang="en-US" smtClean="0">
                <a:cs typeface="Arial" charset="0"/>
              </a:rPr>
              <a:pPr eaLnBrk="1" hangingPunct="1"/>
              <a:t>20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36720AA-3434-4118-938F-CC6C0C89B451}" type="slidenum">
              <a:rPr lang="en-GB" smtClean="0"/>
              <a:pPr eaLnBrk="1" hangingPunct="1"/>
              <a:t>21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CE6EC80-0D27-4C51-9A1B-E505C9F2407F}" type="slidenum">
              <a:rPr lang="pt-BR" smtClean="0"/>
              <a:pPr eaLnBrk="1" hangingPunct="1"/>
              <a:t>3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279A657-37BA-40FA-B882-19F9AC839110}" type="slidenum">
              <a:rPr lang="pt-BR" smtClean="0"/>
              <a:pPr eaLnBrk="1" hangingPunct="1"/>
              <a:t>4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C094CDA-7D5D-4950-A77A-0BE6A3C52225}" type="slidenum">
              <a:rPr lang="pt-BR" smtClean="0"/>
              <a:pPr eaLnBrk="1" hangingPunct="1"/>
              <a:t>5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C4C7926-D05D-4D33-B55E-9BDEB78C5BC2}" type="slidenum">
              <a:rPr lang="pt-BR" smtClean="0"/>
              <a:pPr eaLnBrk="1" hangingPunct="1"/>
              <a:t>6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DC9C987-06B8-495A-8652-8F520BDBB2E0}" type="slidenum">
              <a:rPr lang="pt-BR" smtClean="0"/>
              <a:pPr eaLnBrk="1" hangingPunct="1"/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730B19C-7C24-435F-96B9-B32419ABC5FB}" type="slidenum">
              <a:rPr lang="pt-BR" smtClean="0"/>
              <a:pPr eaLnBrk="1" hangingPunct="1"/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151E697-5166-45B3-88F9-72A3AAA01F8D}" type="slidenum">
              <a:rPr lang="pt-BR" smtClean="0"/>
              <a:pPr eaLnBrk="1" hangingPunct="1"/>
              <a:t>9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 descr="OHCHR_logo_EN_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6018213"/>
            <a:ext cx="18256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6" descr="UN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6188075"/>
            <a:ext cx="57467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11"/>
          <p:cNvCxnSpPr/>
          <p:nvPr userDrawn="1"/>
        </p:nvCxnSpPr>
        <p:spPr>
          <a:xfrm rot="5400000">
            <a:off x="258762" y="328613"/>
            <a:ext cx="658813" cy="158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8" descr="title_slide_background_3_shin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51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12"/>
          <p:cNvCxnSpPr/>
          <p:nvPr userDrawn="1"/>
        </p:nvCxnSpPr>
        <p:spPr>
          <a:xfrm rot="5400000">
            <a:off x="-849312" y="1438275"/>
            <a:ext cx="2874962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2" descr="ppt_whit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5413375"/>
            <a:ext cx="41402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3900" y="2041240"/>
            <a:ext cx="6590166" cy="1150263"/>
          </a:xfrm>
        </p:spPr>
        <p:txBody>
          <a:bodyPr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23900" y="4248607"/>
            <a:ext cx="6590166" cy="978756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Cliquez</a:t>
            </a:r>
            <a:r>
              <a:rPr lang="en-US" dirty="0" smtClean="0"/>
              <a:t> pour modifier le style des </a:t>
            </a:r>
            <a:r>
              <a:rPr lang="en-US" dirty="0" err="1" smtClean="0"/>
              <a:t>sous-titres</a:t>
            </a:r>
            <a:r>
              <a:rPr lang="en-US" dirty="0" smtClean="0"/>
              <a:t>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051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err="1" smtClean="0"/>
              <a:t>Cliquez</a:t>
            </a:r>
            <a:r>
              <a:rPr lang="en-US" dirty="0" smtClean="0"/>
              <a:t> et </a:t>
            </a:r>
            <a:r>
              <a:rPr lang="en-US" dirty="0" err="1" smtClean="0"/>
              <a:t>modifiez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0832" y="1498601"/>
            <a:ext cx="7567085" cy="4477698"/>
          </a:xfrm>
        </p:spPr>
        <p:txBody>
          <a:bodyPr/>
          <a:lstStyle/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B88F9-421D-417F-AF0C-DB1C04FBB866}" type="datetime1">
              <a:rPr lang="fr-FR"/>
              <a:pPr>
                <a:defRPr/>
              </a:pPr>
              <a:t>03/06/2015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19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6C0"/>
                </a:solidFill>
              </a:defRPr>
            </a:lvl1pPr>
          </a:lstStyle>
          <a:p>
            <a:r>
              <a:rPr lang="en-US" dirty="0" err="1" smtClean="0"/>
              <a:t>Cliquez</a:t>
            </a:r>
            <a:r>
              <a:rPr lang="en-US" dirty="0" smtClean="0"/>
              <a:t> et </a:t>
            </a:r>
            <a:r>
              <a:rPr lang="en-US" dirty="0" err="1" smtClean="0"/>
              <a:t>modifiez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40832" y="1498601"/>
            <a:ext cx="3754968" cy="447769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98601"/>
            <a:ext cx="3659717" cy="447769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0728D-2A63-4745-B5C1-D53C66BB6673}" type="datetime1">
              <a:rPr lang="fr-FR"/>
              <a:pPr>
                <a:defRPr/>
              </a:pPr>
              <a:t>03/06/2015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69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6C0"/>
                </a:solidFill>
              </a:defRPr>
            </a:lvl1pPr>
          </a:lstStyle>
          <a:p>
            <a:r>
              <a:rPr lang="en-US" dirty="0" err="1" smtClean="0"/>
              <a:t>Cliquez</a:t>
            </a:r>
            <a:r>
              <a:rPr lang="en-US" dirty="0" smtClean="0"/>
              <a:t> et </a:t>
            </a:r>
            <a:r>
              <a:rPr lang="en-US" dirty="0" err="1" smtClean="0"/>
              <a:t>modifiez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832" y="1498600"/>
            <a:ext cx="3756556" cy="676275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40832" y="2174875"/>
            <a:ext cx="3756556" cy="380142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498600"/>
            <a:ext cx="3662892" cy="676275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662892" cy="380142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51C84-C036-45B5-B6E5-1FC7CA6CC47C}" type="datetime1">
              <a:rPr lang="fr-FR"/>
              <a:pPr>
                <a:defRPr/>
              </a:pPr>
              <a:t>03/06/2015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60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6C0"/>
                </a:solidFill>
              </a:defRPr>
            </a:lvl1pPr>
          </a:lstStyle>
          <a:p>
            <a:r>
              <a:rPr lang="en-US" dirty="0" err="1" smtClean="0"/>
              <a:t>Cliquez</a:t>
            </a:r>
            <a:r>
              <a:rPr lang="en-US" dirty="0" smtClean="0"/>
              <a:t> et </a:t>
            </a:r>
            <a:r>
              <a:rPr lang="en-US" dirty="0" err="1" smtClean="0"/>
              <a:t>modifiez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A5CAA-E470-491F-B993-BAD38F75D870}" type="datetime1">
              <a:rPr lang="fr-FR"/>
              <a:pPr>
                <a:defRPr/>
              </a:pPr>
              <a:t>03/06/2015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86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227DD-0911-4A6D-B0F2-E1AA5145BB61}" type="datetime1">
              <a:rPr lang="fr-FR"/>
              <a:pPr>
                <a:defRPr/>
              </a:pPr>
              <a:t>03/06/2015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34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11"/>
          <p:cNvCxnSpPr/>
          <p:nvPr userDrawn="1"/>
        </p:nvCxnSpPr>
        <p:spPr>
          <a:xfrm rot="5400000">
            <a:off x="258762" y="328613"/>
            <a:ext cx="658813" cy="158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pp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6038850"/>
            <a:ext cx="2552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97" y="273050"/>
            <a:ext cx="275111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err="1" smtClean="0"/>
              <a:t>Cliquez</a:t>
            </a:r>
            <a:r>
              <a:rPr lang="en-US" dirty="0" smtClean="0"/>
              <a:t> et </a:t>
            </a:r>
            <a:r>
              <a:rPr lang="en-US" dirty="0" err="1" smtClean="0"/>
              <a:t>modifiez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4759583" cy="5703248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14397" y="1435101"/>
            <a:ext cx="2751116" cy="4570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714375" y="6356350"/>
            <a:ext cx="2751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CBF01-289E-4827-A717-08744187A963}" type="datetime1">
              <a:rPr lang="fr-FR"/>
              <a:pPr>
                <a:defRPr/>
              </a:pPr>
              <a:t>03/06/2015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575050" y="6356350"/>
            <a:ext cx="365918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76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11"/>
          <p:cNvCxnSpPr/>
          <p:nvPr userDrawn="1"/>
        </p:nvCxnSpPr>
        <p:spPr>
          <a:xfrm rot="5400000">
            <a:off x="258762" y="328613"/>
            <a:ext cx="658813" cy="158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pp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6038850"/>
            <a:ext cx="2552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7073" y="4808256"/>
            <a:ext cx="7563541" cy="4230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err="1" smtClean="0"/>
              <a:t>Cliquez</a:t>
            </a:r>
            <a:r>
              <a:rPr lang="en-US" dirty="0" smtClean="0"/>
              <a:t> et </a:t>
            </a:r>
            <a:r>
              <a:rPr lang="en-US" dirty="0" err="1" smtClean="0"/>
              <a:t>modifiez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850473" y="612775"/>
            <a:ext cx="7450141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37073" y="5231258"/>
            <a:ext cx="7563541" cy="6089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50900" y="6356350"/>
            <a:ext cx="1739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D1194-84C7-47D2-96AB-859ED2D8BAD7}" type="datetime1">
              <a:rPr lang="fr-FR"/>
              <a:pPr>
                <a:defRPr/>
              </a:pPr>
              <a:t>03/06/2015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81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741363" y="274638"/>
            <a:ext cx="7566025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741363" y="1498600"/>
            <a:ext cx="7566025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6356350"/>
            <a:ext cx="18494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474747"/>
                </a:solidFill>
                <a:ea typeface="ＭＳ Ｐゴシック" pitchFamily="-108" charset="-128"/>
                <a:cs typeface="Arial" charset="0"/>
              </a:defRPr>
            </a:lvl1pPr>
          </a:lstStyle>
          <a:p>
            <a:pPr>
              <a:defRPr/>
            </a:pPr>
            <a:fld id="{13E72F75-9C2A-4A3D-ACF9-E6182814A25B}" type="datetime1">
              <a:rPr lang="fr-FR"/>
              <a:pPr>
                <a:defRPr/>
              </a:pPr>
              <a:t>03/06/2015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24163" y="6356350"/>
            <a:ext cx="3263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  <p:cxnSp>
        <p:nvCxnSpPr>
          <p:cNvPr id="12" name="Connecteur droit 11"/>
          <p:cNvCxnSpPr/>
          <p:nvPr userDrawn="1"/>
        </p:nvCxnSpPr>
        <p:spPr>
          <a:xfrm rot="5400000">
            <a:off x="258762" y="328613"/>
            <a:ext cx="658813" cy="158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9" descr="ppt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6038850"/>
            <a:ext cx="2552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7" r:id="rId7"/>
    <p:sldLayoutId id="2147483998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2"/>
          </a:solidFill>
          <a:latin typeface="Arial"/>
          <a:ea typeface="ＭＳ Ｐゴシック" pitchFamily="-108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-108" charset="0"/>
          <a:ea typeface="ＭＳ Ｐゴシック" pitchFamily="-108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-108" charset="0"/>
          <a:ea typeface="ＭＳ Ｐゴシック" pitchFamily="-108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-108" charset="0"/>
          <a:ea typeface="ＭＳ Ｐゴシック" pitchFamily="-108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-108" charset="0"/>
          <a:ea typeface="ＭＳ Ｐゴシック" pitchFamily="-108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8" charset="0"/>
          <a:ea typeface="ＭＳ Ｐゴシック" pitchFamily="-10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8" charset="0"/>
          <a:ea typeface="ＭＳ Ｐゴシック" pitchFamily="-10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8" charset="0"/>
          <a:ea typeface="ＭＳ Ｐゴシック" pitchFamily="-10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8" charset="0"/>
          <a:ea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600" kern="1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200" kern="1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hchr.org/EN/Issues/Disability/Pages/FAQ.asp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ous-titre 9"/>
          <p:cNvSpPr>
            <a:spLocks noGrp="1"/>
          </p:cNvSpPr>
          <p:nvPr>
            <p:ph type="subTitle" idx="1"/>
          </p:nvPr>
        </p:nvSpPr>
        <p:spPr>
          <a:xfrm>
            <a:off x="723900" y="4248150"/>
            <a:ext cx="6589713" cy="979488"/>
          </a:xfrm>
        </p:spPr>
        <p:txBody>
          <a:bodyPr/>
          <a:lstStyle/>
          <a:p>
            <a:r>
              <a:rPr lang="en-US" sz="32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Module 1</a:t>
            </a:r>
          </a:p>
        </p:txBody>
      </p:sp>
      <p:sp>
        <p:nvSpPr>
          <p:cNvPr id="5123" name="Titre 10"/>
          <p:cNvSpPr>
            <a:spLocks noGrp="1"/>
          </p:cNvSpPr>
          <p:nvPr>
            <p:ph type="ctrTitle"/>
          </p:nvPr>
        </p:nvSpPr>
        <p:spPr>
          <a:xfrm>
            <a:off x="723900" y="1930400"/>
            <a:ext cx="7348538" cy="1149350"/>
          </a:xfrm>
        </p:spPr>
        <p:txBody>
          <a:bodyPr/>
          <a:lstStyle/>
          <a:p>
            <a:r>
              <a:rPr lang="en-US" sz="3400" smtClean="0">
                <a:latin typeface="Arial" charset="0"/>
                <a:ea typeface="ＭＳ Ｐゴシック" pitchFamily="34" charset="-128"/>
                <a:cs typeface="Arial" charset="0"/>
              </a:rPr>
              <a:t>What is disability?</a:t>
            </a:r>
            <a:br>
              <a:rPr lang="en-US" sz="3400" smtClean="0">
                <a:latin typeface="Arial" charset="0"/>
                <a:ea typeface="ＭＳ Ｐゴシック" pitchFamily="34" charset="-128"/>
                <a:cs typeface="Arial" charset="0"/>
              </a:rPr>
            </a:br>
            <a:endParaRPr lang="en-GB" sz="34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rial" charset="0"/>
                <a:ea typeface="ＭＳ Ｐゴシック" pitchFamily="34" charset="-128"/>
                <a:cs typeface="Arial" charset="0"/>
              </a:rPr>
              <a:t>Medical approach</a:t>
            </a:r>
          </a:p>
        </p:txBody>
      </p:sp>
      <p:sp>
        <p:nvSpPr>
          <p:cNvPr id="5" name="Flowchart: Delay 60"/>
          <p:cNvSpPr/>
          <p:nvPr/>
        </p:nvSpPr>
        <p:spPr>
          <a:xfrm rot="16200000">
            <a:off x="5105400" y="3429000"/>
            <a:ext cx="914400" cy="609600"/>
          </a:xfrm>
          <a:prstGeom prst="flowChartDelay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lowchart: Delay 63"/>
          <p:cNvSpPr/>
          <p:nvPr/>
        </p:nvSpPr>
        <p:spPr>
          <a:xfrm rot="16200000">
            <a:off x="5562600" y="3581400"/>
            <a:ext cx="914400" cy="609600"/>
          </a:xfrm>
          <a:prstGeom prst="flowChartDelay">
            <a:avLst/>
          </a:prstGeom>
          <a:solidFill>
            <a:schemeClr val="tx2">
              <a:lumMod val="60000"/>
              <a:lumOff val="40000"/>
              <a:alpha val="88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Connector 64"/>
          <p:cNvSpPr/>
          <p:nvPr/>
        </p:nvSpPr>
        <p:spPr>
          <a:xfrm>
            <a:off x="5791200" y="2971800"/>
            <a:ext cx="457200" cy="457200"/>
          </a:xfrm>
          <a:prstGeom prst="flowChartConnector">
            <a:avLst/>
          </a:prstGeom>
          <a:solidFill>
            <a:schemeClr val="tx2">
              <a:lumMod val="60000"/>
              <a:lumOff val="40000"/>
              <a:alpha val="89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lowchart: Connector 65"/>
          <p:cNvSpPr/>
          <p:nvPr/>
        </p:nvSpPr>
        <p:spPr>
          <a:xfrm>
            <a:off x="5334000" y="2819400"/>
            <a:ext cx="457200" cy="457200"/>
          </a:xfrm>
          <a:prstGeom prst="flowChartConnector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lowchart: Delay 66"/>
          <p:cNvSpPr/>
          <p:nvPr/>
        </p:nvSpPr>
        <p:spPr>
          <a:xfrm rot="16200000">
            <a:off x="5257800" y="3886200"/>
            <a:ext cx="914400" cy="609600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lowchart: Connector 67"/>
          <p:cNvSpPr/>
          <p:nvPr/>
        </p:nvSpPr>
        <p:spPr>
          <a:xfrm>
            <a:off x="5486400" y="3352800"/>
            <a:ext cx="457200" cy="457200"/>
          </a:xfrm>
          <a:prstGeom prst="flowChartConnector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Flowchart: Delay 217"/>
          <p:cNvSpPr/>
          <p:nvPr/>
        </p:nvSpPr>
        <p:spPr>
          <a:xfrm rot="16200000">
            <a:off x="1905000" y="4495800"/>
            <a:ext cx="914400" cy="609600"/>
          </a:xfrm>
          <a:prstGeom prst="flowChartDelay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866900" y="4991100"/>
            <a:ext cx="685800" cy="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Connector 237"/>
          <p:cNvSpPr/>
          <p:nvPr/>
        </p:nvSpPr>
        <p:spPr>
          <a:xfrm>
            <a:off x="2133600" y="3886200"/>
            <a:ext cx="457200" cy="45720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ular Callout 17"/>
          <p:cNvSpPr/>
          <p:nvPr/>
        </p:nvSpPr>
        <p:spPr>
          <a:xfrm>
            <a:off x="4343400" y="1447800"/>
            <a:ext cx="4114800" cy="1143000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Flowchart: Alternate Process 239"/>
          <p:cNvSpPr/>
          <p:nvPr/>
        </p:nvSpPr>
        <p:spPr>
          <a:xfrm>
            <a:off x="2133600" y="4038600"/>
            <a:ext cx="228600" cy="152400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bg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Flowchart: Alternate Process 239"/>
          <p:cNvSpPr/>
          <p:nvPr/>
        </p:nvSpPr>
        <p:spPr>
          <a:xfrm>
            <a:off x="2362200" y="4038600"/>
            <a:ext cx="228600" cy="152400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bg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51" name="TextBox 25"/>
          <p:cNvSpPr txBox="1">
            <a:spLocks noChangeArrowheads="1"/>
          </p:cNvSpPr>
          <p:nvPr/>
        </p:nvSpPr>
        <p:spPr bwMode="auto">
          <a:xfrm>
            <a:off x="4419600" y="1412875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/>
                </a:solidFill>
              </a:rPr>
              <a:t>Poor people, we should fix them, so they can participate.</a:t>
            </a:r>
          </a:p>
        </p:txBody>
      </p:sp>
      <p:cxnSp>
        <p:nvCxnSpPr>
          <p:cNvPr id="27" name="Straight Connector 26"/>
          <p:cNvCxnSpPr>
            <a:stCxn id="8" idx="2"/>
          </p:cNvCxnSpPr>
          <p:nvPr/>
        </p:nvCxnSpPr>
        <p:spPr>
          <a:xfrm rot="10800000" flipV="1">
            <a:off x="2819400" y="3048000"/>
            <a:ext cx="2514600" cy="914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2"/>
          </p:cNvCxnSpPr>
          <p:nvPr/>
        </p:nvCxnSpPr>
        <p:spPr>
          <a:xfrm rot="10800000" flipV="1">
            <a:off x="2895600" y="3200400"/>
            <a:ext cx="2895600" cy="914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 flipV="1">
            <a:off x="2971800" y="3581400"/>
            <a:ext cx="2514600" cy="762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4343400" y="4724400"/>
            <a:ext cx="3276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609600" y="5332413"/>
            <a:ext cx="32766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Flowchart: Delay 66"/>
          <p:cNvSpPr/>
          <p:nvPr/>
        </p:nvSpPr>
        <p:spPr>
          <a:xfrm rot="16200000">
            <a:off x="1447800" y="2971800"/>
            <a:ext cx="914400" cy="609600"/>
          </a:xfrm>
          <a:prstGeom prst="flowChartDelay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Flowchart: Connector 67"/>
          <p:cNvSpPr/>
          <p:nvPr/>
        </p:nvSpPr>
        <p:spPr>
          <a:xfrm>
            <a:off x="1676400" y="2438400"/>
            <a:ext cx="457200" cy="4572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8" name="Curved Connector 37"/>
          <p:cNvCxnSpPr/>
          <p:nvPr/>
        </p:nvCxnSpPr>
        <p:spPr>
          <a:xfrm rot="16200000" flipH="1">
            <a:off x="1638300" y="3009900"/>
            <a:ext cx="381000" cy="15240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rot="5400000" flipH="1" flipV="1">
            <a:off x="1790700" y="3009900"/>
            <a:ext cx="381000" cy="15240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1828800" y="3276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2057400" y="3124200"/>
            <a:ext cx="152400" cy="1524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Flowchart: Delay 66"/>
          <p:cNvSpPr/>
          <p:nvPr/>
        </p:nvSpPr>
        <p:spPr>
          <a:xfrm rot="16200000">
            <a:off x="2057400" y="2971800"/>
            <a:ext cx="914400" cy="609600"/>
          </a:xfrm>
          <a:prstGeom prst="flowChartDelay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Flowchart: Connector 67"/>
          <p:cNvSpPr/>
          <p:nvPr/>
        </p:nvSpPr>
        <p:spPr>
          <a:xfrm>
            <a:off x="2286000" y="2438400"/>
            <a:ext cx="457200" cy="457200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9" name="Curved Connector 48"/>
          <p:cNvCxnSpPr/>
          <p:nvPr/>
        </p:nvCxnSpPr>
        <p:spPr>
          <a:xfrm rot="16200000" flipH="1">
            <a:off x="2247900" y="3009900"/>
            <a:ext cx="381000" cy="15240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/>
          <p:nvPr/>
        </p:nvCxnSpPr>
        <p:spPr>
          <a:xfrm rot="5400000" flipH="1" flipV="1">
            <a:off x="2400300" y="3009900"/>
            <a:ext cx="381000" cy="15240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438400" y="3276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Plus 51"/>
          <p:cNvSpPr/>
          <p:nvPr/>
        </p:nvSpPr>
        <p:spPr>
          <a:xfrm>
            <a:off x="2667000" y="3124200"/>
            <a:ext cx="152400" cy="1524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914400" y="1600200"/>
            <a:ext cx="1524000" cy="685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Rehabilitation </a:t>
            </a:r>
            <a:r>
              <a:rPr lang="en-US" dirty="0" err="1" smtClean="0">
                <a:solidFill>
                  <a:schemeClr val="tx1"/>
                </a:solidFill>
              </a:rPr>
              <a:t>centre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Isosceles Triangle 53"/>
          <p:cNvSpPr/>
          <p:nvPr/>
        </p:nvSpPr>
        <p:spPr>
          <a:xfrm>
            <a:off x="609600" y="990600"/>
            <a:ext cx="2133600" cy="609600"/>
          </a:xfrm>
          <a:prstGeom prst="triangle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Flowchart: Delay 22"/>
          <p:cNvSpPr/>
          <p:nvPr/>
        </p:nvSpPr>
        <p:spPr>
          <a:xfrm rot="16200000">
            <a:off x="952500" y="4395788"/>
            <a:ext cx="914400" cy="609600"/>
          </a:xfrm>
          <a:prstGeom prst="flowChartDelay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Flowchart: Connector 23"/>
          <p:cNvSpPr/>
          <p:nvPr/>
        </p:nvSpPr>
        <p:spPr>
          <a:xfrm>
            <a:off x="1257300" y="3786188"/>
            <a:ext cx="457200" cy="457200"/>
          </a:xfrm>
          <a:prstGeom prst="flowChartConnector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Snip Single Corner Rectangle 11"/>
          <p:cNvSpPr/>
          <p:nvPr/>
        </p:nvSpPr>
        <p:spPr>
          <a:xfrm rot="334749" flipH="1">
            <a:off x="673100" y="4659313"/>
            <a:ext cx="614363" cy="574675"/>
          </a:xfrm>
          <a:prstGeom prst="snip1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Flowchart: Connector 58"/>
          <p:cNvSpPr/>
          <p:nvPr/>
        </p:nvSpPr>
        <p:spPr>
          <a:xfrm rot="5400000" flipH="1">
            <a:off x="1121568" y="4574382"/>
            <a:ext cx="690563" cy="78105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rial" charset="0"/>
                <a:ea typeface="ＭＳ Ｐゴシック" pitchFamily="34" charset="-128"/>
                <a:cs typeface="Arial" charset="0"/>
              </a:rPr>
              <a:t>Medical approach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628214"/>
              </p:ext>
            </p:extLst>
          </p:nvPr>
        </p:nvGraphicFramePr>
        <p:xfrm>
          <a:off x="539552" y="1484784"/>
          <a:ext cx="8229600" cy="5174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188913" y="274638"/>
            <a:ext cx="8636000" cy="1090612"/>
          </a:xfrm>
        </p:spPr>
        <p:txBody>
          <a:bodyPr/>
          <a:lstStyle/>
          <a:p>
            <a:pPr algn="ctr"/>
            <a:r>
              <a:rPr lang="pt-BR" dirty="0" err="1" smtClean="0">
                <a:latin typeface="Arial" charset="0"/>
                <a:ea typeface="ＭＳ Ｐゴシック" pitchFamily="34" charset="-128"/>
                <a:cs typeface="Arial" charset="0"/>
              </a:rPr>
              <a:t>Consequences</a:t>
            </a:r>
            <a:r>
              <a:rPr lang="pt-BR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pt-BR" dirty="0" err="1" smtClean="0">
                <a:latin typeface="Arial" charset="0"/>
                <a:ea typeface="ＭＳ Ｐゴシック" pitchFamily="34" charset="-128"/>
                <a:cs typeface="Arial" charset="0"/>
              </a:rPr>
              <a:t>of</a:t>
            </a:r>
            <a:r>
              <a:rPr lang="pt-BR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pt-BR" dirty="0" err="1" smtClean="0">
                <a:latin typeface="Arial" charset="0"/>
                <a:ea typeface="ＭＳ Ｐゴシック" pitchFamily="34" charset="-128"/>
                <a:cs typeface="Arial" charset="0"/>
              </a:rPr>
              <a:t>charity</a:t>
            </a:r>
            <a:r>
              <a:rPr lang="pt-BR" dirty="0" smtClean="0">
                <a:latin typeface="Arial" charset="0"/>
                <a:ea typeface="ＭＳ Ｐゴシック" pitchFamily="34" charset="-128"/>
                <a:cs typeface="Arial" charset="0"/>
              </a:rPr>
              <a:t>/medical approaches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197933"/>
              </p:ext>
            </p:extLst>
          </p:nvPr>
        </p:nvGraphicFramePr>
        <p:xfrm>
          <a:off x="0" y="1094255"/>
          <a:ext cx="9144000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upo 54"/>
          <p:cNvGrpSpPr>
            <a:grpSpLocks/>
          </p:cNvGrpSpPr>
          <p:nvPr/>
        </p:nvGrpSpPr>
        <p:grpSpPr bwMode="auto">
          <a:xfrm>
            <a:off x="5710238" y="3252788"/>
            <a:ext cx="647700" cy="676275"/>
            <a:chOff x="609600" y="990599"/>
            <a:chExt cx="2791460" cy="2247901"/>
          </a:xfrm>
        </p:grpSpPr>
        <p:sp>
          <p:nvSpPr>
            <p:cNvPr id="101" name="Rectangle 52"/>
            <p:cNvSpPr/>
            <p:nvPr/>
          </p:nvSpPr>
          <p:spPr>
            <a:xfrm>
              <a:off x="1054316" y="2019566"/>
              <a:ext cx="1990970" cy="121893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2" name="Isosceles Triangle 53"/>
            <p:cNvSpPr/>
            <p:nvPr/>
          </p:nvSpPr>
          <p:spPr>
            <a:xfrm>
              <a:off x="609600" y="990599"/>
              <a:ext cx="2791460" cy="1081735"/>
            </a:xfrm>
            <a:prstGeom prst="triangle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en-US"/>
            </a:p>
          </p:txBody>
        </p:sp>
      </p:grpSp>
      <p:sp>
        <p:nvSpPr>
          <p:cNvPr id="80" name="Rectangle 79"/>
          <p:cNvSpPr/>
          <p:nvPr/>
        </p:nvSpPr>
        <p:spPr>
          <a:xfrm>
            <a:off x="328613" y="3751263"/>
            <a:ext cx="8572500" cy="307181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17412" name="Grupo 54"/>
          <p:cNvGrpSpPr>
            <a:grpSpLocks/>
          </p:cNvGrpSpPr>
          <p:nvPr/>
        </p:nvGrpSpPr>
        <p:grpSpPr bwMode="auto">
          <a:xfrm>
            <a:off x="5000625" y="3214688"/>
            <a:ext cx="928688" cy="642937"/>
            <a:chOff x="609600" y="990599"/>
            <a:chExt cx="2791460" cy="2247901"/>
          </a:xfrm>
        </p:grpSpPr>
        <p:sp>
          <p:nvSpPr>
            <p:cNvPr id="104" name="Rectangle 52"/>
            <p:cNvSpPr/>
            <p:nvPr/>
          </p:nvSpPr>
          <p:spPr>
            <a:xfrm>
              <a:off x="1053372" y="2017417"/>
              <a:ext cx="1994581" cy="122108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5" name="Isosceles Triangle 53"/>
            <p:cNvSpPr/>
            <p:nvPr/>
          </p:nvSpPr>
          <p:spPr>
            <a:xfrm>
              <a:off x="609600" y="990599"/>
              <a:ext cx="2791460" cy="1082322"/>
            </a:xfrm>
            <a:prstGeom prst="triangle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en-US"/>
            </a:p>
          </p:txBody>
        </p:sp>
      </p:grpSp>
      <p:grpSp>
        <p:nvGrpSpPr>
          <p:cNvPr id="17413" name="Grupo 54"/>
          <p:cNvGrpSpPr>
            <a:grpSpLocks/>
          </p:cNvGrpSpPr>
          <p:nvPr/>
        </p:nvGrpSpPr>
        <p:grpSpPr bwMode="auto">
          <a:xfrm>
            <a:off x="4357688" y="3214688"/>
            <a:ext cx="933450" cy="747712"/>
            <a:chOff x="609600" y="990599"/>
            <a:chExt cx="2791460" cy="2247901"/>
          </a:xfrm>
        </p:grpSpPr>
        <p:sp>
          <p:nvSpPr>
            <p:cNvPr id="107" name="Rectangle 52"/>
            <p:cNvSpPr/>
            <p:nvPr/>
          </p:nvSpPr>
          <p:spPr>
            <a:xfrm>
              <a:off x="1055854" y="2021484"/>
              <a:ext cx="1993900" cy="121701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8" name="Isosceles Triangle 53"/>
            <p:cNvSpPr/>
            <p:nvPr/>
          </p:nvSpPr>
          <p:spPr>
            <a:xfrm>
              <a:off x="609600" y="990599"/>
              <a:ext cx="2791460" cy="1083383"/>
            </a:xfrm>
            <a:prstGeom prst="triangle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en-US"/>
            </a:p>
          </p:txBody>
        </p:sp>
      </p:grpSp>
      <p:sp>
        <p:nvSpPr>
          <p:cNvPr id="98" name="Arrondir un rectangle à un seul coin 97"/>
          <p:cNvSpPr/>
          <p:nvPr/>
        </p:nvSpPr>
        <p:spPr>
          <a:xfrm>
            <a:off x="357188" y="5072063"/>
            <a:ext cx="8786812" cy="1071562"/>
          </a:xfrm>
          <a:prstGeom prst="round1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415" name="Título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pPr algn="ctr"/>
            <a:r>
              <a:rPr lang="pt-BR" dirty="0" smtClean="0">
                <a:latin typeface="Arial" charset="0"/>
                <a:ea typeface="ＭＳ Ｐゴシック" pitchFamily="34" charset="-128"/>
                <a:cs typeface="Arial" charset="0"/>
              </a:rPr>
              <a:t>Social approach</a:t>
            </a:r>
          </a:p>
        </p:txBody>
      </p:sp>
      <p:sp>
        <p:nvSpPr>
          <p:cNvPr id="5" name="Flowchart: Delay 60"/>
          <p:cNvSpPr/>
          <p:nvPr/>
        </p:nvSpPr>
        <p:spPr>
          <a:xfrm rot="16200000">
            <a:off x="2513013" y="5727700"/>
            <a:ext cx="914400" cy="609600"/>
          </a:xfrm>
          <a:prstGeom prst="flowChartDelay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lowchart: Connector 65"/>
          <p:cNvSpPr/>
          <p:nvPr/>
        </p:nvSpPr>
        <p:spPr>
          <a:xfrm>
            <a:off x="2741613" y="5118100"/>
            <a:ext cx="457200" cy="457200"/>
          </a:xfrm>
          <a:prstGeom prst="flowChartConnector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lowchart: Delay 66"/>
          <p:cNvSpPr/>
          <p:nvPr/>
        </p:nvSpPr>
        <p:spPr>
          <a:xfrm rot="16200000">
            <a:off x="2700338" y="6096000"/>
            <a:ext cx="914400" cy="609600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lowchart: Connector 67"/>
          <p:cNvSpPr/>
          <p:nvPr/>
        </p:nvSpPr>
        <p:spPr>
          <a:xfrm>
            <a:off x="2928938" y="5562600"/>
            <a:ext cx="457200" cy="457200"/>
          </a:xfrm>
          <a:prstGeom prst="flowChartConnector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Flowchart: Delay 217"/>
          <p:cNvSpPr/>
          <p:nvPr/>
        </p:nvSpPr>
        <p:spPr>
          <a:xfrm rot="16200000">
            <a:off x="1676400" y="6046788"/>
            <a:ext cx="914400" cy="609600"/>
          </a:xfrm>
          <a:prstGeom prst="flowChartDelay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624013" y="6527800"/>
            <a:ext cx="685800" cy="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Connector 237"/>
          <p:cNvSpPr/>
          <p:nvPr/>
        </p:nvSpPr>
        <p:spPr>
          <a:xfrm>
            <a:off x="1890713" y="5422900"/>
            <a:ext cx="457200" cy="45720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24" name="Flowchart: Alternate Process 239"/>
          <p:cNvSpPr/>
          <p:nvPr/>
        </p:nvSpPr>
        <p:spPr>
          <a:xfrm>
            <a:off x="1890713" y="5575300"/>
            <a:ext cx="228600" cy="152400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bg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25" name="Flowchart: Alternate Process 239"/>
          <p:cNvSpPr/>
          <p:nvPr/>
        </p:nvSpPr>
        <p:spPr>
          <a:xfrm>
            <a:off x="2119313" y="5575300"/>
            <a:ext cx="228600" cy="152400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bg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grpSp>
        <p:nvGrpSpPr>
          <p:cNvPr id="17425" name="Grupo 3"/>
          <p:cNvGrpSpPr>
            <a:grpSpLocks/>
          </p:cNvGrpSpPr>
          <p:nvPr/>
        </p:nvGrpSpPr>
        <p:grpSpPr bwMode="auto">
          <a:xfrm>
            <a:off x="214313" y="2663825"/>
            <a:ext cx="2790825" cy="2247900"/>
            <a:chOff x="609600" y="990599"/>
            <a:chExt cx="2791460" cy="2247901"/>
          </a:xfrm>
        </p:grpSpPr>
        <p:sp>
          <p:nvSpPr>
            <p:cNvPr id="53" name="Rectangle 52"/>
            <p:cNvSpPr/>
            <p:nvPr/>
          </p:nvSpPr>
          <p:spPr>
            <a:xfrm>
              <a:off x="1054201" y="2019299"/>
              <a:ext cx="1994354" cy="1219201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Hospital</a:t>
              </a:r>
            </a:p>
          </p:txBody>
        </p:sp>
        <p:sp>
          <p:nvSpPr>
            <p:cNvPr id="54" name="Isosceles Triangle 53"/>
            <p:cNvSpPr/>
            <p:nvPr/>
          </p:nvSpPr>
          <p:spPr>
            <a:xfrm>
              <a:off x="609600" y="990599"/>
              <a:ext cx="2791460" cy="1084263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en-US"/>
            </a:p>
          </p:txBody>
        </p:sp>
      </p:grpSp>
      <p:grpSp>
        <p:nvGrpSpPr>
          <p:cNvPr id="17426" name="Grupo 31"/>
          <p:cNvGrpSpPr>
            <a:grpSpLocks/>
          </p:cNvGrpSpPr>
          <p:nvPr/>
        </p:nvGrpSpPr>
        <p:grpSpPr bwMode="auto">
          <a:xfrm>
            <a:off x="471488" y="5108575"/>
            <a:ext cx="1066800" cy="1295400"/>
            <a:chOff x="2298700" y="1104900"/>
            <a:chExt cx="1066800" cy="1295400"/>
          </a:xfrm>
        </p:grpSpPr>
        <p:sp>
          <p:nvSpPr>
            <p:cNvPr id="35" name="Flowchart: Delay 66"/>
            <p:cNvSpPr/>
            <p:nvPr/>
          </p:nvSpPr>
          <p:spPr>
            <a:xfrm rot="16200000">
              <a:off x="2146300" y="1638300"/>
              <a:ext cx="914400" cy="60960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Flowchart: Connector 67"/>
            <p:cNvSpPr/>
            <p:nvPr/>
          </p:nvSpPr>
          <p:spPr>
            <a:xfrm>
              <a:off x="2374900" y="1104900"/>
              <a:ext cx="457200" cy="457200"/>
            </a:xfrm>
            <a:prstGeom prst="flowChartConnector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8" name="Curved Connector 37"/>
            <p:cNvCxnSpPr/>
            <p:nvPr/>
          </p:nvCxnSpPr>
          <p:spPr>
            <a:xfrm rot="16200000" flipH="1">
              <a:off x="2336800" y="1676400"/>
              <a:ext cx="3810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urved Connector 39"/>
            <p:cNvCxnSpPr/>
            <p:nvPr/>
          </p:nvCxnSpPr>
          <p:spPr>
            <a:xfrm rot="5400000" flipH="1" flipV="1">
              <a:off x="2489200" y="1676400"/>
              <a:ext cx="3810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527300" y="19431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Plus 45"/>
            <p:cNvSpPr/>
            <p:nvPr/>
          </p:nvSpPr>
          <p:spPr>
            <a:xfrm>
              <a:off x="2755900" y="1790700"/>
              <a:ext cx="152400" cy="152400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9" name="Curved Connector 48"/>
            <p:cNvCxnSpPr/>
            <p:nvPr/>
          </p:nvCxnSpPr>
          <p:spPr>
            <a:xfrm rot="16200000" flipH="1">
              <a:off x="2946400" y="1676400"/>
              <a:ext cx="3810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urved Connector 49"/>
            <p:cNvCxnSpPr/>
            <p:nvPr/>
          </p:nvCxnSpPr>
          <p:spPr>
            <a:xfrm rot="5400000" flipH="1" flipV="1">
              <a:off x="3098800" y="1676400"/>
              <a:ext cx="3810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3136900" y="19431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7427" name="Grupo 36"/>
          <p:cNvGrpSpPr>
            <a:grpSpLocks/>
          </p:cNvGrpSpPr>
          <p:nvPr/>
        </p:nvGrpSpPr>
        <p:grpSpPr bwMode="auto">
          <a:xfrm>
            <a:off x="1042988" y="5465763"/>
            <a:ext cx="609600" cy="1371600"/>
            <a:chOff x="1231901" y="3758578"/>
            <a:chExt cx="609600" cy="1371600"/>
          </a:xfrm>
        </p:grpSpPr>
        <p:sp>
          <p:nvSpPr>
            <p:cNvPr id="6" name="Flowchart: Delay 63"/>
            <p:cNvSpPr/>
            <p:nvPr/>
          </p:nvSpPr>
          <p:spPr>
            <a:xfrm rot="16200000">
              <a:off x="1079501" y="4368178"/>
              <a:ext cx="914400" cy="609600"/>
            </a:xfrm>
            <a:prstGeom prst="flowChartDelay">
              <a:avLst/>
            </a:prstGeom>
            <a:solidFill>
              <a:schemeClr val="bg2">
                <a:lumMod val="50000"/>
                <a:alpha val="88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lowchart: Connector 64"/>
            <p:cNvSpPr/>
            <p:nvPr/>
          </p:nvSpPr>
          <p:spPr>
            <a:xfrm>
              <a:off x="1308101" y="3758578"/>
              <a:ext cx="457200" cy="457200"/>
            </a:xfrm>
            <a:prstGeom prst="flowChartConnector">
              <a:avLst/>
            </a:prstGeom>
            <a:solidFill>
              <a:schemeClr val="tx2">
                <a:lumMod val="60000"/>
                <a:lumOff val="40000"/>
                <a:alpha val="89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Fluxograma: Decisão 32"/>
            <p:cNvSpPr/>
            <p:nvPr/>
          </p:nvSpPr>
          <p:spPr>
            <a:xfrm>
              <a:off x="1395413" y="4406278"/>
              <a:ext cx="307975" cy="723900"/>
            </a:xfrm>
            <a:prstGeom prst="flowChartDecisio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4" name="Elipse 33"/>
            <p:cNvSpPr/>
            <p:nvPr/>
          </p:nvSpPr>
          <p:spPr>
            <a:xfrm>
              <a:off x="1435101" y="4228478"/>
              <a:ext cx="215900" cy="2286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17428" name="Grupo 54"/>
          <p:cNvGrpSpPr>
            <a:grpSpLocks/>
          </p:cNvGrpSpPr>
          <p:nvPr/>
        </p:nvGrpSpPr>
        <p:grpSpPr bwMode="auto">
          <a:xfrm>
            <a:off x="2571750" y="2643188"/>
            <a:ext cx="2571750" cy="2247900"/>
            <a:chOff x="609600" y="990599"/>
            <a:chExt cx="2791460" cy="2247901"/>
          </a:xfrm>
        </p:grpSpPr>
        <p:sp>
          <p:nvSpPr>
            <p:cNvPr id="56" name="Rectangle 52"/>
            <p:cNvSpPr/>
            <p:nvPr/>
          </p:nvSpPr>
          <p:spPr>
            <a:xfrm>
              <a:off x="1054166" y="2019299"/>
              <a:ext cx="1993654" cy="121920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School</a:t>
              </a:r>
            </a:p>
          </p:txBody>
        </p:sp>
        <p:sp>
          <p:nvSpPr>
            <p:cNvPr id="57" name="Isosceles Triangle 53"/>
            <p:cNvSpPr/>
            <p:nvPr/>
          </p:nvSpPr>
          <p:spPr>
            <a:xfrm>
              <a:off x="609600" y="990599"/>
              <a:ext cx="2791460" cy="1084262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en-US"/>
            </a:p>
          </p:txBody>
        </p:sp>
      </p:grpSp>
      <p:sp>
        <p:nvSpPr>
          <p:cNvPr id="18" name="Rectangular Callout 17"/>
          <p:cNvSpPr/>
          <p:nvPr/>
        </p:nvSpPr>
        <p:spPr>
          <a:xfrm>
            <a:off x="1857375" y="2000250"/>
            <a:ext cx="4429125" cy="914400"/>
          </a:xfrm>
          <a:prstGeom prst="wedgeRectCallout">
            <a:avLst>
              <a:gd name="adj1" fmla="val -13235"/>
              <a:gd name="adj2" fmla="val 19704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We need to eliminate the barriers to enable </a:t>
            </a:r>
            <a:r>
              <a:rPr lang="en-US" dirty="0" smtClean="0"/>
              <a:t>the participation </a:t>
            </a:r>
            <a:r>
              <a:rPr lang="en-US" dirty="0"/>
              <a:t>of persons with </a:t>
            </a:r>
            <a:r>
              <a:rPr lang="en-US" dirty="0" smtClean="0"/>
              <a:t>disabilities. </a:t>
            </a:r>
            <a:endParaRPr lang="en-GB" dirty="0"/>
          </a:p>
        </p:txBody>
      </p:sp>
      <p:sp>
        <p:nvSpPr>
          <p:cNvPr id="58" name="Flowchart: Delay 22"/>
          <p:cNvSpPr/>
          <p:nvPr/>
        </p:nvSpPr>
        <p:spPr>
          <a:xfrm rot="16200000">
            <a:off x="3995738" y="5932488"/>
            <a:ext cx="914400" cy="609600"/>
          </a:xfrm>
          <a:prstGeom prst="flowChartDelay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Flowchart: Connector 23"/>
          <p:cNvSpPr/>
          <p:nvPr/>
        </p:nvSpPr>
        <p:spPr>
          <a:xfrm>
            <a:off x="4300538" y="5322888"/>
            <a:ext cx="457200" cy="457200"/>
          </a:xfrm>
          <a:prstGeom prst="flowChartConnector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Snip Single Corner Rectangle 11"/>
          <p:cNvSpPr/>
          <p:nvPr/>
        </p:nvSpPr>
        <p:spPr>
          <a:xfrm rot="334749" flipH="1">
            <a:off x="3716338" y="6196013"/>
            <a:ext cx="614362" cy="574675"/>
          </a:xfrm>
          <a:prstGeom prst="snip1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Flowchart: Connector 58"/>
          <p:cNvSpPr/>
          <p:nvPr/>
        </p:nvSpPr>
        <p:spPr>
          <a:xfrm rot="5400000" flipH="1">
            <a:off x="4164806" y="6111082"/>
            <a:ext cx="690563" cy="78105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à coins arrondis 64"/>
          <p:cNvSpPr/>
          <p:nvPr/>
        </p:nvSpPr>
        <p:spPr>
          <a:xfrm>
            <a:off x="5500688" y="4071938"/>
            <a:ext cx="3357562" cy="15716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/>
          </a:p>
        </p:txBody>
      </p:sp>
      <p:sp>
        <p:nvSpPr>
          <p:cNvPr id="66" name="Rectangle 65"/>
          <p:cNvSpPr/>
          <p:nvPr/>
        </p:nvSpPr>
        <p:spPr>
          <a:xfrm>
            <a:off x="5500688" y="4286250"/>
            <a:ext cx="5715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/>
          </a:p>
        </p:txBody>
      </p:sp>
      <p:sp>
        <p:nvSpPr>
          <p:cNvPr id="67" name="Rectangle à coins arrondis 66"/>
          <p:cNvSpPr/>
          <p:nvPr/>
        </p:nvSpPr>
        <p:spPr>
          <a:xfrm>
            <a:off x="6286500" y="4286250"/>
            <a:ext cx="571500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/>
          </a:p>
        </p:txBody>
      </p:sp>
      <p:sp>
        <p:nvSpPr>
          <p:cNvPr id="68" name="Rectangle à coins arrondis 67"/>
          <p:cNvSpPr/>
          <p:nvPr/>
        </p:nvSpPr>
        <p:spPr>
          <a:xfrm>
            <a:off x="7000875" y="4286250"/>
            <a:ext cx="571500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/>
          </a:p>
        </p:txBody>
      </p:sp>
      <p:sp>
        <p:nvSpPr>
          <p:cNvPr id="69" name="Rectangle à coins arrondis 68"/>
          <p:cNvSpPr/>
          <p:nvPr/>
        </p:nvSpPr>
        <p:spPr>
          <a:xfrm>
            <a:off x="7715250" y="4286250"/>
            <a:ext cx="571500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/>
          </a:p>
        </p:txBody>
      </p:sp>
      <p:sp>
        <p:nvSpPr>
          <p:cNvPr id="70" name="Ellipse 69"/>
          <p:cNvSpPr/>
          <p:nvPr/>
        </p:nvSpPr>
        <p:spPr>
          <a:xfrm>
            <a:off x="6143625" y="5286375"/>
            <a:ext cx="642938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/>
          </a:p>
        </p:txBody>
      </p:sp>
      <p:sp>
        <p:nvSpPr>
          <p:cNvPr id="71" name="Ellipse 70"/>
          <p:cNvSpPr/>
          <p:nvPr/>
        </p:nvSpPr>
        <p:spPr>
          <a:xfrm>
            <a:off x="7786688" y="5357813"/>
            <a:ext cx="642937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/>
          </a:p>
        </p:txBody>
      </p:sp>
      <p:sp>
        <p:nvSpPr>
          <p:cNvPr id="72" name="Trapèze 71"/>
          <p:cNvSpPr/>
          <p:nvPr/>
        </p:nvSpPr>
        <p:spPr>
          <a:xfrm>
            <a:off x="7615238" y="2393950"/>
            <a:ext cx="428625" cy="785813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3" name="Trapèze 72"/>
          <p:cNvSpPr/>
          <p:nvPr/>
        </p:nvSpPr>
        <p:spPr>
          <a:xfrm>
            <a:off x="7186613" y="2393950"/>
            <a:ext cx="428625" cy="785813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6686550" y="3108325"/>
            <a:ext cx="2214563" cy="8572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6829425" y="3251200"/>
            <a:ext cx="214313" cy="214313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7829550" y="3251200"/>
            <a:ext cx="214313" cy="214313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8329613" y="3251200"/>
            <a:ext cx="214312" cy="214313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7329488" y="3251200"/>
            <a:ext cx="214312" cy="214313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7615238" y="3608388"/>
            <a:ext cx="285750" cy="357187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17449" name="Groupe 93"/>
          <p:cNvGrpSpPr>
            <a:grpSpLocks/>
          </p:cNvGrpSpPr>
          <p:nvPr/>
        </p:nvGrpSpPr>
        <p:grpSpPr bwMode="auto">
          <a:xfrm>
            <a:off x="5114925" y="2965450"/>
            <a:ext cx="857250" cy="1071563"/>
            <a:chOff x="5114900" y="2965686"/>
            <a:chExt cx="857256" cy="1071570"/>
          </a:xfrm>
        </p:grpSpPr>
        <p:sp>
          <p:nvSpPr>
            <p:cNvPr id="82" name="Trapèze 81"/>
            <p:cNvSpPr/>
            <p:nvPr/>
          </p:nvSpPr>
          <p:spPr>
            <a:xfrm>
              <a:off x="5472091" y="3394314"/>
              <a:ext cx="214313" cy="642942"/>
            </a:xfrm>
            <a:prstGeom prst="trapezoid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1" name="Nuage 80"/>
            <p:cNvSpPr/>
            <p:nvPr/>
          </p:nvSpPr>
          <p:spPr>
            <a:xfrm>
              <a:off x="5114900" y="2965686"/>
              <a:ext cx="857256" cy="500066"/>
            </a:xfrm>
            <a:prstGeom prst="cloud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7450" name="Groupe 98"/>
          <p:cNvGrpSpPr>
            <a:grpSpLocks/>
          </p:cNvGrpSpPr>
          <p:nvPr/>
        </p:nvGrpSpPr>
        <p:grpSpPr bwMode="auto">
          <a:xfrm>
            <a:off x="7143750" y="5214938"/>
            <a:ext cx="592138" cy="1389062"/>
            <a:chOff x="3375235" y="4553997"/>
            <a:chExt cx="663357" cy="1532487"/>
          </a:xfrm>
        </p:grpSpPr>
        <p:grpSp>
          <p:nvGrpSpPr>
            <p:cNvPr id="17459" name="Groupe 84"/>
            <p:cNvGrpSpPr>
              <a:grpSpLocks/>
            </p:cNvGrpSpPr>
            <p:nvPr/>
          </p:nvGrpSpPr>
          <p:grpSpPr bwMode="auto">
            <a:xfrm>
              <a:off x="3428992" y="4714884"/>
              <a:ext cx="609600" cy="1371600"/>
              <a:chOff x="2817782" y="5270750"/>
              <a:chExt cx="609600" cy="1371600"/>
            </a:xfrm>
          </p:grpSpPr>
          <p:sp>
            <p:nvSpPr>
              <p:cNvPr id="83" name="Flowchart: Delay 60"/>
              <p:cNvSpPr/>
              <p:nvPr/>
            </p:nvSpPr>
            <p:spPr>
              <a:xfrm rot="16200000">
                <a:off x="2665261" y="5880229"/>
                <a:ext cx="914239" cy="610004"/>
              </a:xfrm>
              <a:prstGeom prst="flowChartDelay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/>
              </a:p>
            </p:txBody>
          </p:sp>
          <p:sp>
            <p:nvSpPr>
              <p:cNvPr id="84" name="Flowchart: Connector 65"/>
              <p:cNvSpPr/>
              <p:nvPr/>
            </p:nvSpPr>
            <p:spPr>
              <a:xfrm>
                <a:off x="2893851" y="5270993"/>
                <a:ext cx="457058" cy="457119"/>
              </a:xfrm>
              <a:prstGeom prst="flowChartConnector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/>
              </a:p>
            </p:txBody>
          </p:sp>
        </p:grpSp>
        <p:sp>
          <p:nvSpPr>
            <p:cNvPr id="86" name="Trapèze 85"/>
            <p:cNvSpPr/>
            <p:nvPr/>
          </p:nvSpPr>
          <p:spPr>
            <a:xfrm rot="20821128">
              <a:off x="3446372" y="4625804"/>
              <a:ext cx="499741" cy="213673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b="1"/>
            </a:p>
          </p:txBody>
        </p:sp>
        <p:sp>
          <p:nvSpPr>
            <p:cNvPr id="87" name="Rectangle 86"/>
            <p:cNvSpPr/>
            <p:nvPr/>
          </p:nvSpPr>
          <p:spPr>
            <a:xfrm rot="20821128">
              <a:off x="3375235" y="4553997"/>
              <a:ext cx="643794" cy="718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b="1"/>
            </a:p>
          </p:txBody>
        </p:sp>
      </p:grpSp>
      <p:grpSp>
        <p:nvGrpSpPr>
          <p:cNvPr id="90" name="Groupe 89"/>
          <p:cNvGrpSpPr/>
          <p:nvPr/>
        </p:nvGrpSpPr>
        <p:grpSpPr>
          <a:xfrm>
            <a:off x="5000628" y="5572140"/>
            <a:ext cx="428628" cy="985838"/>
            <a:chOff x="5000628" y="5186378"/>
            <a:chExt cx="609600" cy="1371600"/>
          </a:xfrm>
          <a:solidFill>
            <a:schemeClr val="accent4">
              <a:lumMod val="75000"/>
            </a:schemeClr>
          </a:solidFill>
        </p:grpSpPr>
        <p:sp>
          <p:nvSpPr>
            <p:cNvPr id="88" name="Flowchart: Delay 60"/>
            <p:cNvSpPr/>
            <p:nvPr/>
          </p:nvSpPr>
          <p:spPr>
            <a:xfrm rot="16200000">
              <a:off x="4848228" y="5795978"/>
              <a:ext cx="914400" cy="609600"/>
            </a:xfrm>
            <a:prstGeom prst="flowChartDelay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9" name="Flowchart: Connector 65"/>
            <p:cNvSpPr/>
            <p:nvPr/>
          </p:nvSpPr>
          <p:spPr>
            <a:xfrm>
              <a:off x="5076828" y="5186378"/>
              <a:ext cx="457200" cy="457200"/>
            </a:xfrm>
            <a:prstGeom prst="flowChartConnector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7452" name="Groupe 90"/>
          <p:cNvGrpSpPr>
            <a:grpSpLocks/>
          </p:cNvGrpSpPr>
          <p:nvPr/>
        </p:nvGrpSpPr>
        <p:grpSpPr bwMode="auto">
          <a:xfrm>
            <a:off x="5500688" y="5572125"/>
            <a:ext cx="428625" cy="985838"/>
            <a:chOff x="5000628" y="5186378"/>
            <a:chExt cx="609600" cy="1371600"/>
          </a:xfrm>
        </p:grpSpPr>
        <p:sp>
          <p:nvSpPr>
            <p:cNvPr id="92" name="Flowchart: Delay 60"/>
            <p:cNvSpPr/>
            <p:nvPr/>
          </p:nvSpPr>
          <p:spPr>
            <a:xfrm rot="16200000">
              <a:off x="4848228" y="5795978"/>
              <a:ext cx="914400" cy="609600"/>
            </a:xfrm>
            <a:prstGeom prst="flowChartDelay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3" name="Flowchart: Connector 65"/>
            <p:cNvSpPr/>
            <p:nvPr/>
          </p:nvSpPr>
          <p:spPr>
            <a:xfrm>
              <a:off x="5077392" y="5186378"/>
              <a:ext cx="456071" cy="457200"/>
            </a:xfrm>
            <a:prstGeom prst="flowChartConnector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7453" name="Groupe 94"/>
          <p:cNvGrpSpPr>
            <a:grpSpLocks/>
          </p:cNvGrpSpPr>
          <p:nvPr/>
        </p:nvGrpSpPr>
        <p:grpSpPr bwMode="auto">
          <a:xfrm>
            <a:off x="5786438" y="2928938"/>
            <a:ext cx="857250" cy="1071562"/>
            <a:chOff x="5114900" y="2965686"/>
            <a:chExt cx="857256" cy="1071570"/>
          </a:xfrm>
        </p:grpSpPr>
        <p:sp>
          <p:nvSpPr>
            <p:cNvPr id="96" name="Trapèze 95"/>
            <p:cNvSpPr/>
            <p:nvPr/>
          </p:nvSpPr>
          <p:spPr>
            <a:xfrm>
              <a:off x="5472089" y="3394314"/>
              <a:ext cx="214315" cy="642942"/>
            </a:xfrm>
            <a:prstGeom prst="trapezoid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7" name="Nuage 96"/>
            <p:cNvSpPr/>
            <p:nvPr/>
          </p:nvSpPr>
          <p:spPr>
            <a:xfrm>
              <a:off x="5114900" y="2965686"/>
              <a:ext cx="857256" cy="500066"/>
            </a:xfrm>
            <a:prstGeom prst="cloud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09" name="Croix 108"/>
          <p:cNvSpPr/>
          <p:nvPr/>
        </p:nvSpPr>
        <p:spPr>
          <a:xfrm>
            <a:off x="1357313" y="3357563"/>
            <a:ext cx="642937" cy="642937"/>
          </a:xfrm>
          <a:prstGeom prst="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ial" charset="0"/>
                <a:ea typeface="ＭＳ Ｐゴシック" pitchFamily="34" charset="-128"/>
                <a:cs typeface="Arial" charset="0"/>
              </a:rPr>
              <a:t>S</a:t>
            </a:r>
            <a:r>
              <a:rPr lang="pt-BR" dirty="0" err="1" smtClean="0">
                <a:latin typeface="Arial" charset="0"/>
                <a:ea typeface="ＭＳ Ｐゴシック" pitchFamily="34" charset="-128"/>
                <a:cs typeface="Arial" charset="0"/>
              </a:rPr>
              <a:t>ocial</a:t>
            </a:r>
            <a:r>
              <a:rPr lang="pt-BR" dirty="0" smtClean="0">
                <a:latin typeface="Arial" charset="0"/>
                <a:ea typeface="ＭＳ Ｐゴシック" pitchFamily="34" charset="-128"/>
                <a:cs typeface="Arial" charset="0"/>
              </a:rPr>
              <a:t> approach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245142"/>
              </p:ext>
            </p:extLst>
          </p:nvPr>
        </p:nvGraphicFramePr>
        <p:xfrm>
          <a:off x="539552" y="1484784"/>
          <a:ext cx="8229600" cy="5174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Delay 66"/>
          <p:cNvSpPr/>
          <p:nvPr/>
        </p:nvSpPr>
        <p:spPr>
          <a:xfrm rot="16200000">
            <a:off x="2128838" y="1982788"/>
            <a:ext cx="914400" cy="609600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6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 smtClean="0">
                <a:latin typeface="Arial" charset="0"/>
                <a:ea typeface="ＭＳ Ｐゴシック" pitchFamily="34" charset="-128"/>
                <a:cs typeface="Arial" charset="0"/>
              </a:rPr>
              <a:t>Persons</a:t>
            </a:r>
            <a:r>
              <a:rPr lang="pt-BR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pt-BR" dirty="0" err="1" smtClean="0">
                <a:latin typeface="Arial" charset="0"/>
                <a:ea typeface="ＭＳ Ｐゴシック" pitchFamily="34" charset="-128"/>
                <a:cs typeface="Arial" charset="0"/>
              </a:rPr>
              <a:t>with</a:t>
            </a:r>
            <a:r>
              <a:rPr lang="pt-BR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pt-BR" dirty="0" err="1" smtClean="0">
                <a:latin typeface="Arial" charset="0"/>
                <a:ea typeface="ＭＳ Ｐゴシック" pitchFamily="34" charset="-128"/>
                <a:cs typeface="Arial" charset="0"/>
              </a:rPr>
              <a:t>disabilities</a:t>
            </a:r>
            <a:r>
              <a:rPr lang="pt-BR" dirty="0" smtClean="0">
                <a:latin typeface="Arial" charset="0"/>
                <a:ea typeface="ＭＳ Ｐゴシック" pitchFamily="34" charset="-128"/>
                <a:cs typeface="Arial" charset="0"/>
              </a:rPr>
              <a:t> are </a:t>
            </a:r>
            <a:r>
              <a:rPr lang="pt-BR" dirty="0" err="1" smtClean="0">
                <a:latin typeface="Arial" charset="0"/>
                <a:ea typeface="ＭＳ Ｐゴシック" pitchFamily="34" charset="-128"/>
                <a:cs typeface="Arial" charset="0"/>
              </a:rPr>
              <a:t>part</a:t>
            </a:r>
            <a:r>
              <a:rPr lang="pt-BR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pt-BR" dirty="0" err="1" smtClean="0">
                <a:latin typeface="Arial" charset="0"/>
                <a:ea typeface="ＭＳ Ｐゴシック" pitchFamily="34" charset="-128"/>
                <a:cs typeface="Arial" charset="0"/>
              </a:rPr>
              <a:t>of</a:t>
            </a:r>
            <a:r>
              <a:rPr lang="pt-BR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pt-BR" dirty="0" err="1" smtClean="0">
                <a:latin typeface="Arial" charset="0"/>
                <a:ea typeface="ＭＳ Ｐゴシック" pitchFamily="34" charset="-128"/>
                <a:cs typeface="Arial" charset="0"/>
              </a:rPr>
              <a:t>human</a:t>
            </a:r>
            <a:r>
              <a:rPr lang="pt-BR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pt-BR" dirty="0" err="1" smtClean="0">
                <a:latin typeface="Arial" charset="0"/>
                <a:ea typeface="ＭＳ Ｐゴシック" pitchFamily="34" charset="-128"/>
                <a:cs typeface="Arial" charset="0"/>
              </a:rPr>
              <a:t>diversity</a:t>
            </a:r>
            <a:endParaRPr lang="pt-BR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992428"/>
              </p:ext>
            </p:extLst>
          </p:nvPr>
        </p:nvGraphicFramePr>
        <p:xfrm>
          <a:off x="395536" y="2780928"/>
          <a:ext cx="8229600" cy="3200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lowchart: Delay 60"/>
          <p:cNvSpPr/>
          <p:nvPr/>
        </p:nvSpPr>
        <p:spPr>
          <a:xfrm rot="16200000">
            <a:off x="5186363" y="2035175"/>
            <a:ext cx="914400" cy="609600"/>
          </a:xfrm>
          <a:prstGeom prst="flowChartDelay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lowchart: Delay 63"/>
          <p:cNvSpPr/>
          <p:nvPr/>
        </p:nvSpPr>
        <p:spPr>
          <a:xfrm rot="16200000">
            <a:off x="5643563" y="2187575"/>
            <a:ext cx="914400" cy="609600"/>
          </a:xfrm>
          <a:prstGeom prst="flowChartDelay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lowchart: Connector 64"/>
          <p:cNvSpPr/>
          <p:nvPr/>
        </p:nvSpPr>
        <p:spPr>
          <a:xfrm>
            <a:off x="5872163" y="1577975"/>
            <a:ext cx="457200" cy="45720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lowchart: Connector 65"/>
          <p:cNvSpPr/>
          <p:nvPr/>
        </p:nvSpPr>
        <p:spPr>
          <a:xfrm>
            <a:off x="5414963" y="1425575"/>
            <a:ext cx="457200" cy="457200"/>
          </a:xfrm>
          <a:prstGeom prst="flowChartConnector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Flowchart: Delay 217"/>
          <p:cNvSpPr/>
          <p:nvPr/>
        </p:nvSpPr>
        <p:spPr>
          <a:xfrm rot="16200000">
            <a:off x="4411663" y="2181225"/>
            <a:ext cx="914400" cy="609600"/>
          </a:xfrm>
          <a:prstGeom prst="flowChartDelay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4"/>
          <p:cNvCxnSpPr/>
          <p:nvPr/>
        </p:nvCxnSpPr>
        <p:spPr>
          <a:xfrm rot="5400000">
            <a:off x="4373563" y="2676525"/>
            <a:ext cx="685800" cy="0"/>
          </a:xfrm>
          <a:prstGeom prst="line">
            <a:avLst/>
          </a:prstGeom>
          <a:ln w="60325">
            <a:solidFill>
              <a:schemeClr val="bg1"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Connector 237"/>
          <p:cNvSpPr/>
          <p:nvPr/>
        </p:nvSpPr>
        <p:spPr>
          <a:xfrm>
            <a:off x="4640263" y="1571625"/>
            <a:ext cx="457200" cy="45720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Flowchart: Alternate Process 239"/>
          <p:cNvSpPr/>
          <p:nvPr/>
        </p:nvSpPr>
        <p:spPr>
          <a:xfrm>
            <a:off x="4640263" y="1724025"/>
            <a:ext cx="228600" cy="152400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bg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Flowchart: Alternate Process 239"/>
          <p:cNvSpPr/>
          <p:nvPr/>
        </p:nvSpPr>
        <p:spPr>
          <a:xfrm>
            <a:off x="4868863" y="1724025"/>
            <a:ext cx="228600" cy="152400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bg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Flowchart: Delay 63"/>
          <p:cNvSpPr/>
          <p:nvPr/>
        </p:nvSpPr>
        <p:spPr>
          <a:xfrm rot="16200000">
            <a:off x="2582863" y="2189163"/>
            <a:ext cx="914400" cy="609600"/>
          </a:xfrm>
          <a:prstGeom prst="flowChartDelay">
            <a:avLst/>
          </a:prstGeom>
          <a:solidFill>
            <a:schemeClr val="tx2">
              <a:lumMod val="60000"/>
              <a:lumOff val="40000"/>
              <a:alpha val="88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Flowchart: Connector 64"/>
          <p:cNvSpPr/>
          <p:nvPr/>
        </p:nvSpPr>
        <p:spPr>
          <a:xfrm>
            <a:off x="2811463" y="1579563"/>
            <a:ext cx="457200" cy="457200"/>
          </a:xfrm>
          <a:prstGeom prst="flowChartConnector">
            <a:avLst/>
          </a:prstGeom>
          <a:solidFill>
            <a:schemeClr val="tx2">
              <a:lumMod val="60000"/>
              <a:lumOff val="40000"/>
              <a:alpha val="89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Flowchart: Connector 67"/>
          <p:cNvSpPr/>
          <p:nvPr/>
        </p:nvSpPr>
        <p:spPr>
          <a:xfrm>
            <a:off x="2357438" y="1449388"/>
            <a:ext cx="457200" cy="457200"/>
          </a:xfrm>
          <a:prstGeom prst="flowChartConnector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lowchart: Delay 22"/>
          <p:cNvSpPr/>
          <p:nvPr/>
        </p:nvSpPr>
        <p:spPr>
          <a:xfrm rot="16200000">
            <a:off x="3411538" y="2036763"/>
            <a:ext cx="914400" cy="609600"/>
          </a:xfrm>
          <a:prstGeom prst="flowChartDelay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lowchart: Connector 23"/>
          <p:cNvSpPr/>
          <p:nvPr/>
        </p:nvSpPr>
        <p:spPr>
          <a:xfrm>
            <a:off x="3716338" y="1427163"/>
            <a:ext cx="457200" cy="457200"/>
          </a:xfrm>
          <a:prstGeom prst="flowChartConnector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Snip Single Corner Rectangle 11"/>
          <p:cNvSpPr/>
          <p:nvPr/>
        </p:nvSpPr>
        <p:spPr>
          <a:xfrm rot="334749" flipH="1">
            <a:off x="3144838" y="2314575"/>
            <a:ext cx="614362" cy="574675"/>
          </a:xfrm>
          <a:prstGeom prst="snip1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Flowchart: Connector 58"/>
          <p:cNvSpPr/>
          <p:nvPr/>
        </p:nvSpPr>
        <p:spPr>
          <a:xfrm rot="5400000" flipH="1">
            <a:off x="3621881" y="2240757"/>
            <a:ext cx="690563" cy="78105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be 69"/>
          <p:cNvSpPr/>
          <p:nvPr/>
        </p:nvSpPr>
        <p:spPr>
          <a:xfrm>
            <a:off x="5486400" y="2590800"/>
            <a:ext cx="2362200" cy="762000"/>
          </a:xfrm>
          <a:prstGeom prst="cube">
            <a:avLst/>
          </a:prstGeom>
          <a:solidFill>
            <a:srgbClr val="0000FF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State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48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 smtClean="0">
                <a:latin typeface="Arial" charset="0"/>
                <a:ea typeface="ＭＳ Ｐゴシック" pitchFamily="34" charset="-128"/>
                <a:cs typeface="Arial" charset="0"/>
              </a:rPr>
              <a:t>Human</a:t>
            </a:r>
            <a:r>
              <a:rPr lang="pt-BR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pt-BR" dirty="0" err="1" smtClean="0">
                <a:latin typeface="Arial" charset="0"/>
                <a:ea typeface="ＭＳ Ｐゴシック" pitchFamily="34" charset="-128"/>
                <a:cs typeface="Arial" charset="0"/>
              </a:rPr>
              <a:t>rights</a:t>
            </a:r>
            <a:r>
              <a:rPr lang="pt-BR" dirty="0" smtClean="0">
                <a:latin typeface="Arial" charset="0"/>
                <a:ea typeface="ＭＳ Ｐゴシック" pitchFamily="34" charset="-128"/>
                <a:cs typeface="Arial" charset="0"/>
              </a:rPr>
              <a:t> approach</a:t>
            </a:r>
          </a:p>
        </p:txBody>
      </p:sp>
      <p:sp>
        <p:nvSpPr>
          <p:cNvPr id="5" name="Flowchart: Delay 60"/>
          <p:cNvSpPr/>
          <p:nvPr/>
        </p:nvSpPr>
        <p:spPr>
          <a:xfrm rot="16200000">
            <a:off x="2755900" y="4191000"/>
            <a:ext cx="914400" cy="609600"/>
          </a:xfrm>
          <a:prstGeom prst="flowChartDelay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lowchart: Connector 65"/>
          <p:cNvSpPr/>
          <p:nvPr/>
        </p:nvSpPr>
        <p:spPr>
          <a:xfrm>
            <a:off x="2984500" y="3581400"/>
            <a:ext cx="457200" cy="457200"/>
          </a:xfrm>
          <a:prstGeom prst="flowChartConnector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lowchart: Delay 66"/>
          <p:cNvSpPr/>
          <p:nvPr/>
        </p:nvSpPr>
        <p:spPr>
          <a:xfrm rot="16200000">
            <a:off x="2943225" y="4559300"/>
            <a:ext cx="914400" cy="609600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lowchart: Connector 67"/>
          <p:cNvSpPr/>
          <p:nvPr/>
        </p:nvSpPr>
        <p:spPr>
          <a:xfrm>
            <a:off x="3171825" y="4025900"/>
            <a:ext cx="457200" cy="457200"/>
          </a:xfrm>
          <a:prstGeom prst="flowChartConnector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Flowchart: Delay 217"/>
          <p:cNvSpPr/>
          <p:nvPr/>
        </p:nvSpPr>
        <p:spPr>
          <a:xfrm rot="16200000">
            <a:off x="1905000" y="4495800"/>
            <a:ext cx="914400" cy="609600"/>
          </a:xfrm>
          <a:prstGeom prst="flowChartDelay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866900" y="4991100"/>
            <a:ext cx="685800" cy="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Connector 237"/>
          <p:cNvSpPr/>
          <p:nvPr/>
        </p:nvSpPr>
        <p:spPr>
          <a:xfrm>
            <a:off x="2133600" y="3886200"/>
            <a:ext cx="457200" cy="45720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Flowchart: Alternate Process 239"/>
          <p:cNvSpPr/>
          <p:nvPr/>
        </p:nvSpPr>
        <p:spPr>
          <a:xfrm>
            <a:off x="2133600" y="4038600"/>
            <a:ext cx="228600" cy="152400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bg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Flowchart: Alternate Process 239"/>
          <p:cNvSpPr/>
          <p:nvPr/>
        </p:nvSpPr>
        <p:spPr>
          <a:xfrm>
            <a:off x="2362200" y="4038600"/>
            <a:ext cx="228600" cy="152400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bg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609600" y="5332413"/>
            <a:ext cx="6781800" cy="412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94" name="Grupo 31"/>
          <p:cNvGrpSpPr>
            <a:grpSpLocks/>
          </p:cNvGrpSpPr>
          <p:nvPr/>
        </p:nvGrpSpPr>
        <p:grpSpPr bwMode="auto">
          <a:xfrm>
            <a:off x="609600" y="3733800"/>
            <a:ext cx="609600" cy="1295400"/>
            <a:chOff x="2298700" y="1104900"/>
            <a:chExt cx="609600" cy="1295400"/>
          </a:xfrm>
        </p:grpSpPr>
        <p:sp>
          <p:nvSpPr>
            <p:cNvPr id="35" name="Flowchart: Delay 66"/>
            <p:cNvSpPr/>
            <p:nvPr/>
          </p:nvSpPr>
          <p:spPr>
            <a:xfrm rot="16200000">
              <a:off x="2146300" y="1638300"/>
              <a:ext cx="914400" cy="60960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Flowchart: Connector 67"/>
            <p:cNvSpPr/>
            <p:nvPr/>
          </p:nvSpPr>
          <p:spPr>
            <a:xfrm>
              <a:off x="2374900" y="1104900"/>
              <a:ext cx="457200" cy="457200"/>
            </a:xfrm>
            <a:prstGeom prst="flowChartConnector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8" name="Curved Connector 37"/>
            <p:cNvCxnSpPr/>
            <p:nvPr/>
          </p:nvCxnSpPr>
          <p:spPr>
            <a:xfrm rot="16200000" flipH="1">
              <a:off x="2336800" y="1676400"/>
              <a:ext cx="3810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urved Connector 39"/>
            <p:cNvCxnSpPr/>
            <p:nvPr/>
          </p:nvCxnSpPr>
          <p:spPr>
            <a:xfrm rot="5400000" flipH="1" flipV="1">
              <a:off x="2489200" y="1676400"/>
              <a:ext cx="381000" cy="152400"/>
            </a:xfrm>
            <a:prstGeom prst="curvedConnector3">
              <a:avLst>
                <a:gd name="adj1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527300" y="19431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Plus 45"/>
            <p:cNvSpPr/>
            <p:nvPr/>
          </p:nvSpPr>
          <p:spPr>
            <a:xfrm>
              <a:off x="2755900" y="1790700"/>
              <a:ext cx="152400" cy="152400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495" name="Grupo 36"/>
          <p:cNvGrpSpPr>
            <a:grpSpLocks/>
          </p:cNvGrpSpPr>
          <p:nvPr/>
        </p:nvGrpSpPr>
        <p:grpSpPr bwMode="auto">
          <a:xfrm>
            <a:off x="1231900" y="3759200"/>
            <a:ext cx="609600" cy="1371600"/>
            <a:chOff x="1231901" y="3758578"/>
            <a:chExt cx="609600" cy="1371600"/>
          </a:xfrm>
        </p:grpSpPr>
        <p:sp>
          <p:nvSpPr>
            <p:cNvPr id="6" name="Flowchart: Delay 63"/>
            <p:cNvSpPr/>
            <p:nvPr/>
          </p:nvSpPr>
          <p:spPr>
            <a:xfrm rot="16200000">
              <a:off x="1079501" y="4368178"/>
              <a:ext cx="914400" cy="609600"/>
            </a:xfrm>
            <a:prstGeom prst="flowChartDelay">
              <a:avLst/>
            </a:prstGeom>
            <a:solidFill>
              <a:schemeClr val="bg2">
                <a:lumMod val="50000"/>
                <a:alpha val="88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lowchart: Connector 64"/>
            <p:cNvSpPr/>
            <p:nvPr/>
          </p:nvSpPr>
          <p:spPr>
            <a:xfrm>
              <a:off x="1308101" y="3758578"/>
              <a:ext cx="457200" cy="457200"/>
            </a:xfrm>
            <a:prstGeom prst="flowChartConnector">
              <a:avLst/>
            </a:prstGeom>
            <a:solidFill>
              <a:schemeClr val="tx2">
                <a:lumMod val="60000"/>
                <a:lumOff val="40000"/>
                <a:alpha val="89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Fluxograma: Decisão 32"/>
            <p:cNvSpPr/>
            <p:nvPr/>
          </p:nvSpPr>
          <p:spPr>
            <a:xfrm>
              <a:off x="1395414" y="4406278"/>
              <a:ext cx="307975" cy="723900"/>
            </a:xfrm>
            <a:prstGeom prst="flowChartDecisio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4" name="Elipse 33"/>
            <p:cNvSpPr/>
            <p:nvPr/>
          </p:nvSpPr>
          <p:spPr>
            <a:xfrm>
              <a:off x="1435101" y="4228478"/>
              <a:ext cx="215900" cy="2286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18" name="Rectangular Callout 17"/>
          <p:cNvSpPr/>
          <p:nvPr/>
        </p:nvSpPr>
        <p:spPr>
          <a:xfrm>
            <a:off x="609600" y="1524000"/>
            <a:ext cx="4429125" cy="914400"/>
          </a:xfrm>
          <a:prstGeom prst="wedgeRectCallout">
            <a:avLst>
              <a:gd name="adj1" fmla="val 21506"/>
              <a:gd name="adj2" fmla="val 1134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We, persons with and without </a:t>
            </a:r>
            <a:r>
              <a:rPr lang="en-US" dirty="0" smtClean="0"/>
              <a:t>disabilities, </a:t>
            </a:r>
            <a:r>
              <a:rPr lang="en-US" dirty="0"/>
              <a:t>are part of the same society and we have the same rights and </a:t>
            </a:r>
            <a:r>
              <a:rPr lang="en-US" dirty="0" smtClean="0"/>
              <a:t>obligations </a:t>
            </a:r>
            <a:endParaRPr lang="en-US" dirty="0"/>
          </a:p>
        </p:txBody>
      </p:sp>
      <p:sp>
        <p:nvSpPr>
          <p:cNvPr id="58" name="Flowchart: Delay 22"/>
          <p:cNvSpPr/>
          <p:nvPr/>
        </p:nvSpPr>
        <p:spPr>
          <a:xfrm rot="16200000">
            <a:off x="4238625" y="4395788"/>
            <a:ext cx="914400" cy="609600"/>
          </a:xfrm>
          <a:prstGeom prst="flowChartDelay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Flowchart: Connector 23"/>
          <p:cNvSpPr/>
          <p:nvPr/>
        </p:nvSpPr>
        <p:spPr>
          <a:xfrm>
            <a:off x="4543425" y="3786188"/>
            <a:ext cx="457200" cy="457200"/>
          </a:xfrm>
          <a:prstGeom prst="flowChartConnector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Snip Single Corner Rectangle 11"/>
          <p:cNvSpPr/>
          <p:nvPr/>
        </p:nvSpPr>
        <p:spPr>
          <a:xfrm rot="334749" flipH="1">
            <a:off x="3959225" y="4659313"/>
            <a:ext cx="614363" cy="574675"/>
          </a:xfrm>
          <a:prstGeom prst="snip1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Flowchart: Connector 58"/>
          <p:cNvSpPr/>
          <p:nvPr/>
        </p:nvSpPr>
        <p:spPr>
          <a:xfrm rot="5400000" flipH="1">
            <a:off x="4407693" y="4574382"/>
            <a:ext cx="690563" cy="78105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>
          <a:xfrm rot="1866921">
            <a:off x="4659313" y="3082925"/>
            <a:ext cx="1524000" cy="76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Non- </a:t>
            </a:r>
            <a:r>
              <a:rPr lang="en-US" dirty="0"/>
              <a:t>discrimination</a:t>
            </a:r>
          </a:p>
        </p:txBody>
      </p:sp>
      <p:cxnSp>
        <p:nvCxnSpPr>
          <p:cNvPr id="64" name="Straight Connector 63"/>
          <p:cNvCxnSpPr/>
          <p:nvPr/>
        </p:nvCxnSpPr>
        <p:spPr>
          <a:xfrm rot="5400000">
            <a:off x="4654550" y="3913188"/>
            <a:ext cx="630238" cy="4238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1371600" y="2971800"/>
            <a:ext cx="1524000" cy="7620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Equal participation</a:t>
            </a:r>
          </a:p>
        </p:txBody>
      </p:sp>
      <p:cxnSp>
        <p:nvCxnSpPr>
          <p:cNvPr id="66" name="Straight Connector 65"/>
          <p:cNvCxnSpPr>
            <a:stCxn id="65" idx="2"/>
          </p:cNvCxnSpPr>
          <p:nvPr/>
        </p:nvCxnSpPr>
        <p:spPr>
          <a:xfrm rot="16200000" flipH="1">
            <a:off x="1704181" y="4163219"/>
            <a:ext cx="8588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Can 68"/>
          <p:cNvSpPr/>
          <p:nvPr/>
        </p:nvSpPr>
        <p:spPr>
          <a:xfrm>
            <a:off x="6248400" y="2133600"/>
            <a:ext cx="838200" cy="685800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Block Arc 70"/>
          <p:cNvSpPr/>
          <p:nvPr/>
        </p:nvSpPr>
        <p:spPr>
          <a:xfrm>
            <a:off x="6248400" y="1752600"/>
            <a:ext cx="838200" cy="838200"/>
          </a:xfrm>
          <a:prstGeom prst="blockArc">
            <a:avLst/>
          </a:prstGeom>
          <a:solidFill>
            <a:srgbClr val="008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7" name="Picture 71" descr="600px-UN_emblem_blue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500438"/>
            <a:ext cx="17303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ectangle 73"/>
          <p:cNvSpPr/>
          <p:nvPr/>
        </p:nvSpPr>
        <p:spPr>
          <a:xfrm rot="2495258">
            <a:off x="3341086" y="3479742"/>
            <a:ext cx="1337655" cy="6096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Convention </a:t>
            </a:r>
            <a:r>
              <a:rPr lang="en-US" dirty="0"/>
              <a:t>Now!</a:t>
            </a:r>
          </a:p>
        </p:txBody>
      </p:sp>
      <p:cxnSp>
        <p:nvCxnSpPr>
          <p:cNvPr id="75" name="Straight Connector 74"/>
          <p:cNvCxnSpPr/>
          <p:nvPr/>
        </p:nvCxnSpPr>
        <p:spPr>
          <a:xfrm rot="5400000">
            <a:off x="3249613" y="4141787"/>
            <a:ext cx="630238" cy="4238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10" name="Picture 2" descr="C:\Users\Guest\Desktop\scales-of-justi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928688"/>
            <a:ext cx="134778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 smtClean="0">
                <a:latin typeface="Arial" charset="0"/>
                <a:ea typeface="ＭＳ Ｐゴシック" pitchFamily="34" charset="-128"/>
                <a:cs typeface="Arial" charset="0"/>
              </a:rPr>
              <a:t>Human</a:t>
            </a:r>
            <a:r>
              <a:rPr lang="pt-BR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pt-BR" dirty="0" err="1" smtClean="0">
                <a:latin typeface="Arial" charset="0"/>
                <a:ea typeface="ＭＳ Ｐゴシック" pitchFamily="34" charset="-128"/>
                <a:cs typeface="Arial" charset="0"/>
              </a:rPr>
              <a:t>rights</a:t>
            </a:r>
            <a:r>
              <a:rPr lang="pt-BR" dirty="0" smtClean="0">
                <a:latin typeface="Arial" charset="0"/>
                <a:ea typeface="ＭＳ Ｐゴシック" pitchFamily="34" charset="-128"/>
                <a:cs typeface="Arial" charset="0"/>
              </a:rPr>
              <a:t> approach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589086"/>
              </p:ext>
            </p:extLst>
          </p:nvPr>
        </p:nvGraphicFramePr>
        <p:xfrm>
          <a:off x="539552" y="1484784"/>
          <a:ext cx="8229600" cy="5174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mtClean="0">
                <a:latin typeface="Arial" charset="0"/>
                <a:ea typeface="ＭＳ Ｐゴシック" pitchFamily="34" charset="-128"/>
                <a:cs typeface="Arial" charset="0"/>
              </a:rPr>
              <a:t>Key principles of a human rights approach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rial" charset="0"/>
                <a:ea typeface="ＭＳ Ｐゴシック" pitchFamily="34" charset="-128"/>
                <a:cs typeface="Arial" charset="0"/>
              </a:rPr>
              <a:t>The </a:t>
            </a:r>
            <a:r>
              <a:rPr lang="pt-BR" dirty="0" err="1" smtClean="0">
                <a:latin typeface="Arial" charset="0"/>
                <a:ea typeface="ＭＳ Ｐゴシック" pitchFamily="34" charset="-128"/>
                <a:cs typeface="Arial" charset="0"/>
              </a:rPr>
              <a:t>Convention’s</a:t>
            </a:r>
            <a:r>
              <a:rPr lang="pt-BR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pt-BR" dirty="0" err="1" smtClean="0">
                <a:latin typeface="Arial" charset="0"/>
                <a:ea typeface="ＭＳ Ｐゴシック" pitchFamily="34" charset="-128"/>
                <a:cs typeface="Arial" charset="0"/>
              </a:rPr>
              <a:t>concept</a:t>
            </a:r>
            <a:r>
              <a:rPr lang="pt-BR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pt-BR" dirty="0" err="1" smtClean="0">
                <a:latin typeface="Arial" charset="0"/>
                <a:ea typeface="ＭＳ Ｐゴシック" pitchFamily="34" charset="-128"/>
                <a:cs typeface="Arial" charset="0"/>
              </a:rPr>
              <a:t>of</a:t>
            </a:r>
            <a:r>
              <a:rPr lang="pt-BR" smtClean="0">
                <a:latin typeface="Arial" charset="0"/>
                <a:ea typeface="ＭＳ Ｐゴシック" pitchFamily="34" charset="-128"/>
                <a:cs typeface="Arial" charset="0"/>
              </a:rPr>
              <a:t> disability</a:t>
            </a:r>
            <a:endParaRPr lang="pt-BR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1363" y="1498600"/>
            <a:ext cx="7566025" cy="447833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pt-BR" dirty="0" smtClean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pt-BR" dirty="0" err="1" smtClean="0"/>
              <a:t>Disability</a:t>
            </a:r>
            <a:r>
              <a:rPr lang="pt-BR" dirty="0" smtClean="0"/>
              <a:t> </a:t>
            </a:r>
            <a:r>
              <a:rPr lang="pt-BR" dirty="0" err="1" smtClean="0"/>
              <a:t>is</a:t>
            </a:r>
            <a:r>
              <a:rPr lang="pt-BR" dirty="0" smtClean="0"/>
              <a:t> </a:t>
            </a:r>
            <a:r>
              <a:rPr lang="pt-BR" dirty="0" err="1" smtClean="0"/>
              <a:t>an</a:t>
            </a:r>
            <a:r>
              <a:rPr lang="pt-BR" dirty="0" smtClean="0"/>
              <a:t> </a:t>
            </a:r>
            <a:r>
              <a:rPr lang="pt-BR" dirty="0" err="1" smtClean="0"/>
              <a:t>evolving</a:t>
            </a:r>
            <a:r>
              <a:rPr lang="pt-BR" dirty="0" smtClean="0"/>
              <a:t> </a:t>
            </a:r>
            <a:r>
              <a:rPr lang="pt-BR" dirty="0" err="1" smtClean="0"/>
              <a:t>concept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results</a:t>
            </a:r>
            <a:r>
              <a:rPr lang="pt-BR" dirty="0" smtClean="0"/>
              <a:t> from the </a:t>
            </a:r>
            <a:r>
              <a:rPr lang="pt-BR" b="1" dirty="0" err="1" smtClean="0"/>
              <a:t>interaction</a:t>
            </a:r>
            <a:r>
              <a:rPr lang="pt-BR" dirty="0" smtClean="0"/>
              <a:t> </a:t>
            </a:r>
            <a:r>
              <a:rPr lang="pt-BR" dirty="0" err="1" smtClean="0"/>
              <a:t>between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err="1" smtClean="0"/>
              <a:t>persons</a:t>
            </a:r>
            <a:r>
              <a:rPr lang="pt-BR" b="1" dirty="0" smtClean="0"/>
              <a:t> with </a:t>
            </a:r>
            <a:r>
              <a:rPr lang="pt-BR" b="1" dirty="0" err="1" smtClean="0"/>
              <a:t>impairments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err="1" smtClean="0"/>
              <a:t>attitudinal</a:t>
            </a:r>
            <a:r>
              <a:rPr lang="pt-BR" b="1" dirty="0" smtClean="0"/>
              <a:t> and </a:t>
            </a:r>
            <a:r>
              <a:rPr lang="pt-BR" b="1" dirty="0" err="1" smtClean="0"/>
              <a:t>environmental</a:t>
            </a:r>
            <a:r>
              <a:rPr lang="pt-BR" b="1" dirty="0" smtClean="0"/>
              <a:t> </a:t>
            </a:r>
            <a:r>
              <a:rPr lang="pt-BR" b="1" dirty="0" err="1" smtClean="0"/>
              <a:t>barriers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dirty="0" err="1" smtClean="0"/>
              <a:t>that</a:t>
            </a:r>
            <a:r>
              <a:rPr lang="pt-BR" dirty="0" smtClean="0"/>
              <a:t> hinders their full and effective </a:t>
            </a:r>
            <a:r>
              <a:rPr lang="pt-BR" b="1" dirty="0" smtClean="0"/>
              <a:t>participation in </a:t>
            </a:r>
            <a:r>
              <a:rPr lang="pt-BR" b="1" dirty="0" err="1" smtClean="0"/>
              <a:t>society</a:t>
            </a:r>
            <a:r>
              <a:rPr lang="pt-BR" b="1" dirty="0" smtClean="0"/>
              <a:t> on a equal basis </a:t>
            </a:r>
            <a:r>
              <a:rPr lang="pt-BR" b="1" dirty="0" err="1" smtClean="0"/>
              <a:t>with</a:t>
            </a:r>
            <a:r>
              <a:rPr lang="pt-BR" b="1" dirty="0" smtClean="0"/>
              <a:t> </a:t>
            </a:r>
            <a:r>
              <a:rPr lang="pt-BR" b="1" dirty="0" err="1" smtClean="0"/>
              <a:t>others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301625" y="6308725"/>
            <a:ext cx="269875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47" name="TextBox 11"/>
          <p:cNvSpPr txBox="1">
            <a:spLocks noChangeArrowheads="1"/>
          </p:cNvSpPr>
          <p:nvPr/>
        </p:nvSpPr>
        <p:spPr bwMode="auto">
          <a:xfrm>
            <a:off x="838200" y="1101725"/>
            <a:ext cx="3276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100"/>
              <a:t>Introduce participants to the current human rights approach to disability and explain the evolution of other approaches </a:t>
            </a:r>
            <a:endParaRPr lang="en-US" sz="2100">
              <a:cs typeface="Arial" charset="0"/>
            </a:endParaRPr>
          </a:p>
        </p:txBody>
      </p:sp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4370388" y="1112838"/>
            <a:ext cx="4535487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100" dirty="0">
                <a:cs typeface="Arial" charset="0"/>
              </a:rPr>
              <a:t>How disability works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100" dirty="0">
                <a:cs typeface="Arial" charset="0"/>
              </a:rPr>
              <a:t>Approaches to disability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100" dirty="0">
                <a:cs typeface="Arial" charset="0"/>
              </a:rPr>
              <a:t>Charity approach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100" dirty="0">
                <a:cs typeface="Arial" charset="0"/>
              </a:rPr>
              <a:t>Medical approach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100" dirty="0">
                <a:cs typeface="Arial" charset="0"/>
              </a:rPr>
              <a:t>Consequences of charity and medical approaches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100" dirty="0">
                <a:cs typeface="Arial" charset="0"/>
              </a:rPr>
              <a:t>Social approach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100" dirty="0">
                <a:cs typeface="Arial" charset="0"/>
              </a:rPr>
              <a:t>Human rights approach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100" dirty="0">
                <a:cs typeface="Arial" charset="0"/>
              </a:rPr>
              <a:t>Key principles of a rights-based approach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100" dirty="0" smtClean="0">
                <a:cs typeface="Arial" charset="0"/>
              </a:rPr>
              <a:t>Convention’s concept </a:t>
            </a:r>
            <a:r>
              <a:rPr lang="en-US" sz="2100" dirty="0">
                <a:cs typeface="Arial" charset="0"/>
              </a:rPr>
              <a:t>of disability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100" dirty="0">
                <a:cs typeface="Arial" charset="0"/>
              </a:rPr>
              <a:t>Language and terminology</a:t>
            </a:r>
          </a:p>
        </p:txBody>
      </p:sp>
      <p:sp>
        <p:nvSpPr>
          <p:cNvPr id="6149" name="TextBox 17"/>
          <p:cNvSpPr txBox="1">
            <a:spLocks noChangeArrowheads="1"/>
          </p:cNvSpPr>
          <p:nvPr/>
        </p:nvSpPr>
        <p:spPr bwMode="auto">
          <a:xfrm>
            <a:off x="1066800" y="366713"/>
            <a:ext cx="16875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600" b="1">
                <a:solidFill>
                  <a:schemeClr val="tx2"/>
                </a:solidFill>
                <a:cs typeface="Arial" charset="0"/>
              </a:rPr>
              <a:t>Objective</a:t>
            </a:r>
          </a:p>
        </p:txBody>
      </p:sp>
      <p:sp>
        <p:nvSpPr>
          <p:cNvPr id="6150" name="TextBox 18"/>
          <p:cNvSpPr txBox="1">
            <a:spLocks noChangeArrowheads="1"/>
          </p:cNvSpPr>
          <p:nvPr/>
        </p:nvSpPr>
        <p:spPr bwMode="auto">
          <a:xfrm>
            <a:off x="4699000" y="366713"/>
            <a:ext cx="2111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600" b="1">
                <a:solidFill>
                  <a:schemeClr val="tx2"/>
                </a:solidFill>
                <a:cs typeface="Arial" charset="0"/>
              </a:rPr>
              <a:t>Module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8" y="0"/>
            <a:ext cx="8382000" cy="533400"/>
          </a:xfrm>
        </p:spPr>
        <p:txBody>
          <a:bodyPr rtlCol="0">
            <a:normAutofit fontScale="90000"/>
          </a:bodyPr>
          <a:lstStyle/>
          <a:p>
            <a:pPr lvl="1" algn="ctr" fontAlgn="auto">
              <a:spcAft>
                <a:spcPts val="0"/>
              </a:spcAft>
              <a:defRPr/>
            </a:pPr>
            <a:r>
              <a:rPr lang="en-US" sz="2800" dirty="0" smtClean="0"/>
              <a:t>Language and terminology</a:t>
            </a:r>
            <a:r>
              <a:rPr lang="en-US" sz="2800" dirty="0">
                <a:solidFill>
                  <a:sysClr val="windowText" lastClr="000000"/>
                </a:solidFill>
              </a:rPr>
              <a:t/>
            </a:r>
            <a:br>
              <a:rPr lang="en-US" sz="2800" dirty="0">
                <a:solidFill>
                  <a:sysClr val="windowText" lastClr="000000"/>
                </a:solidFill>
              </a:rPr>
            </a:br>
            <a:endParaRPr lang="en-US" sz="4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sz="900"/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/>
          </a:p>
        </p:txBody>
      </p:sp>
      <p:graphicFrame>
        <p:nvGraphicFramePr>
          <p:cNvPr id="32835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280775"/>
              </p:ext>
            </p:extLst>
          </p:nvPr>
        </p:nvGraphicFramePr>
        <p:xfrm>
          <a:off x="496888" y="692150"/>
          <a:ext cx="8197850" cy="5525271"/>
        </p:xfrm>
        <a:graphic>
          <a:graphicData uri="http://schemas.openxmlformats.org/drawingml/2006/table">
            <a:tbl>
              <a:tblPr/>
              <a:tblGrid>
                <a:gridCol w="2659358"/>
                <a:gridCol w="5538492"/>
              </a:tblGrid>
              <a:tr h="6354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Outdated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Suggested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55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Victim of…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Person with…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579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Suffering from…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Afflicted by…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Person with…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3352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Invalid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Person with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disability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426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Mentally handicapped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Person with an intellectual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impairment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426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Mentally ill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Person with a mental or psychosocial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impairment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3352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Manic depressive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Person with bipolarity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3352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Epileptic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Person with epilepsy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3352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Spastic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Person with cerebral palsy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426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The blind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Person who is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blind, blind person,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person with visual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impairment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426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The deaf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Deaf person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708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Disabled parking/disabled toilet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Accessible parking/accessible toilet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47663" y="365125"/>
            <a:ext cx="8569325" cy="1143000"/>
          </a:xfrm>
        </p:spPr>
        <p:txBody>
          <a:bodyPr/>
          <a:lstStyle/>
          <a:p>
            <a:pPr algn="ctr" eaLnBrk="1" hangingPunct="1"/>
            <a:r>
              <a:rPr lang="en-US" sz="2800" smtClean="0">
                <a:latin typeface="Arial" charset="0"/>
                <a:ea typeface="ＭＳ Ｐゴシック" pitchFamily="34" charset="-128"/>
                <a:cs typeface="Arial" charset="0"/>
              </a:rPr>
              <a:t>Sources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558800" y="1292224"/>
            <a:ext cx="7477125" cy="3746501"/>
          </a:xfrm>
        </p:spPr>
        <p:txBody>
          <a:bodyPr/>
          <a:lstStyle/>
          <a:p>
            <a:pPr eaLnBrk="1" hangingPunct="1">
              <a:defRPr/>
            </a:pPr>
            <a:r>
              <a:rPr lang="en-US" sz="2100" dirty="0" smtClean="0">
                <a:latin typeface="Arial" charset="0"/>
                <a:ea typeface="ＭＳ Ｐゴシック" pitchFamily="34" charset="-128"/>
                <a:cs typeface="Arial" charset="0"/>
              </a:rPr>
              <a:t>Convention on the Rights of Persons with Disabilities</a:t>
            </a:r>
          </a:p>
          <a:p>
            <a:pPr eaLnBrk="1" hangingPunct="1">
              <a:defRPr/>
            </a:pPr>
            <a:r>
              <a:rPr lang="en-GB" sz="2000" dirty="0" err="1"/>
              <a:t>OHCHR</a:t>
            </a:r>
            <a:r>
              <a:rPr lang="en-GB" sz="2000" dirty="0"/>
              <a:t>, United Nations Department of Economic and Social Affairs and Inter-Parliamentary Union, </a:t>
            </a:r>
            <a:r>
              <a:rPr lang="en-GB" sz="2000" i="1" dirty="0"/>
              <a:t>From Exclusion to Equality: Realizing the Rights of Persons with Disabilities—Handbook for Parliamentarians on the Convention on the Rights of Persons with Disabilities and its Optional Protocol</a:t>
            </a:r>
            <a:r>
              <a:rPr lang="en-GB" sz="2000" dirty="0"/>
              <a:t> (</a:t>
            </a:r>
            <a:r>
              <a:rPr lang="en-GB" sz="2000" dirty="0" err="1"/>
              <a:t>HR</a:t>
            </a:r>
            <a:r>
              <a:rPr lang="en-GB" sz="2000" dirty="0"/>
              <a:t>/PUB/07/6</a:t>
            </a:r>
            <a:r>
              <a:rPr lang="en-GB" sz="2000" dirty="0" smtClean="0"/>
              <a:t>)</a:t>
            </a:r>
          </a:p>
          <a:p>
            <a:pPr eaLnBrk="1" hangingPunct="1">
              <a:defRPr/>
            </a:pPr>
            <a:r>
              <a:rPr lang="en-US" sz="2000" dirty="0" err="1" smtClean="0">
                <a:latin typeface="Arial" charset="0"/>
                <a:ea typeface="ＭＳ Ｐゴシック" pitchFamily="34" charset="-128"/>
                <a:cs typeface="Arial" charset="0"/>
              </a:rPr>
              <a:t>OHCHR</a:t>
            </a:r>
            <a:r>
              <a:rPr lang="en-US" sz="2000" smtClean="0">
                <a:latin typeface="Arial" charset="0"/>
                <a:ea typeface="ＭＳ Ｐゴシック" pitchFamily="34" charset="-128"/>
                <a:cs typeface="Arial" charset="0"/>
              </a:rPr>
              <a:t>, FAQ on 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the </a:t>
            </a:r>
            <a:r>
              <a:rPr lang="en-US" sz="2000" dirty="0">
                <a:latin typeface="Arial" charset="0"/>
                <a:ea typeface="ＭＳ Ｐゴシック" pitchFamily="34" charset="-128"/>
                <a:cs typeface="Arial" charset="0"/>
              </a:rPr>
              <a:t>Convention on the Rights of Persons with 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Disabilities </a:t>
            </a:r>
            <a:r>
              <a:rPr lang="en-US" sz="2000" u="sng" dirty="0" smtClean="0">
                <a:latin typeface="Arial" charset="0"/>
                <a:ea typeface="ＭＳ Ｐゴシック" pitchFamily="34" charset="-128"/>
                <a:cs typeface="Arial" charset="0"/>
                <a:hlinkClick r:id="rId3"/>
              </a:rPr>
              <a:t>www.ohchr.org/EN/Issues/Disability/Pages/FAQ.aspx</a:t>
            </a:r>
            <a:r>
              <a:rPr lang="en-US" sz="2000" u="sng" dirty="0" smtClean="0">
                <a:latin typeface="Arial" charset="0"/>
                <a:ea typeface="ＭＳ Ｐゴシック" pitchFamily="34" charset="-128"/>
                <a:cs typeface="Arial" charset="0"/>
              </a:rPr>
              <a:t> (accessed 2 August 2012)</a:t>
            </a:r>
            <a:endParaRPr lang="en-US" sz="20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GB" sz="21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defRPr/>
            </a:pPr>
            <a:endParaRPr lang="en-GB" sz="22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defRPr/>
            </a:pPr>
            <a:endParaRPr lang="en-US" sz="22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8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defRPr/>
            </a:pP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47088" cy="698500"/>
          </a:xfrm>
        </p:spPr>
        <p:txBody>
          <a:bodyPr/>
          <a:lstStyle/>
          <a:p>
            <a:pPr algn="ctr"/>
            <a:r>
              <a:rPr lang="pt-BR" smtClean="0">
                <a:latin typeface="Arial" charset="0"/>
                <a:ea typeface="ＭＳ Ｐゴシック" pitchFamily="34" charset="-128"/>
                <a:cs typeface="Arial" charset="0"/>
              </a:rPr>
              <a:t>How disability works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928662" y="972457"/>
            <a:ext cx="7559675" cy="4115462"/>
            <a:chOff x="914400" y="1219200"/>
            <a:chExt cx="7559675" cy="392909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AutoShape 2"/>
            <p:cNvSpPr>
              <a:spLocks noChangeArrowheads="1"/>
            </p:cNvSpPr>
            <p:nvPr/>
          </p:nvSpPr>
          <p:spPr bwMode="auto">
            <a:xfrm>
              <a:off x="5773738" y="1219200"/>
              <a:ext cx="2700337" cy="1439862"/>
            </a:xfrm>
            <a:prstGeom prst="roundRect">
              <a:avLst>
                <a:gd name="adj" fmla="val 21936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90000" tIns="45000" rIns="90000" bIns="45000" anchor="ctr" anchorCtr="1"/>
            <a:lstStyle/>
            <a:p>
              <a:pPr algn="ctr">
                <a:tabLst>
                  <a:tab pos="723900" algn="l"/>
                  <a:tab pos="1447800" algn="l"/>
                  <a:tab pos="2171700" algn="l"/>
                </a:tabLst>
                <a:defRPr/>
              </a:pPr>
              <a:endParaRPr lang="en-GB" sz="2000" b="1" dirty="0"/>
            </a:p>
            <a:p>
              <a:pPr algn="ctr"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lang="en-GB" sz="2000" b="1" dirty="0"/>
                <a:t>Environmental factors</a:t>
              </a:r>
            </a:p>
            <a:p>
              <a:pPr algn="ctr">
                <a:tabLst>
                  <a:tab pos="723900" algn="l"/>
                  <a:tab pos="1447800" algn="l"/>
                  <a:tab pos="2171700" algn="l"/>
                </a:tabLst>
                <a:defRPr/>
              </a:pPr>
              <a:endParaRPr lang="en-GB" sz="2000" b="1" dirty="0"/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914400" y="1219200"/>
              <a:ext cx="2700338" cy="1439862"/>
            </a:xfrm>
            <a:prstGeom prst="roundRect">
              <a:avLst>
                <a:gd name="adj" fmla="val 18629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90000" tIns="45000" rIns="90000" bIns="45000" anchor="ctr" anchorCtr="1"/>
            <a:lstStyle/>
            <a:p>
              <a:pPr algn="ctr"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lang="en-GB" sz="2400" b="1" dirty="0">
                  <a:solidFill>
                    <a:schemeClr val="bg1"/>
                  </a:solidFill>
                </a:rPr>
                <a:t>Personal factors</a:t>
              </a:r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3924300" y="2965450"/>
              <a:ext cx="1439863" cy="900113"/>
            </a:xfrm>
            <a:prstGeom prst="octagon">
              <a:avLst>
                <a:gd name="adj" fmla="val 23148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</a:tabLst>
                <a:defRPr/>
              </a:pPr>
              <a:r>
                <a:rPr lang="en-GB" b="1" dirty="0" smtClean="0">
                  <a:solidFill>
                    <a:srgbClr val="000000"/>
                  </a:solidFill>
                </a:rPr>
                <a:t>Interaction</a:t>
              </a:r>
              <a:endParaRPr lang="en-GB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 flipH="1">
              <a:off x="2173288" y="2743200"/>
              <a:ext cx="1619250" cy="1079500"/>
            </a:xfrm>
            <a:custGeom>
              <a:avLst/>
              <a:gdLst>
                <a:gd name="T0" fmla="*/ 1186775 w 21600"/>
                <a:gd name="T1" fmla="*/ 0 h 21600"/>
                <a:gd name="T2" fmla="*/ 754301 w 21600"/>
                <a:gd name="T3" fmla="*/ 304759 h 21600"/>
                <a:gd name="T4" fmla="*/ 457138 w 21600"/>
                <a:gd name="T5" fmla="*/ 502867 h 21600"/>
                <a:gd name="T6" fmla="*/ 0 w 21600"/>
                <a:gd name="T7" fmla="*/ 791184 h 21600"/>
                <a:gd name="T8" fmla="*/ 457138 w 21600"/>
                <a:gd name="T9" fmla="*/ 1079500 h 21600"/>
                <a:gd name="T10" fmla="*/ 917425 w 21600"/>
                <a:gd name="T11" fmla="*/ 918475 h 21600"/>
                <a:gd name="T12" fmla="*/ 1377712 w 21600"/>
                <a:gd name="T13" fmla="*/ 611617 h 21600"/>
                <a:gd name="T14" fmla="*/ 1619250 w 21600"/>
                <a:gd name="T15" fmla="*/ 304759 h 21600"/>
                <a:gd name="T16" fmla="*/ 1769472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5898240 60000 65536"/>
                <a:gd name="T22" fmla="*/ 0 60000 65536"/>
                <a:gd name="T23" fmla="*/ 0 60000 65536"/>
                <a:gd name="T24" fmla="*/ 2692 w 21600"/>
                <a:gd name="T25" fmla="*/ 13284 h 21600"/>
                <a:gd name="T26" fmla="*/ 18378 w 21600"/>
                <a:gd name="T27" fmla="*/ 1837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5831" y="0"/>
                  </a:moveTo>
                  <a:lnTo>
                    <a:pt x="10062" y="6098"/>
                  </a:lnTo>
                  <a:lnTo>
                    <a:pt x="13284" y="6098"/>
                  </a:lnTo>
                  <a:lnTo>
                    <a:pt x="13284" y="13284"/>
                  </a:lnTo>
                  <a:lnTo>
                    <a:pt x="6098" y="13284"/>
                  </a:lnTo>
                  <a:lnTo>
                    <a:pt x="6098" y="10062"/>
                  </a:lnTo>
                  <a:lnTo>
                    <a:pt x="0" y="15831"/>
                  </a:lnTo>
                  <a:lnTo>
                    <a:pt x="6098" y="21600"/>
                  </a:lnTo>
                  <a:lnTo>
                    <a:pt x="6098" y="18378"/>
                  </a:lnTo>
                  <a:lnTo>
                    <a:pt x="18378" y="18378"/>
                  </a:lnTo>
                  <a:lnTo>
                    <a:pt x="18378" y="6098"/>
                  </a:lnTo>
                  <a:lnTo>
                    <a:pt x="21600" y="6098"/>
                  </a:lnTo>
                  <a:lnTo>
                    <a:pt x="15831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5594350" y="2743200"/>
              <a:ext cx="1619250" cy="1079500"/>
            </a:xfrm>
            <a:custGeom>
              <a:avLst/>
              <a:gdLst>
                <a:gd name="T0" fmla="*/ 1186775 w 21600"/>
                <a:gd name="T1" fmla="*/ 0 h 21600"/>
                <a:gd name="T2" fmla="*/ 754301 w 21600"/>
                <a:gd name="T3" fmla="*/ 304759 h 21600"/>
                <a:gd name="T4" fmla="*/ 457138 w 21600"/>
                <a:gd name="T5" fmla="*/ 502867 h 21600"/>
                <a:gd name="T6" fmla="*/ 0 w 21600"/>
                <a:gd name="T7" fmla="*/ 791184 h 21600"/>
                <a:gd name="T8" fmla="*/ 457138 w 21600"/>
                <a:gd name="T9" fmla="*/ 1079500 h 21600"/>
                <a:gd name="T10" fmla="*/ 917425 w 21600"/>
                <a:gd name="T11" fmla="*/ 918475 h 21600"/>
                <a:gd name="T12" fmla="*/ 1377712 w 21600"/>
                <a:gd name="T13" fmla="*/ 611617 h 21600"/>
                <a:gd name="T14" fmla="*/ 1619250 w 21600"/>
                <a:gd name="T15" fmla="*/ 304759 h 21600"/>
                <a:gd name="T16" fmla="*/ 1769472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5898240 60000 65536"/>
                <a:gd name="T22" fmla="*/ 0 60000 65536"/>
                <a:gd name="T23" fmla="*/ 0 60000 65536"/>
                <a:gd name="T24" fmla="*/ 2692 w 21600"/>
                <a:gd name="T25" fmla="*/ 13284 h 21600"/>
                <a:gd name="T26" fmla="*/ 18378 w 21600"/>
                <a:gd name="T27" fmla="*/ 1837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5831" y="0"/>
                  </a:moveTo>
                  <a:lnTo>
                    <a:pt x="10062" y="6098"/>
                  </a:lnTo>
                  <a:lnTo>
                    <a:pt x="13284" y="6098"/>
                  </a:lnTo>
                  <a:lnTo>
                    <a:pt x="13284" y="13284"/>
                  </a:lnTo>
                  <a:lnTo>
                    <a:pt x="6098" y="13284"/>
                  </a:lnTo>
                  <a:lnTo>
                    <a:pt x="6098" y="10062"/>
                  </a:lnTo>
                  <a:lnTo>
                    <a:pt x="0" y="15831"/>
                  </a:lnTo>
                  <a:lnTo>
                    <a:pt x="6098" y="21600"/>
                  </a:lnTo>
                  <a:lnTo>
                    <a:pt x="6098" y="18378"/>
                  </a:lnTo>
                  <a:lnTo>
                    <a:pt x="18378" y="18378"/>
                  </a:lnTo>
                  <a:lnTo>
                    <a:pt x="18378" y="6098"/>
                  </a:lnTo>
                  <a:lnTo>
                    <a:pt x="21600" y="6098"/>
                  </a:lnTo>
                  <a:lnTo>
                    <a:pt x="15831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4154488" y="3962400"/>
              <a:ext cx="900112" cy="1185890"/>
            </a:xfrm>
            <a:prstGeom prst="upDownArrow">
              <a:avLst>
                <a:gd name="adj1" fmla="val 50000"/>
                <a:gd name="adj2" fmla="val 19907"/>
              </a:avLst>
            </a:prstGeom>
            <a:solidFill>
              <a:srgbClr val="23FF2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" name="Double flèche horizontale 19"/>
          <p:cNvSpPr/>
          <p:nvPr/>
        </p:nvSpPr>
        <p:spPr bwMode="auto">
          <a:xfrm>
            <a:off x="2714612" y="5072074"/>
            <a:ext cx="3714776" cy="928694"/>
          </a:xfrm>
          <a:prstGeom prst="leftRightArrow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b="1" dirty="0">
                <a:solidFill>
                  <a:srgbClr val="000000"/>
                </a:solidFill>
              </a:rPr>
              <a:t>Social participation</a:t>
            </a:r>
          </a:p>
        </p:txBody>
      </p:sp>
      <p:sp>
        <p:nvSpPr>
          <p:cNvPr id="14" name="Minus 13"/>
          <p:cNvSpPr/>
          <p:nvPr/>
        </p:nvSpPr>
        <p:spPr>
          <a:xfrm>
            <a:off x="1647812" y="5141911"/>
            <a:ext cx="1066800" cy="752475"/>
          </a:xfrm>
          <a:prstGeom prst="mathMinus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Plus 14"/>
          <p:cNvSpPr/>
          <p:nvPr/>
        </p:nvSpPr>
        <p:spPr>
          <a:xfrm>
            <a:off x="6429388" y="4979208"/>
            <a:ext cx="1057275" cy="1114425"/>
          </a:xfrm>
          <a:prstGeom prst="mathPlus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896123" y="522908"/>
            <a:ext cx="7429552" cy="5357850"/>
            <a:chOff x="857224" y="857232"/>
            <a:chExt cx="7429552" cy="5357850"/>
          </a:xfrm>
          <a:solidFill>
            <a:schemeClr val="accent5">
              <a:lumMod val="75000"/>
            </a:schemeClr>
          </a:solidFill>
        </p:grpSpPr>
        <p:sp>
          <p:nvSpPr>
            <p:cNvPr id="3" name="Rectangle à coins arrondis 2"/>
            <p:cNvSpPr/>
            <p:nvPr/>
          </p:nvSpPr>
          <p:spPr>
            <a:xfrm>
              <a:off x="857224" y="857232"/>
              <a:ext cx="7429552" cy="535785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graphicFrame>
          <p:nvGraphicFramePr>
            <p:cNvPr id="2" name="Diagramme 1"/>
            <p:cNvGraphicFramePr/>
            <p:nvPr>
              <p:extLst>
                <p:ext uri="{D42A27DB-BD31-4B8C-83A1-F6EECF244321}">
                  <p14:modId xmlns:p14="http://schemas.microsoft.com/office/powerpoint/2010/main" val="2066384134"/>
                </p:ext>
              </p:extLst>
            </p:nvPr>
          </p:nvGraphicFramePr>
          <p:xfrm>
            <a:off x="1500166" y="1928802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4" name="ZoneTexte 3"/>
            <p:cNvSpPr txBox="1"/>
            <p:nvPr/>
          </p:nvSpPr>
          <p:spPr>
            <a:xfrm>
              <a:off x="2380343" y="1214422"/>
              <a:ext cx="4461113" cy="523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Some </a:t>
              </a:r>
              <a:r>
                <a:rPr lang="en-GB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personal </a:t>
              </a:r>
              <a:r>
                <a:rPr lang="en-GB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factors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741363" y="274638"/>
            <a:ext cx="7566025" cy="422275"/>
          </a:xfrm>
        </p:spPr>
        <p:txBody>
          <a:bodyPr/>
          <a:lstStyle/>
          <a:p>
            <a:endParaRPr lang="en-GB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380392"/>
              </p:ext>
            </p:extLst>
          </p:nvPr>
        </p:nvGraphicFramePr>
        <p:xfrm>
          <a:off x="457200" y="1219200"/>
          <a:ext cx="82296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714625" y="1320800"/>
            <a:ext cx="3786188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Environmental factors</a:t>
            </a:r>
            <a:r>
              <a:rPr lang="ar-SA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‏</a:t>
            </a:r>
            <a:endParaRPr lang="en-GB" sz="28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 bwMode="auto">
          <a:xfrm>
            <a:off x="3017838" y="533400"/>
            <a:ext cx="3001962" cy="106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-109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4400" kern="0" dirty="0">
                <a:solidFill>
                  <a:srgbClr val="000000"/>
                </a:solidFill>
                <a:latin typeface="+mj-lt"/>
                <a:ea typeface="Lucida Sans Unicode" pitchFamily="-109" charset="-52"/>
                <a:cs typeface="+mj-cs"/>
              </a:rPr>
              <a:t>The interaction</a:t>
            </a:r>
          </a:p>
        </p:txBody>
      </p:sp>
      <p:grpSp>
        <p:nvGrpSpPr>
          <p:cNvPr id="10243" name="Group 2"/>
          <p:cNvGrpSpPr>
            <a:grpSpLocks/>
          </p:cNvGrpSpPr>
          <p:nvPr/>
        </p:nvGrpSpPr>
        <p:grpSpPr bwMode="auto">
          <a:xfrm>
            <a:off x="685800" y="533400"/>
            <a:ext cx="2160588" cy="2590800"/>
            <a:chOff x="680" y="794"/>
            <a:chExt cx="1361" cy="1700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680" y="1754"/>
              <a:ext cx="1361" cy="740"/>
            </a:xfrm>
            <a:prstGeom prst="roundRect">
              <a:avLst>
                <a:gd name="adj" fmla="val 208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90000" tIns="45000" rIns="90000" bIns="45000" anchor="ctr" anchorCtr="1"/>
            <a:lstStyle/>
            <a:p>
              <a:pPr algn="ctr">
                <a:tabLst>
                  <a:tab pos="723900" algn="l"/>
                  <a:tab pos="1447800" algn="l"/>
                </a:tabLst>
                <a:defRPr/>
              </a:pPr>
              <a:r>
                <a:rPr lang="en-GB" dirty="0" smtClean="0">
                  <a:solidFill>
                    <a:srgbClr val="000000"/>
                  </a:solidFill>
                </a:rPr>
                <a:t>Socioeconomic (individual impact)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680" y="794"/>
              <a:ext cx="1361" cy="283"/>
            </a:xfrm>
            <a:prstGeom prst="roundRect">
              <a:avLst>
                <a:gd name="adj" fmla="val 352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90000" tIns="45000" rIns="90000" bIns="45000" anchor="ctr" anchorCtr="1"/>
            <a:lstStyle/>
            <a:p>
              <a:pPr algn="ctr">
                <a:tabLst>
                  <a:tab pos="723900" algn="l"/>
                  <a:tab pos="1447800" algn="l"/>
                </a:tabLst>
                <a:defRPr/>
              </a:pPr>
              <a:r>
                <a:rPr lang="en-GB" b="1" dirty="0">
                  <a:solidFill>
                    <a:srgbClr val="000000"/>
                  </a:solidFill>
                </a:rPr>
                <a:t>PERSONAL FACTORS</a:t>
              </a: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680" y="1077"/>
              <a:ext cx="1361" cy="677"/>
            </a:xfrm>
            <a:prstGeom prst="roundRect">
              <a:avLst>
                <a:gd name="adj" fmla="val 208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90000" tIns="45000" rIns="90000" bIns="45000" anchor="ctr" anchorCtr="1"/>
            <a:lstStyle/>
            <a:p>
              <a:pPr algn="ctr">
                <a:tabLst>
                  <a:tab pos="723900" algn="l"/>
                  <a:tab pos="1447800" algn="l"/>
                </a:tabLst>
                <a:defRPr/>
              </a:pPr>
              <a:r>
                <a:rPr lang="en-GB" dirty="0" smtClean="0">
                  <a:solidFill>
                    <a:srgbClr val="000000"/>
                  </a:solidFill>
                </a:rPr>
                <a:t>Physical (inherent) 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244" name="Group 7"/>
          <p:cNvGrpSpPr>
            <a:grpSpLocks/>
          </p:cNvGrpSpPr>
          <p:nvPr/>
        </p:nvGrpSpPr>
        <p:grpSpPr bwMode="auto">
          <a:xfrm>
            <a:off x="5810250" y="533400"/>
            <a:ext cx="2647950" cy="2590800"/>
            <a:chOff x="3960" y="794"/>
            <a:chExt cx="2163" cy="1814"/>
          </a:xfrm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3970" y="1157"/>
              <a:ext cx="1076" cy="726"/>
            </a:xfrm>
            <a:prstGeom prst="roundRect">
              <a:avLst>
                <a:gd name="adj" fmla="val 134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90000" tIns="45000" rIns="90000" bIns="45000" anchor="ctr" anchorCtr="1"/>
            <a:lstStyle/>
            <a:p>
              <a:pPr algn="ctr">
                <a:tabLst>
                  <a:tab pos="723900" algn="l"/>
                  <a:tab pos="1447800" algn="l"/>
                </a:tabLst>
                <a:defRPr/>
              </a:pPr>
              <a:r>
                <a:rPr lang="en-GB" dirty="0" smtClean="0">
                  <a:solidFill>
                    <a:srgbClr val="000000"/>
                  </a:solidFill>
                </a:rPr>
                <a:t>Accessibility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3960" y="794"/>
              <a:ext cx="2153" cy="363"/>
            </a:xfrm>
            <a:prstGeom prst="roundRect">
              <a:avLst>
                <a:gd name="adj" fmla="val 273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90000" tIns="45000" rIns="90000" bIns="45000" anchor="ctr" anchorCtr="1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r>
                <a:rPr lang="en-GB" b="1" dirty="0">
                  <a:solidFill>
                    <a:srgbClr val="000000"/>
                  </a:solidFill>
                </a:rPr>
                <a:t>ENVIRONMENTAL FACTORS</a:t>
              </a: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5046" y="1882"/>
              <a:ext cx="1077" cy="726"/>
            </a:xfrm>
            <a:prstGeom prst="roundRect">
              <a:avLst>
                <a:gd name="adj" fmla="val 134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90000" tIns="45000" rIns="90000" bIns="45000" anchor="ctr" anchorCtr="1"/>
            <a:lstStyle/>
            <a:p>
              <a:pPr algn="ctr">
                <a:tabLst>
                  <a:tab pos="723900" algn="l"/>
                  <a:tab pos="1447800" algn="l"/>
                </a:tabLst>
                <a:defRPr/>
              </a:pPr>
              <a:r>
                <a:rPr lang="en-GB" dirty="0" smtClean="0">
                  <a:solidFill>
                    <a:srgbClr val="000000"/>
                  </a:solidFill>
                </a:rPr>
                <a:t>Services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5046" y="1157"/>
              <a:ext cx="1077" cy="726"/>
            </a:xfrm>
            <a:prstGeom prst="roundRect">
              <a:avLst>
                <a:gd name="adj" fmla="val 134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90000" tIns="45000" rIns="90000" bIns="45000" anchor="ctr" anchorCtr="1"/>
            <a:lstStyle/>
            <a:p>
              <a:pPr algn="ctr">
                <a:tabLst>
                  <a:tab pos="723900" algn="l"/>
                  <a:tab pos="1447800" algn="l"/>
                </a:tabLst>
                <a:defRPr/>
              </a:pPr>
              <a:r>
                <a:rPr lang="en-GB" dirty="0" smtClean="0">
                  <a:solidFill>
                    <a:srgbClr val="000000"/>
                  </a:solidFill>
                </a:rPr>
                <a:t>Policy/legal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3970" y="1882"/>
              <a:ext cx="1076" cy="726"/>
            </a:xfrm>
            <a:prstGeom prst="roundRect">
              <a:avLst>
                <a:gd name="adj" fmla="val 134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90000" tIns="45000" rIns="90000" bIns="45000" anchor="ctr" anchorCtr="1"/>
            <a:lstStyle/>
            <a:p>
              <a:pPr algn="ctr">
                <a:tabLst>
                  <a:tab pos="723900" algn="l"/>
                  <a:tab pos="1447800" algn="l"/>
                </a:tabLst>
                <a:defRPr/>
              </a:pPr>
              <a:r>
                <a:rPr lang="en-GB" dirty="0" smtClean="0">
                  <a:solidFill>
                    <a:srgbClr val="000000"/>
                  </a:solidFill>
                </a:rPr>
                <a:t>Socio-economic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656013" y="3422650"/>
            <a:ext cx="1439862" cy="900113"/>
          </a:xfrm>
          <a:prstGeom prst="octagon">
            <a:avLst>
              <a:gd name="adj" fmla="val 23148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</a:tabLst>
              <a:defRPr/>
            </a:pPr>
            <a:r>
              <a:rPr lang="en-GB" b="1" dirty="0" smtClean="0">
                <a:solidFill>
                  <a:srgbClr val="000000"/>
                </a:solidFill>
              </a:rPr>
              <a:t>Interaction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 flipH="1">
            <a:off x="1905000" y="3200400"/>
            <a:ext cx="1619250" cy="1079500"/>
          </a:xfrm>
          <a:custGeom>
            <a:avLst/>
            <a:gdLst>
              <a:gd name="T0" fmla="*/ 1186775 w 21600"/>
              <a:gd name="T1" fmla="*/ 0 h 21600"/>
              <a:gd name="T2" fmla="*/ 754301 w 21600"/>
              <a:gd name="T3" fmla="*/ 304759 h 21600"/>
              <a:gd name="T4" fmla="*/ 457138 w 21600"/>
              <a:gd name="T5" fmla="*/ 502867 h 21600"/>
              <a:gd name="T6" fmla="*/ 0 w 21600"/>
              <a:gd name="T7" fmla="*/ 791184 h 21600"/>
              <a:gd name="T8" fmla="*/ 457138 w 21600"/>
              <a:gd name="T9" fmla="*/ 1079500 h 21600"/>
              <a:gd name="T10" fmla="*/ 917425 w 21600"/>
              <a:gd name="T11" fmla="*/ 918475 h 21600"/>
              <a:gd name="T12" fmla="*/ 1377712 w 21600"/>
              <a:gd name="T13" fmla="*/ 611617 h 21600"/>
              <a:gd name="T14" fmla="*/ 1619250 w 21600"/>
              <a:gd name="T15" fmla="*/ 304759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2692 w 21600"/>
              <a:gd name="T25" fmla="*/ 13284 h 21600"/>
              <a:gd name="T26" fmla="*/ 18378 w 21600"/>
              <a:gd name="T27" fmla="*/ 18378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831" y="0"/>
                </a:moveTo>
                <a:lnTo>
                  <a:pt x="10062" y="6098"/>
                </a:lnTo>
                <a:lnTo>
                  <a:pt x="13284" y="6098"/>
                </a:lnTo>
                <a:lnTo>
                  <a:pt x="13284" y="13284"/>
                </a:lnTo>
                <a:lnTo>
                  <a:pt x="6098" y="13284"/>
                </a:lnTo>
                <a:lnTo>
                  <a:pt x="6098" y="10062"/>
                </a:lnTo>
                <a:lnTo>
                  <a:pt x="0" y="15831"/>
                </a:lnTo>
                <a:lnTo>
                  <a:pt x="6098" y="21600"/>
                </a:lnTo>
                <a:lnTo>
                  <a:pt x="6098" y="18378"/>
                </a:lnTo>
                <a:lnTo>
                  <a:pt x="18378" y="18378"/>
                </a:lnTo>
                <a:lnTo>
                  <a:pt x="18378" y="6098"/>
                </a:lnTo>
                <a:lnTo>
                  <a:pt x="21600" y="6098"/>
                </a:lnTo>
                <a:lnTo>
                  <a:pt x="15831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5326062" y="3200400"/>
            <a:ext cx="1619250" cy="1079500"/>
          </a:xfrm>
          <a:custGeom>
            <a:avLst/>
            <a:gdLst>
              <a:gd name="T0" fmla="*/ 1186775 w 21600"/>
              <a:gd name="T1" fmla="*/ 0 h 21600"/>
              <a:gd name="T2" fmla="*/ 754301 w 21600"/>
              <a:gd name="T3" fmla="*/ 304759 h 21600"/>
              <a:gd name="T4" fmla="*/ 457138 w 21600"/>
              <a:gd name="T5" fmla="*/ 502867 h 21600"/>
              <a:gd name="T6" fmla="*/ 0 w 21600"/>
              <a:gd name="T7" fmla="*/ 791184 h 21600"/>
              <a:gd name="T8" fmla="*/ 457138 w 21600"/>
              <a:gd name="T9" fmla="*/ 1079500 h 21600"/>
              <a:gd name="T10" fmla="*/ 917425 w 21600"/>
              <a:gd name="T11" fmla="*/ 918475 h 21600"/>
              <a:gd name="T12" fmla="*/ 1377712 w 21600"/>
              <a:gd name="T13" fmla="*/ 611617 h 21600"/>
              <a:gd name="T14" fmla="*/ 1619250 w 21600"/>
              <a:gd name="T15" fmla="*/ 304759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2692 w 21600"/>
              <a:gd name="T25" fmla="*/ 13284 h 21600"/>
              <a:gd name="T26" fmla="*/ 18378 w 21600"/>
              <a:gd name="T27" fmla="*/ 18378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831" y="0"/>
                </a:moveTo>
                <a:lnTo>
                  <a:pt x="10062" y="6098"/>
                </a:lnTo>
                <a:lnTo>
                  <a:pt x="13284" y="6098"/>
                </a:lnTo>
                <a:lnTo>
                  <a:pt x="13284" y="13284"/>
                </a:lnTo>
                <a:lnTo>
                  <a:pt x="6098" y="13284"/>
                </a:lnTo>
                <a:lnTo>
                  <a:pt x="6098" y="10062"/>
                </a:lnTo>
                <a:lnTo>
                  <a:pt x="0" y="15831"/>
                </a:lnTo>
                <a:lnTo>
                  <a:pt x="6098" y="21600"/>
                </a:lnTo>
                <a:lnTo>
                  <a:pt x="6098" y="18378"/>
                </a:lnTo>
                <a:lnTo>
                  <a:pt x="18378" y="18378"/>
                </a:lnTo>
                <a:lnTo>
                  <a:pt x="18378" y="6098"/>
                </a:lnTo>
                <a:lnTo>
                  <a:pt x="21600" y="6098"/>
                </a:lnTo>
                <a:lnTo>
                  <a:pt x="15831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52" name="AutoShape 16"/>
          <p:cNvSpPr>
            <a:spLocks noChangeArrowheads="1"/>
          </p:cNvSpPr>
          <p:nvPr/>
        </p:nvSpPr>
        <p:spPr bwMode="auto">
          <a:xfrm>
            <a:off x="3962400" y="4419600"/>
            <a:ext cx="900113" cy="1079500"/>
          </a:xfrm>
          <a:prstGeom prst="upDownArrow">
            <a:avLst>
              <a:gd name="adj1" fmla="val 50000"/>
              <a:gd name="adj2" fmla="val 23875"/>
            </a:avLst>
          </a:prstGeom>
          <a:solidFill>
            <a:srgbClr val="23FF2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2590800" y="5518150"/>
            <a:ext cx="3886200" cy="46038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Minus 20"/>
          <p:cNvSpPr/>
          <p:nvPr/>
        </p:nvSpPr>
        <p:spPr>
          <a:xfrm>
            <a:off x="1524000" y="5141912"/>
            <a:ext cx="1066800" cy="752475"/>
          </a:xfrm>
          <a:prstGeom prst="mathMinus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Plus 21"/>
          <p:cNvSpPr/>
          <p:nvPr/>
        </p:nvSpPr>
        <p:spPr>
          <a:xfrm>
            <a:off x="6429388" y="4979208"/>
            <a:ext cx="1057275" cy="1114425"/>
          </a:xfrm>
          <a:prstGeom prst="mathPlus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rial" charset="0"/>
                <a:ea typeface="ＭＳ Ｐゴシック" pitchFamily="34" charset="-128"/>
                <a:cs typeface="Arial" charset="0"/>
              </a:rPr>
              <a:t>Four approaches </a:t>
            </a:r>
            <a:r>
              <a:rPr lang="pt-BR" dirty="0" err="1" smtClean="0">
                <a:latin typeface="Arial" charset="0"/>
                <a:ea typeface="ＭＳ Ｐゴシック" pitchFamily="34" charset="-128"/>
                <a:cs typeface="Arial" charset="0"/>
              </a:rPr>
              <a:t>to</a:t>
            </a:r>
            <a:r>
              <a:rPr lang="pt-BR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pt-BR" dirty="0" err="1" smtClean="0">
                <a:latin typeface="Arial" charset="0"/>
                <a:ea typeface="ＭＳ Ｐゴシック" pitchFamily="34" charset="-128"/>
                <a:cs typeface="Arial" charset="0"/>
              </a:rPr>
              <a:t>disability</a:t>
            </a:r>
            <a:endParaRPr lang="pt-BR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62000" y="1676400"/>
            <a:ext cx="7543800" cy="1588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68" name="TextBox 11"/>
          <p:cNvSpPr txBox="1">
            <a:spLocks noChangeArrowheads="1"/>
          </p:cNvSpPr>
          <p:nvPr/>
        </p:nvSpPr>
        <p:spPr bwMode="auto">
          <a:xfrm>
            <a:off x="3962400" y="175260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/>
              <a:t>Time</a:t>
            </a:r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62000" y="2133600"/>
            <a:ext cx="7543800" cy="990600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Charity approach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676400" y="3124200"/>
            <a:ext cx="6629400" cy="990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Medical approach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571875" y="4114800"/>
            <a:ext cx="4733925" cy="99060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Social approach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4114800" y="5105400"/>
            <a:ext cx="4191000" cy="990600"/>
          </a:xfrm>
          <a:prstGeom prst="rightArrow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Human </a:t>
            </a:r>
            <a:r>
              <a:rPr lang="en-US" sz="2800" dirty="0" smtClean="0"/>
              <a:t>rights approach</a:t>
            </a:r>
            <a:endParaRPr lang="en-US" sz="2800" dirty="0"/>
          </a:p>
        </p:txBody>
      </p:sp>
      <p:cxnSp>
        <p:nvCxnSpPr>
          <p:cNvPr id="19" name="Straight Connector 18"/>
          <p:cNvCxnSpPr/>
          <p:nvPr/>
        </p:nvCxnSpPr>
        <p:spPr>
          <a:xfrm rot="5400000" flipH="1" flipV="1">
            <a:off x="1905001" y="3657600"/>
            <a:ext cx="4419600" cy="3175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74" name="TextBox 19"/>
          <p:cNvSpPr txBox="1">
            <a:spLocks noChangeArrowheads="1"/>
          </p:cNvSpPr>
          <p:nvPr/>
        </p:nvSpPr>
        <p:spPr bwMode="auto">
          <a:xfrm>
            <a:off x="3962399" y="1143000"/>
            <a:ext cx="21812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dirty="0" smtClean="0"/>
              <a:t>Convention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 smtClean="0">
                <a:latin typeface="Arial" charset="0"/>
                <a:ea typeface="ＭＳ Ｐゴシック" pitchFamily="34" charset="-128"/>
                <a:cs typeface="Arial" charset="0"/>
              </a:rPr>
              <a:t>Charity</a:t>
            </a:r>
            <a:r>
              <a:rPr lang="pt-BR" dirty="0" smtClean="0">
                <a:latin typeface="Arial" charset="0"/>
                <a:ea typeface="ＭＳ Ｐゴシック" pitchFamily="34" charset="-128"/>
                <a:cs typeface="Arial" charset="0"/>
              </a:rPr>
              <a:t> approach</a:t>
            </a:r>
          </a:p>
        </p:txBody>
      </p:sp>
      <p:sp>
        <p:nvSpPr>
          <p:cNvPr id="4" name="Flowchart: Delay 60"/>
          <p:cNvSpPr/>
          <p:nvPr/>
        </p:nvSpPr>
        <p:spPr>
          <a:xfrm rot="16200000">
            <a:off x="5105400" y="3429000"/>
            <a:ext cx="914400" cy="609600"/>
          </a:xfrm>
          <a:prstGeom prst="flowChartDelay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lowchart: Delay 63"/>
          <p:cNvSpPr/>
          <p:nvPr/>
        </p:nvSpPr>
        <p:spPr>
          <a:xfrm rot="16200000">
            <a:off x="5562600" y="3581400"/>
            <a:ext cx="914400" cy="609600"/>
          </a:xfrm>
          <a:prstGeom prst="flowChartDelay">
            <a:avLst/>
          </a:prstGeom>
          <a:solidFill>
            <a:schemeClr val="tx2">
              <a:lumMod val="60000"/>
              <a:lumOff val="40000"/>
              <a:alpha val="88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lowchart: Connector 64"/>
          <p:cNvSpPr/>
          <p:nvPr/>
        </p:nvSpPr>
        <p:spPr>
          <a:xfrm>
            <a:off x="5791200" y="2971800"/>
            <a:ext cx="457200" cy="457200"/>
          </a:xfrm>
          <a:prstGeom prst="flowChartConnector">
            <a:avLst/>
          </a:prstGeom>
          <a:solidFill>
            <a:schemeClr val="tx2">
              <a:lumMod val="60000"/>
              <a:lumOff val="40000"/>
              <a:alpha val="89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Connector 65"/>
          <p:cNvSpPr/>
          <p:nvPr/>
        </p:nvSpPr>
        <p:spPr>
          <a:xfrm>
            <a:off x="5334000" y="2819400"/>
            <a:ext cx="457200" cy="457200"/>
          </a:xfrm>
          <a:prstGeom prst="flowChartConnector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lowchart: Delay 66"/>
          <p:cNvSpPr/>
          <p:nvPr/>
        </p:nvSpPr>
        <p:spPr>
          <a:xfrm rot="16200000">
            <a:off x="5257800" y="3886200"/>
            <a:ext cx="914400" cy="609600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lowchart: Connector 67"/>
          <p:cNvSpPr/>
          <p:nvPr/>
        </p:nvSpPr>
        <p:spPr>
          <a:xfrm>
            <a:off x="5486400" y="3352800"/>
            <a:ext cx="457200" cy="457200"/>
          </a:xfrm>
          <a:prstGeom prst="flowChartConnector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lowchart: Delay 22"/>
          <p:cNvSpPr/>
          <p:nvPr/>
        </p:nvSpPr>
        <p:spPr>
          <a:xfrm rot="16200000">
            <a:off x="1066800" y="4419600"/>
            <a:ext cx="914400" cy="609600"/>
          </a:xfrm>
          <a:prstGeom prst="flowChartDelay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lowchart: Connector 23"/>
          <p:cNvSpPr/>
          <p:nvPr/>
        </p:nvSpPr>
        <p:spPr>
          <a:xfrm>
            <a:off x="1371600" y="3810000"/>
            <a:ext cx="457200" cy="457200"/>
          </a:xfrm>
          <a:prstGeom prst="flowChartConnector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Snip Single Corner Rectangle 11"/>
          <p:cNvSpPr/>
          <p:nvPr/>
        </p:nvSpPr>
        <p:spPr>
          <a:xfrm rot="334749" flipH="1">
            <a:off x="787400" y="4683125"/>
            <a:ext cx="614363" cy="574675"/>
          </a:xfrm>
          <a:prstGeom prst="snip1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lowchart: Connector 58"/>
          <p:cNvSpPr/>
          <p:nvPr/>
        </p:nvSpPr>
        <p:spPr>
          <a:xfrm rot="5400000" flipH="1">
            <a:off x="1264444" y="4598194"/>
            <a:ext cx="690562" cy="78105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lowchart: Delay 217"/>
          <p:cNvSpPr/>
          <p:nvPr/>
        </p:nvSpPr>
        <p:spPr>
          <a:xfrm rot="16200000">
            <a:off x="1905000" y="4495800"/>
            <a:ext cx="914400" cy="609600"/>
          </a:xfrm>
          <a:prstGeom prst="flowChartDelay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1866900" y="4991100"/>
            <a:ext cx="685800" cy="0"/>
          </a:xfrm>
          <a:prstGeom prst="line">
            <a:avLst/>
          </a:prstGeom>
          <a:ln w="60325">
            <a:solidFill>
              <a:schemeClr val="bg1"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Connector 237"/>
          <p:cNvSpPr/>
          <p:nvPr/>
        </p:nvSpPr>
        <p:spPr>
          <a:xfrm>
            <a:off x="2133600" y="3886200"/>
            <a:ext cx="457200" cy="45720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ular Callout 16"/>
          <p:cNvSpPr/>
          <p:nvPr/>
        </p:nvSpPr>
        <p:spPr>
          <a:xfrm>
            <a:off x="4343400" y="1524000"/>
            <a:ext cx="4114800" cy="1143000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Flowchart: Alternate Process 239"/>
          <p:cNvSpPr/>
          <p:nvPr/>
        </p:nvSpPr>
        <p:spPr>
          <a:xfrm>
            <a:off x="2133600" y="4038600"/>
            <a:ext cx="228600" cy="152400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bg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Flowchart: Alternate Process 239"/>
          <p:cNvSpPr/>
          <p:nvPr/>
        </p:nvSpPr>
        <p:spPr>
          <a:xfrm>
            <a:off x="2362200" y="4038600"/>
            <a:ext cx="228600" cy="152400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bg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07" name="TextBox 25"/>
          <p:cNvSpPr txBox="1">
            <a:spLocks noChangeArrowheads="1"/>
          </p:cNvSpPr>
          <p:nvPr/>
        </p:nvSpPr>
        <p:spPr bwMode="auto">
          <a:xfrm>
            <a:off x="4419600" y="1524000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/>
                </a:solidFill>
              </a:rPr>
              <a:t>Poor people, we should help them, if we can and want to…</a:t>
            </a:r>
          </a:p>
        </p:txBody>
      </p:sp>
      <p:cxnSp>
        <p:nvCxnSpPr>
          <p:cNvPr id="28" name="Straight Connector 27"/>
          <p:cNvCxnSpPr>
            <a:stCxn id="7" idx="2"/>
          </p:cNvCxnSpPr>
          <p:nvPr/>
        </p:nvCxnSpPr>
        <p:spPr>
          <a:xfrm rot="10800000" flipV="1">
            <a:off x="2819400" y="3048000"/>
            <a:ext cx="2514600" cy="762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7" idx="5"/>
          </p:cNvCxnSpPr>
          <p:nvPr/>
        </p:nvCxnSpPr>
        <p:spPr>
          <a:xfrm rot="5400000">
            <a:off x="3971925" y="2209800"/>
            <a:ext cx="752475" cy="27527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 flipV="1">
            <a:off x="3048000" y="3581400"/>
            <a:ext cx="2438400" cy="533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4343400" y="4724400"/>
            <a:ext cx="3276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609600" y="5332413"/>
            <a:ext cx="32766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295400" y="2286000"/>
            <a:ext cx="1295400" cy="990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Charity house</a:t>
            </a:r>
          </a:p>
        </p:txBody>
      </p:sp>
      <p:sp>
        <p:nvSpPr>
          <p:cNvPr id="44" name="Isosceles Triangle 43"/>
          <p:cNvSpPr/>
          <p:nvPr/>
        </p:nvSpPr>
        <p:spPr>
          <a:xfrm>
            <a:off x="990600" y="1676400"/>
            <a:ext cx="1981200" cy="609600"/>
          </a:xfrm>
          <a:prstGeom prst="triangle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 smtClean="0">
                <a:latin typeface="Arial" charset="0"/>
                <a:ea typeface="ＭＳ Ｐゴシック" pitchFamily="34" charset="-128"/>
                <a:cs typeface="Arial" charset="0"/>
              </a:rPr>
              <a:t>Charity</a:t>
            </a:r>
            <a:r>
              <a:rPr lang="pt-BR" dirty="0" smtClean="0">
                <a:latin typeface="Arial" charset="0"/>
                <a:ea typeface="ＭＳ Ｐゴシック" pitchFamily="34" charset="-128"/>
                <a:cs typeface="Arial" charset="0"/>
              </a:rPr>
              <a:t> approach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310560"/>
              </p:ext>
            </p:extLst>
          </p:nvPr>
        </p:nvGraphicFramePr>
        <p:xfrm>
          <a:off x="539552" y="1484784"/>
          <a:ext cx="8229600" cy="5174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e 7">
      <a:dk1>
        <a:srgbClr val="333333"/>
      </a:dk1>
      <a:lt1>
        <a:sysClr val="window" lastClr="FFFFFF"/>
      </a:lt1>
      <a:dk2>
        <a:srgbClr val="006FB7"/>
      </a:dk2>
      <a:lt2>
        <a:srgbClr val="CCCCCC"/>
      </a:lt2>
      <a:accent1>
        <a:srgbClr val="006FB7"/>
      </a:accent1>
      <a:accent2>
        <a:srgbClr val="5693C9"/>
      </a:accent2>
      <a:accent3>
        <a:srgbClr val="F18E00"/>
      </a:accent3>
      <a:accent4>
        <a:srgbClr val="8C1713"/>
      </a:accent4>
      <a:accent5>
        <a:srgbClr val="7FBADF"/>
      </a:accent5>
      <a:accent6>
        <a:srgbClr val="C58781"/>
      </a:accent6>
      <a:hlink>
        <a:srgbClr val="006FB7"/>
      </a:hlink>
      <a:folHlink>
        <a:srgbClr val="5693C9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EEF0A5-12DB-4B7D-AC78-28EED7652FED}"/>
</file>

<file path=customXml/itemProps2.xml><?xml version="1.0" encoding="utf-8"?>
<ds:datastoreItem xmlns:ds="http://schemas.openxmlformats.org/officeDocument/2006/customXml" ds:itemID="{58BBA707-B4D5-4148-8120-CA27406FBE5D}"/>
</file>

<file path=customXml/itemProps3.xml><?xml version="1.0" encoding="utf-8"?>
<ds:datastoreItem xmlns:ds="http://schemas.openxmlformats.org/officeDocument/2006/customXml" ds:itemID="{F8E1EA8F-47EC-4EB5-AF7F-28BA73081CB3}"/>
</file>

<file path=customXml/itemProps4.xml><?xml version="1.0" encoding="utf-8"?>
<ds:datastoreItem xmlns:ds="http://schemas.openxmlformats.org/officeDocument/2006/customXml" ds:itemID="{BEA24AF3-7AA0-4220-B34B-901B1F25C456}"/>
</file>

<file path=docProps/app.xml><?xml version="1.0" encoding="utf-8"?>
<Properties xmlns="http://schemas.openxmlformats.org/officeDocument/2006/extended-properties" xmlns:vt="http://schemas.openxmlformats.org/officeDocument/2006/docPropsVTypes">
  <TotalTime>3642</TotalTime>
  <Words>957</Words>
  <Application>Microsoft Office PowerPoint</Application>
  <PresentationFormat>On-screen Show (4:3)</PresentationFormat>
  <Paragraphs>235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Thème Office</vt:lpstr>
      <vt:lpstr>What is disability? </vt:lpstr>
      <vt:lpstr>PowerPoint Presentation</vt:lpstr>
      <vt:lpstr>How disability works</vt:lpstr>
      <vt:lpstr>PowerPoint Presentation</vt:lpstr>
      <vt:lpstr>PowerPoint Presentation</vt:lpstr>
      <vt:lpstr>PowerPoint Presentation</vt:lpstr>
      <vt:lpstr>Four approaches to disability</vt:lpstr>
      <vt:lpstr>Charity approach</vt:lpstr>
      <vt:lpstr>Charity approach</vt:lpstr>
      <vt:lpstr>Medical approach</vt:lpstr>
      <vt:lpstr>Medical approach</vt:lpstr>
      <vt:lpstr>Consequences of charity/medical approaches</vt:lpstr>
      <vt:lpstr>Social approach</vt:lpstr>
      <vt:lpstr>Social approach</vt:lpstr>
      <vt:lpstr>Persons with disabilities are part of human diversity</vt:lpstr>
      <vt:lpstr>Human rights approach</vt:lpstr>
      <vt:lpstr>Human rights approach</vt:lpstr>
      <vt:lpstr>Key principles of a human rights approach</vt:lpstr>
      <vt:lpstr>The Convention’s concept of disability</vt:lpstr>
      <vt:lpstr>Language and terminology </vt:lpstr>
      <vt:lpstr>Sources</vt:lpstr>
    </vt:vector>
  </TitlesOfParts>
  <Company>Eddy Hill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Eddy Hill</dc:creator>
  <cp:lastModifiedBy>Facundo Chavez Penillas</cp:lastModifiedBy>
  <cp:revision>282</cp:revision>
  <cp:lastPrinted>2011-10-10T19:55:34Z</cp:lastPrinted>
  <dcterms:created xsi:type="dcterms:W3CDTF">2010-05-19T14:44:31Z</dcterms:created>
  <dcterms:modified xsi:type="dcterms:W3CDTF">2015-06-03T14:19:42Z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David McCreery</vt:lpwstr>
  </property>
  <property fmtid="{D5CDD505-2E9C-101B-9397-08002B2CF9AE}" pid="3" name="xd_Signature">
    <vt:lpwstr/>
  </property>
  <property fmtid="{D5CDD505-2E9C-101B-9397-08002B2CF9AE}" pid="4" name="display_urn:schemas-microsoft-com:office:office#Author">
    <vt:lpwstr>David McCreery</vt:lpwstr>
  </property>
  <property fmtid="{D5CDD505-2E9C-101B-9397-08002B2CF9AE}" pid="5" name="TemplateUrl">
    <vt:lpwstr/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ntentTypeId">
    <vt:lpwstr>0x0101008822B9E06671B54FA89F14538B9B0FEA</vt:lpwstr>
  </property>
  <property fmtid="{D5CDD505-2E9C-101B-9397-08002B2CF9AE}" pid="10" name="Order">
    <vt:r8>2768400</vt:r8>
  </property>
</Properties>
</file>