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20"/>
  </p:notesMasterIdLst>
  <p:handoutMasterIdLst>
    <p:handoutMasterId r:id="rId21"/>
  </p:handoutMasterIdLst>
  <p:sldIdLst>
    <p:sldId id="256" r:id="rId6"/>
    <p:sldId id="259" r:id="rId7"/>
    <p:sldId id="304" r:id="rId8"/>
    <p:sldId id="306" r:id="rId9"/>
    <p:sldId id="305" r:id="rId10"/>
    <p:sldId id="301" r:id="rId11"/>
    <p:sldId id="280" r:id="rId12"/>
    <p:sldId id="296" r:id="rId13"/>
    <p:sldId id="303" r:id="rId14"/>
    <p:sldId id="286" r:id="rId15"/>
    <p:sldId id="292" r:id="rId16"/>
    <p:sldId id="307" r:id="rId17"/>
    <p:sldId id="302" r:id="rId18"/>
    <p:sldId id="273" r:id="rId19"/>
  </p:sldIdLst>
  <p:sldSz cx="9144000" cy="6858000" type="screen4x3"/>
  <p:notesSz cx="6797675" cy="9926638"/>
  <p:defaultTextStyle>
    <a:defPPr>
      <a:defRPr lang="fr-FR"/>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HCHR" initials="OHCH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FB7"/>
    <a:srgbClr val="0076C0"/>
    <a:srgbClr val="00589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36" autoAdjust="0"/>
    <p:restoredTop sz="88767" autoAdjust="0"/>
  </p:normalViewPr>
  <p:slideViewPr>
    <p:cSldViewPr snapToGrid="0" snapToObjects="1">
      <p:cViewPr>
        <p:scale>
          <a:sx n="76" d="100"/>
          <a:sy n="76" d="100"/>
        </p:scale>
        <p:origin x="-1068" y="48"/>
      </p:cViewPr>
      <p:guideLst>
        <p:guide orient="horz" pos="4196"/>
        <p:guide pos="39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3" d="100"/>
          <a:sy n="83" d="100"/>
        </p:scale>
        <p:origin x="-1992"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686979-AF30-4EF6-B410-134468B34DEF}" type="doc">
      <dgm:prSet loTypeId="urn:microsoft.com/office/officeart/2005/8/layout/radial3" loCatId="cycle" qsTypeId="urn:microsoft.com/office/officeart/2005/8/quickstyle/simple1#1" qsCatId="simple" csTypeId="urn:microsoft.com/office/officeart/2005/8/colors/accent1_2#1" csCatId="accent1" phldr="1"/>
      <dgm:spPr/>
      <dgm:t>
        <a:bodyPr/>
        <a:lstStyle/>
        <a:p>
          <a:endParaRPr lang="en-US"/>
        </a:p>
      </dgm:t>
    </dgm:pt>
    <dgm:pt modelId="{7B79AC8D-49D2-4955-BFCF-4FAC483DAC13}">
      <dgm:prSet phldrT="[Text]"/>
      <dgm:spPr>
        <a:solidFill>
          <a:schemeClr val="tx2">
            <a:lumMod val="20000"/>
            <a:lumOff val="80000"/>
          </a:schemeClr>
        </a:solidFill>
      </dgm:spPr>
      <dgm:t>
        <a:bodyPr/>
        <a:lstStyle/>
        <a:p>
          <a:r>
            <a:rPr lang="en-US" dirty="0" smtClean="0"/>
            <a:t>Implementation of the Convention</a:t>
          </a:r>
          <a:endParaRPr lang="en-US" dirty="0"/>
        </a:p>
      </dgm:t>
    </dgm:pt>
    <dgm:pt modelId="{0C14FC97-8898-4A10-B78D-FA9EF330DFFC}" type="parTrans" cxnId="{11F422F6-6F79-4DFD-92F8-ACE5DD055FB6}">
      <dgm:prSet/>
      <dgm:spPr/>
      <dgm:t>
        <a:bodyPr/>
        <a:lstStyle/>
        <a:p>
          <a:endParaRPr lang="en-US"/>
        </a:p>
      </dgm:t>
    </dgm:pt>
    <dgm:pt modelId="{3BCD90DA-5150-45E5-96EA-A2303A048537}" type="sibTrans" cxnId="{11F422F6-6F79-4DFD-92F8-ACE5DD055FB6}">
      <dgm:prSet/>
      <dgm:spPr/>
      <dgm:t>
        <a:bodyPr/>
        <a:lstStyle/>
        <a:p>
          <a:endParaRPr lang="en-US"/>
        </a:p>
      </dgm:t>
    </dgm:pt>
    <dgm:pt modelId="{FC567B80-E4E9-4EB2-B9D7-89D0FDEA8508}">
      <dgm:prSet phldrT="[Text]" custT="1"/>
      <dgm:spPr>
        <a:solidFill>
          <a:srgbClr val="92D050"/>
        </a:solidFill>
      </dgm:spPr>
      <dgm:t>
        <a:bodyPr/>
        <a:lstStyle/>
        <a:p>
          <a:r>
            <a:rPr lang="en-US" sz="1400" b="0" dirty="0" smtClean="0"/>
            <a:t>Focal points &amp; coordination mechanism </a:t>
          </a:r>
        </a:p>
        <a:p>
          <a:r>
            <a:rPr lang="en-US" sz="1400" b="0" dirty="0" smtClean="0"/>
            <a:t>(Government)</a:t>
          </a:r>
          <a:endParaRPr lang="en-US" sz="1400" b="0" dirty="0"/>
        </a:p>
      </dgm:t>
    </dgm:pt>
    <dgm:pt modelId="{67C67DF7-3620-47F9-AE09-4F5368E36090}" type="parTrans" cxnId="{0512AECC-019D-411D-874E-C683EFAC3D8F}">
      <dgm:prSet/>
      <dgm:spPr/>
      <dgm:t>
        <a:bodyPr/>
        <a:lstStyle/>
        <a:p>
          <a:endParaRPr lang="en-US"/>
        </a:p>
      </dgm:t>
    </dgm:pt>
    <dgm:pt modelId="{C8BD1B0A-7423-49F5-80D2-68A3DB4FE896}" type="sibTrans" cxnId="{0512AECC-019D-411D-874E-C683EFAC3D8F}">
      <dgm:prSet/>
      <dgm:spPr/>
      <dgm:t>
        <a:bodyPr/>
        <a:lstStyle/>
        <a:p>
          <a:endParaRPr lang="en-US"/>
        </a:p>
      </dgm:t>
    </dgm:pt>
    <dgm:pt modelId="{0553CEF1-EF83-44F0-9119-424AEAAC622E}">
      <dgm:prSet phldrT="[Text]" custT="1"/>
      <dgm:spPr>
        <a:solidFill>
          <a:srgbClr val="92D050"/>
        </a:solidFill>
      </dgm:spPr>
      <dgm:t>
        <a:bodyPr/>
        <a:lstStyle/>
        <a:p>
          <a:r>
            <a:rPr lang="en-US" sz="1400" dirty="0" smtClean="0"/>
            <a:t>National monitoring framework</a:t>
          </a:r>
          <a:endParaRPr lang="en-US" sz="1400" dirty="0"/>
        </a:p>
      </dgm:t>
    </dgm:pt>
    <dgm:pt modelId="{9E54F4C6-3AC3-45DC-A99E-7FD197C1287C}" type="parTrans" cxnId="{C6EB7833-C914-443F-A1FA-9C260843D889}">
      <dgm:prSet/>
      <dgm:spPr/>
      <dgm:t>
        <a:bodyPr/>
        <a:lstStyle/>
        <a:p>
          <a:endParaRPr lang="en-US"/>
        </a:p>
      </dgm:t>
    </dgm:pt>
    <dgm:pt modelId="{133080A0-97DA-4888-A0CF-436DA1338C1E}" type="sibTrans" cxnId="{C6EB7833-C914-443F-A1FA-9C260843D889}">
      <dgm:prSet/>
      <dgm:spPr/>
      <dgm:t>
        <a:bodyPr/>
        <a:lstStyle/>
        <a:p>
          <a:endParaRPr lang="en-US"/>
        </a:p>
      </dgm:t>
    </dgm:pt>
    <dgm:pt modelId="{7052BB00-A66B-4DF1-AEDA-78D38FA9BC34}">
      <dgm:prSet phldrT="[Text]" custT="1"/>
      <dgm:spPr>
        <a:solidFill>
          <a:srgbClr val="92D050"/>
        </a:solidFill>
      </dgm:spPr>
      <dgm:t>
        <a:bodyPr/>
        <a:lstStyle/>
        <a:p>
          <a:r>
            <a:rPr lang="en-US" sz="1400" b="0" dirty="0" smtClean="0"/>
            <a:t>Civil society, persons with disabilities &amp; OPDs, the media, academics</a:t>
          </a:r>
        </a:p>
      </dgm:t>
    </dgm:pt>
    <dgm:pt modelId="{9BDBAD51-06A8-4B27-89AE-4D8FD712FEF9}" type="parTrans" cxnId="{ED850298-18A6-4D17-86D0-3CE2615A53CD}">
      <dgm:prSet/>
      <dgm:spPr/>
      <dgm:t>
        <a:bodyPr/>
        <a:lstStyle/>
        <a:p>
          <a:endParaRPr lang="en-US"/>
        </a:p>
      </dgm:t>
    </dgm:pt>
    <dgm:pt modelId="{07D70BF9-AB69-436D-B7E3-3CB55FABC2F7}" type="sibTrans" cxnId="{ED850298-18A6-4D17-86D0-3CE2615A53CD}">
      <dgm:prSet/>
      <dgm:spPr/>
      <dgm:t>
        <a:bodyPr/>
        <a:lstStyle/>
        <a:p>
          <a:endParaRPr lang="en-US"/>
        </a:p>
      </dgm:t>
    </dgm:pt>
    <dgm:pt modelId="{118D2BA6-58CB-4383-B3A8-7EA3C88C5F83}" type="pres">
      <dgm:prSet presAssocID="{2F686979-AF30-4EF6-B410-134468B34DEF}" presName="composite" presStyleCnt="0">
        <dgm:presLayoutVars>
          <dgm:chMax val="1"/>
          <dgm:dir/>
          <dgm:resizeHandles val="exact"/>
        </dgm:presLayoutVars>
      </dgm:prSet>
      <dgm:spPr/>
      <dgm:t>
        <a:bodyPr/>
        <a:lstStyle/>
        <a:p>
          <a:endParaRPr lang="en-US"/>
        </a:p>
      </dgm:t>
    </dgm:pt>
    <dgm:pt modelId="{8A06BD1A-001E-49EA-890D-B000C5117C20}" type="pres">
      <dgm:prSet presAssocID="{2F686979-AF30-4EF6-B410-134468B34DEF}" presName="radial" presStyleCnt="0">
        <dgm:presLayoutVars>
          <dgm:animLvl val="ctr"/>
        </dgm:presLayoutVars>
      </dgm:prSet>
      <dgm:spPr/>
    </dgm:pt>
    <dgm:pt modelId="{CA856D54-5AA4-4C6B-B616-DECD6C5EC4B1}" type="pres">
      <dgm:prSet presAssocID="{7B79AC8D-49D2-4955-BFCF-4FAC483DAC13}" presName="centerShape" presStyleLbl="vennNode1" presStyleIdx="0" presStyleCnt="4" custScaleX="101409" custScaleY="87128" custLinFactNeighborX="-260" custLinFactNeighborY="-1039"/>
      <dgm:spPr/>
      <dgm:t>
        <a:bodyPr/>
        <a:lstStyle/>
        <a:p>
          <a:endParaRPr lang="en-US"/>
        </a:p>
      </dgm:t>
    </dgm:pt>
    <dgm:pt modelId="{54275520-029A-4F73-AD64-3F4E950ECE47}" type="pres">
      <dgm:prSet presAssocID="{FC567B80-E4E9-4EB2-B9D7-89D0FDEA8508}" presName="node" presStyleLbl="vennNode1" presStyleIdx="1" presStyleCnt="4" custScaleX="108169" custScaleY="89225">
        <dgm:presLayoutVars>
          <dgm:bulletEnabled val="1"/>
        </dgm:presLayoutVars>
      </dgm:prSet>
      <dgm:spPr/>
      <dgm:t>
        <a:bodyPr/>
        <a:lstStyle/>
        <a:p>
          <a:endParaRPr lang="en-US"/>
        </a:p>
      </dgm:t>
    </dgm:pt>
    <dgm:pt modelId="{AE1A5281-4007-4CAA-8C09-CACCE28ACA2E}" type="pres">
      <dgm:prSet presAssocID="{0553CEF1-EF83-44F0-9119-424AEAAC622E}" presName="node" presStyleLbl="vennNode1" presStyleIdx="2" presStyleCnt="4" custScaleX="118100">
        <dgm:presLayoutVars>
          <dgm:bulletEnabled val="1"/>
        </dgm:presLayoutVars>
      </dgm:prSet>
      <dgm:spPr/>
      <dgm:t>
        <a:bodyPr/>
        <a:lstStyle/>
        <a:p>
          <a:endParaRPr lang="en-US"/>
        </a:p>
      </dgm:t>
    </dgm:pt>
    <dgm:pt modelId="{7C3467C3-C3B8-4C31-8C37-FA2CCCCC9748}" type="pres">
      <dgm:prSet presAssocID="{7052BB00-A66B-4DF1-AEDA-78D38FA9BC34}" presName="node" presStyleLbl="vennNode1" presStyleIdx="3" presStyleCnt="4" custScaleX="120810">
        <dgm:presLayoutVars>
          <dgm:bulletEnabled val="1"/>
        </dgm:presLayoutVars>
      </dgm:prSet>
      <dgm:spPr/>
      <dgm:t>
        <a:bodyPr/>
        <a:lstStyle/>
        <a:p>
          <a:endParaRPr lang="en-US"/>
        </a:p>
      </dgm:t>
    </dgm:pt>
  </dgm:ptLst>
  <dgm:cxnLst>
    <dgm:cxn modelId="{0512AECC-019D-411D-874E-C683EFAC3D8F}" srcId="{7B79AC8D-49D2-4955-BFCF-4FAC483DAC13}" destId="{FC567B80-E4E9-4EB2-B9D7-89D0FDEA8508}" srcOrd="0" destOrd="0" parTransId="{67C67DF7-3620-47F9-AE09-4F5368E36090}" sibTransId="{C8BD1B0A-7423-49F5-80D2-68A3DB4FE896}"/>
    <dgm:cxn modelId="{ED850298-18A6-4D17-86D0-3CE2615A53CD}" srcId="{7B79AC8D-49D2-4955-BFCF-4FAC483DAC13}" destId="{7052BB00-A66B-4DF1-AEDA-78D38FA9BC34}" srcOrd="2" destOrd="0" parTransId="{9BDBAD51-06A8-4B27-89AE-4D8FD712FEF9}" sibTransId="{07D70BF9-AB69-436D-B7E3-3CB55FABC2F7}"/>
    <dgm:cxn modelId="{9A5D63A5-6CDC-4146-9153-F7EE8DC87D66}" type="presOf" srcId="{FC567B80-E4E9-4EB2-B9D7-89D0FDEA8508}" destId="{54275520-029A-4F73-AD64-3F4E950ECE47}" srcOrd="0" destOrd="0" presId="urn:microsoft.com/office/officeart/2005/8/layout/radial3"/>
    <dgm:cxn modelId="{C6EB7833-C914-443F-A1FA-9C260843D889}" srcId="{7B79AC8D-49D2-4955-BFCF-4FAC483DAC13}" destId="{0553CEF1-EF83-44F0-9119-424AEAAC622E}" srcOrd="1" destOrd="0" parTransId="{9E54F4C6-3AC3-45DC-A99E-7FD197C1287C}" sibTransId="{133080A0-97DA-4888-A0CF-436DA1338C1E}"/>
    <dgm:cxn modelId="{04CEE43F-6491-414F-B983-C1D3EAE313F4}" type="presOf" srcId="{2F686979-AF30-4EF6-B410-134468B34DEF}" destId="{118D2BA6-58CB-4383-B3A8-7EA3C88C5F83}" srcOrd="0" destOrd="0" presId="urn:microsoft.com/office/officeart/2005/8/layout/radial3"/>
    <dgm:cxn modelId="{2F4CE15B-F2F9-47C2-BD52-C4967A4EB37F}" type="presOf" srcId="{0553CEF1-EF83-44F0-9119-424AEAAC622E}" destId="{AE1A5281-4007-4CAA-8C09-CACCE28ACA2E}" srcOrd="0" destOrd="0" presId="urn:microsoft.com/office/officeart/2005/8/layout/radial3"/>
    <dgm:cxn modelId="{63665263-8200-41DF-A5C9-D4AD7D8E87E7}" type="presOf" srcId="{7B79AC8D-49D2-4955-BFCF-4FAC483DAC13}" destId="{CA856D54-5AA4-4C6B-B616-DECD6C5EC4B1}" srcOrd="0" destOrd="0" presId="urn:microsoft.com/office/officeart/2005/8/layout/radial3"/>
    <dgm:cxn modelId="{C15048E7-0251-443C-B224-154D30B9C043}" type="presOf" srcId="{7052BB00-A66B-4DF1-AEDA-78D38FA9BC34}" destId="{7C3467C3-C3B8-4C31-8C37-FA2CCCCC9748}" srcOrd="0" destOrd="0" presId="urn:microsoft.com/office/officeart/2005/8/layout/radial3"/>
    <dgm:cxn modelId="{11F422F6-6F79-4DFD-92F8-ACE5DD055FB6}" srcId="{2F686979-AF30-4EF6-B410-134468B34DEF}" destId="{7B79AC8D-49D2-4955-BFCF-4FAC483DAC13}" srcOrd="0" destOrd="0" parTransId="{0C14FC97-8898-4A10-B78D-FA9EF330DFFC}" sibTransId="{3BCD90DA-5150-45E5-96EA-A2303A048537}"/>
    <dgm:cxn modelId="{93CA92C5-3487-4440-AD86-B9E18DF70666}" type="presParOf" srcId="{118D2BA6-58CB-4383-B3A8-7EA3C88C5F83}" destId="{8A06BD1A-001E-49EA-890D-B000C5117C20}" srcOrd="0" destOrd="0" presId="urn:microsoft.com/office/officeart/2005/8/layout/radial3"/>
    <dgm:cxn modelId="{5A3377BA-EFD7-46B3-9BC9-F1C05DDFE321}" type="presParOf" srcId="{8A06BD1A-001E-49EA-890D-B000C5117C20}" destId="{CA856D54-5AA4-4C6B-B616-DECD6C5EC4B1}" srcOrd="0" destOrd="0" presId="urn:microsoft.com/office/officeart/2005/8/layout/radial3"/>
    <dgm:cxn modelId="{742D5BB4-D70D-4617-AFA1-E01DF6CEFA44}" type="presParOf" srcId="{8A06BD1A-001E-49EA-890D-B000C5117C20}" destId="{54275520-029A-4F73-AD64-3F4E950ECE47}" srcOrd="1" destOrd="0" presId="urn:microsoft.com/office/officeart/2005/8/layout/radial3"/>
    <dgm:cxn modelId="{B3E663A0-1322-4055-B854-1EDC49133CC3}" type="presParOf" srcId="{8A06BD1A-001E-49EA-890D-B000C5117C20}" destId="{AE1A5281-4007-4CAA-8C09-CACCE28ACA2E}" srcOrd="2" destOrd="0" presId="urn:microsoft.com/office/officeart/2005/8/layout/radial3"/>
    <dgm:cxn modelId="{2416476F-55BA-401C-9D40-029B447842CD}" type="presParOf" srcId="{8A06BD1A-001E-49EA-890D-B000C5117C20}" destId="{7C3467C3-C3B8-4C31-8C37-FA2CCCCC9748}" srcOrd="3"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01696A-16F3-44F6-8591-732B0B36A135}" type="doc">
      <dgm:prSet loTypeId="urn:microsoft.com/office/officeart/2005/8/layout/hProcess9" loCatId="process" qsTypeId="urn:microsoft.com/office/officeart/2005/8/quickstyle/simple1" qsCatId="simple" csTypeId="urn:microsoft.com/office/officeart/2005/8/colors/accent1_2" csCatId="accent1" phldr="1"/>
      <dgm:spPr/>
    </dgm:pt>
    <dgm:pt modelId="{9B985D4C-D11A-402E-AF45-4C1CB8450D67}">
      <dgm:prSet phldrT="[Text]"/>
      <dgm:spPr>
        <a:solidFill>
          <a:srgbClr val="00B0F0"/>
        </a:solidFill>
      </dgm:spPr>
      <dgm:t>
        <a:bodyPr/>
        <a:lstStyle/>
        <a:p>
          <a:r>
            <a:rPr lang="fr-CH" b="1" dirty="0" smtClean="0"/>
            <a:t>In </a:t>
          </a:r>
          <a:r>
            <a:rPr lang="fr-CH" b="1" dirty="0" err="1" smtClean="0"/>
            <a:t>Government</a:t>
          </a:r>
          <a:endParaRPr lang="fr-CH" b="1" dirty="0" smtClean="0"/>
        </a:p>
        <a:p>
          <a:r>
            <a:rPr lang="fr-CH" dirty="0" smtClean="0"/>
            <a:t>Focal points</a:t>
          </a:r>
        </a:p>
        <a:p>
          <a:r>
            <a:rPr lang="fr-CH" dirty="0" smtClean="0"/>
            <a:t>Coordination </a:t>
          </a:r>
          <a:r>
            <a:rPr lang="fr-CH" dirty="0" err="1" smtClean="0"/>
            <a:t>mechanism</a:t>
          </a:r>
          <a:endParaRPr lang="en-GB" dirty="0"/>
        </a:p>
      </dgm:t>
    </dgm:pt>
    <dgm:pt modelId="{47869964-EDC9-4BA5-83FA-DF114ABC8A71}" type="parTrans" cxnId="{90D61170-A575-414B-8714-575DDC48AB93}">
      <dgm:prSet/>
      <dgm:spPr/>
      <dgm:t>
        <a:bodyPr/>
        <a:lstStyle/>
        <a:p>
          <a:endParaRPr lang="en-GB"/>
        </a:p>
      </dgm:t>
    </dgm:pt>
    <dgm:pt modelId="{56F7ADD4-A71A-4257-A525-1A48219C2A08}" type="sibTrans" cxnId="{90D61170-A575-414B-8714-575DDC48AB93}">
      <dgm:prSet/>
      <dgm:spPr/>
      <dgm:t>
        <a:bodyPr/>
        <a:lstStyle/>
        <a:p>
          <a:endParaRPr lang="en-GB"/>
        </a:p>
      </dgm:t>
    </dgm:pt>
    <dgm:pt modelId="{2635C0BC-8E41-4DFF-B5A7-756C51B933A9}">
      <dgm:prSet phldrT="[Text]"/>
      <dgm:spPr>
        <a:solidFill>
          <a:srgbClr val="FFC000"/>
        </a:solidFill>
      </dgm:spPr>
      <dgm:t>
        <a:bodyPr/>
        <a:lstStyle/>
        <a:p>
          <a:r>
            <a:rPr lang="fr-CH" b="1" dirty="0" smtClean="0"/>
            <a:t>Independent</a:t>
          </a:r>
          <a:endParaRPr lang="fr-CH" b="0" dirty="0" smtClean="0"/>
        </a:p>
        <a:p>
          <a:r>
            <a:rPr lang="fr-CH" b="0" dirty="0" smtClean="0"/>
            <a:t>Monitoring and </a:t>
          </a:r>
          <a:r>
            <a:rPr lang="fr-CH" b="0" dirty="0" err="1" smtClean="0"/>
            <a:t>implementation</a:t>
          </a:r>
          <a:r>
            <a:rPr lang="fr-CH" b="0" dirty="0" smtClean="0"/>
            <a:t> </a:t>
          </a:r>
          <a:r>
            <a:rPr lang="fr-CH" b="0" dirty="0" err="1" smtClean="0"/>
            <a:t>framework</a:t>
          </a:r>
          <a:endParaRPr lang="en-GB" b="0" dirty="0"/>
        </a:p>
      </dgm:t>
    </dgm:pt>
    <dgm:pt modelId="{ED4C985F-3802-477D-8CF1-0943BDDEFC5B}" type="parTrans" cxnId="{D2D7FEFC-4DD7-49D5-BD61-0CC9138B8139}">
      <dgm:prSet/>
      <dgm:spPr/>
      <dgm:t>
        <a:bodyPr/>
        <a:lstStyle/>
        <a:p>
          <a:endParaRPr lang="en-GB"/>
        </a:p>
      </dgm:t>
    </dgm:pt>
    <dgm:pt modelId="{115EF323-FADE-4431-8284-3C5351A28382}" type="sibTrans" cxnId="{D2D7FEFC-4DD7-49D5-BD61-0CC9138B8139}">
      <dgm:prSet/>
      <dgm:spPr/>
      <dgm:t>
        <a:bodyPr/>
        <a:lstStyle/>
        <a:p>
          <a:endParaRPr lang="en-GB"/>
        </a:p>
      </dgm:t>
    </dgm:pt>
    <dgm:pt modelId="{018F00D8-5009-40D2-9EA7-1CB29C826068}">
      <dgm:prSet phldrT="[Text]"/>
      <dgm:spPr>
        <a:solidFill>
          <a:srgbClr val="92D050"/>
        </a:solidFill>
      </dgm:spPr>
      <dgm:t>
        <a:bodyPr/>
        <a:lstStyle/>
        <a:p>
          <a:r>
            <a:rPr lang="fr-CH" b="1" dirty="0" err="1" smtClean="0"/>
            <a:t>Other</a:t>
          </a:r>
          <a:endParaRPr lang="fr-CH" b="0" dirty="0" smtClean="0"/>
        </a:p>
        <a:p>
          <a:r>
            <a:rPr lang="fr-CH" b="0" dirty="0" smtClean="0"/>
            <a:t>Courts</a:t>
          </a:r>
        </a:p>
        <a:p>
          <a:r>
            <a:rPr lang="fr-CH" b="0" dirty="0" err="1" smtClean="0"/>
            <a:t>Parliaments</a:t>
          </a:r>
          <a:endParaRPr lang="en-GB" b="1" dirty="0"/>
        </a:p>
      </dgm:t>
    </dgm:pt>
    <dgm:pt modelId="{50309452-0F50-469F-B547-E4885D5ACD77}" type="parTrans" cxnId="{3AA60FE1-8012-409B-8DFA-F9D5ECCCCB66}">
      <dgm:prSet/>
      <dgm:spPr/>
      <dgm:t>
        <a:bodyPr/>
        <a:lstStyle/>
        <a:p>
          <a:endParaRPr lang="en-GB"/>
        </a:p>
      </dgm:t>
    </dgm:pt>
    <dgm:pt modelId="{514FCE6D-E982-40CE-84E1-9119A88C9800}" type="sibTrans" cxnId="{3AA60FE1-8012-409B-8DFA-F9D5ECCCCB66}">
      <dgm:prSet/>
      <dgm:spPr/>
      <dgm:t>
        <a:bodyPr/>
        <a:lstStyle/>
        <a:p>
          <a:endParaRPr lang="en-GB"/>
        </a:p>
      </dgm:t>
    </dgm:pt>
    <dgm:pt modelId="{5E216BFB-CE47-4316-B4E4-F9580BA34521}" type="pres">
      <dgm:prSet presAssocID="{4501696A-16F3-44F6-8591-732B0B36A135}" presName="CompostProcess" presStyleCnt="0">
        <dgm:presLayoutVars>
          <dgm:dir/>
          <dgm:resizeHandles val="exact"/>
        </dgm:presLayoutVars>
      </dgm:prSet>
      <dgm:spPr/>
    </dgm:pt>
    <dgm:pt modelId="{DEE81863-4156-4926-AB50-D1F8904DE36C}" type="pres">
      <dgm:prSet presAssocID="{4501696A-16F3-44F6-8591-732B0B36A135}" presName="arrow" presStyleLbl="bgShp" presStyleIdx="0" presStyleCnt="1"/>
      <dgm:spPr>
        <a:solidFill>
          <a:schemeClr val="accent5">
            <a:lumMod val="60000"/>
            <a:lumOff val="40000"/>
          </a:schemeClr>
        </a:solidFill>
      </dgm:spPr>
    </dgm:pt>
    <dgm:pt modelId="{5569FCD8-1036-428D-AA0E-8FA4AB36246C}" type="pres">
      <dgm:prSet presAssocID="{4501696A-16F3-44F6-8591-732B0B36A135}" presName="linearProcess" presStyleCnt="0"/>
      <dgm:spPr/>
    </dgm:pt>
    <dgm:pt modelId="{C4A7A573-2BD3-4F81-AF01-DC99252E06D9}" type="pres">
      <dgm:prSet presAssocID="{9B985D4C-D11A-402E-AF45-4C1CB8450D67}" presName="textNode" presStyleLbl="node1" presStyleIdx="0" presStyleCnt="3">
        <dgm:presLayoutVars>
          <dgm:bulletEnabled val="1"/>
        </dgm:presLayoutVars>
      </dgm:prSet>
      <dgm:spPr/>
      <dgm:t>
        <a:bodyPr/>
        <a:lstStyle/>
        <a:p>
          <a:endParaRPr lang="en-GB"/>
        </a:p>
      </dgm:t>
    </dgm:pt>
    <dgm:pt modelId="{CB942C65-2DCE-461C-9ED6-886CFCDBD6F9}" type="pres">
      <dgm:prSet presAssocID="{56F7ADD4-A71A-4257-A525-1A48219C2A08}" presName="sibTrans" presStyleCnt="0"/>
      <dgm:spPr/>
    </dgm:pt>
    <dgm:pt modelId="{1DCD5309-89F0-45D4-B3D9-EA8619F480D7}" type="pres">
      <dgm:prSet presAssocID="{2635C0BC-8E41-4DFF-B5A7-756C51B933A9}" presName="textNode" presStyleLbl="node1" presStyleIdx="1" presStyleCnt="3">
        <dgm:presLayoutVars>
          <dgm:bulletEnabled val="1"/>
        </dgm:presLayoutVars>
      </dgm:prSet>
      <dgm:spPr/>
      <dgm:t>
        <a:bodyPr/>
        <a:lstStyle/>
        <a:p>
          <a:endParaRPr lang="en-GB"/>
        </a:p>
      </dgm:t>
    </dgm:pt>
    <dgm:pt modelId="{E43F6DBC-AAB5-4A16-BF1F-01E3535EA3A7}" type="pres">
      <dgm:prSet presAssocID="{115EF323-FADE-4431-8284-3C5351A28382}" presName="sibTrans" presStyleCnt="0"/>
      <dgm:spPr/>
    </dgm:pt>
    <dgm:pt modelId="{B07B91B3-085A-4220-AC63-A893A8887552}" type="pres">
      <dgm:prSet presAssocID="{018F00D8-5009-40D2-9EA7-1CB29C826068}" presName="textNode" presStyleLbl="node1" presStyleIdx="2" presStyleCnt="3">
        <dgm:presLayoutVars>
          <dgm:bulletEnabled val="1"/>
        </dgm:presLayoutVars>
      </dgm:prSet>
      <dgm:spPr/>
      <dgm:t>
        <a:bodyPr/>
        <a:lstStyle/>
        <a:p>
          <a:endParaRPr lang="en-GB"/>
        </a:p>
      </dgm:t>
    </dgm:pt>
  </dgm:ptLst>
  <dgm:cxnLst>
    <dgm:cxn modelId="{D2D7FEFC-4DD7-49D5-BD61-0CC9138B8139}" srcId="{4501696A-16F3-44F6-8591-732B0B36A135}" destId="{2635C0BC-8E41-4DFF-B5A7-756C51B933A9}" srcOrd="1" destOrd="0" parTransId="{ED4C985F-3802-477D-8CF1-0943BDDEFC5B}" sibTransId="{115EF323-FADE-4431-8284-3C5351A28382}"/>
    <dgm:cxn modelId="{57E11380-8268-4612-81FB-0004A356FBE4}" type="presOf" srcId="{2635C0BC-8E41-4DFF-B5A7-756C51B933A9}" destId="{1DCD5309-89F0-45D4-B3D9-EA8619F480D7}" srcOrd="0" destOrd="0" presId="urn:microsoft.com/office/officeart/2005/8/layout/hProcess9"/>
    <dgm:cxn modelId="{3AA60FE1-8012-409B-8DFA-F9D5ECCCCB66}" srcId="{4501696A-16F3-44F6-8591-732B0B36A135}" destId="{018F00D8-5009-40D2-9EA7-1CB29C826068}" srcOrd="2" destOrd="0" parTransId="{50309452-0F50-469F-B547-E4885D5ACD77}" sibTransId="{514FCE6D-E982-40CE-84E1-9119A88C9800}"/>
    <dgm:cxn modelId="{903E1CA3-A942-42E0-BF0E-7367158D3EF5}" type="presOf" srcId="{018F00D8-5009-40D2-9EA7-1CB29C826068}" destId="{B07B91B3-085A-4220-AC63-A893A8887552}" srcOrd="0" destOrd="0" presId="urn:microsoft.com/office/officeart/2005/8/layout/hProcess9"/>
    <dgm:cxn modelId="{E2579753-F334-4709-AEB8-94696BA1DD11}" type="presOf" srcId="{9B985D4C-D11A-402E-AF45-4C1CB8450D67}" destId="{C4A7A573-2BD3-4F81-AF01-DC99252E06D9}" srcOrd="0" destOrd="0" presId="urn:microsoft.com/office/officeart/2005/8/layout/hProcess9"/>
    <dgm:cxn modelId="{90D61170-A575-414B-8714-575DDC48AB93}" srcId="{4501696A-16F3-44F6-8591-732B0B36A135}" destId="{9B985D4C-D11A-402E-AF45-4C1CB8450D67}" srcOrd="0" destOrd="0" parTransId="{47869964-EDC9-4BA5-83FA-DF114ABC8A71}" sibTransId="{56F7ADD4-A71A-4257-A525-1A48219C2A08}"/>
    <dgm:cxn modelId="{4ED4C33B-9AA5-4B7A-B51A-8DBA7CC18C16}" type="presOf" srcId="{4501696A-16F3-44F6-8591-732B0B36A135}" destId="{5E216BFB-CE47-4316-B4E4-F9580BA34521}" srcOrd="0" destOrd="0" presId="urn:microsoft.com/office/officeart/2005/8/layout/hProcess9"/>
    <dgm:cxn modelId="{8B60441F-C93C-4DCD-B28F-3521310F4795}" type="presParOf" srcId="{5E216BFB-CE47-4316-B4E4-F9580BA34521}" destId="{DEE81863-4156-4926-AB50-D1F8904DE36C}" srcOrd="0" destOrd="0" presId="urn:microsoft.com/office/officeart/2005/8/layout/hProcess9"/>
    <dgm:cxn modelId="{2577BAEB-9E34-466A-814A-958E15E7C095}" type="presParOf" srcId="{5E216BFB-CE47-4316-B4E4-F9580BA34521}" destId="{5569FCD8-1036-428D-AA0E-8FA4AB36246C}" srcOrd="1" destOrd="0" presId="urn:microsoft.com/office/officeart/2005/8/layout/hProcess9"/>
    <dgm:cxn modelId="{EFCB9858-6DAE-4EFA-BAEA-924DC619E506}" type="presParOf" srcId="{5569FCD8-1036-428D-AA0E-8FA4AB36246C}" destId="{C4A7A573-2BD3-4F81-AF01-DC99252E06D9}" srcOrd="0" destOrd="0" presId="urn:microsoft.com/office/officeart/2005/8/layout/hProcess9"/>
    <dgm:cxn modelId="{2DF23E1E-902A-4388-9DF1-FE3FBB7328E7}" type="presParOf" srcId="{5569FCD8-1036-428D-AA0E-8FA4AB36246C}" destId="{CB942C65-2DCE-461C-9ED6-886CFCDBD6F9}" srcOrd="1" destOrd="0" presId="urn:microsoft.com/office/officeart/2005/8/layout/hProcess9"/>
    <dgm:cxn modelId="{DCB594C1-FF83-4121-95F5-5622AACEA5A0}" type="presParOf" srcId="{5569FCD8-1036-428D-AA0E-8FA4AB36246C}" destId="{1DCD5309-89F0-45D4-B3D9-EA8619F480D7}" srcOrd="2" destOrd="0" presId="urn:microsoft.com/office/officeart/2005/8/layout/hProcess9"/>
    <dgm:cxn modelId="{CFC15D76-D7F5-4D35-A492-D0A320A5FCF7}" type="presParOf" srcId="{5569FCD8-1036-428D-AA0E-8FA4AB36246C}" destId="{E43F6DBC-AAB5-4A16-BF1F-01E3535EA3A7}" srcOrd="3" destOrd="0" presId="urn:microsoft.com/office/officeart/2005/8/layout/hProcess9"/>
    <dgm:cxn modelId="{565D8011-A5CB-49D7-ACD8-EF4252C64941}" type="presParOf" srcId="{5569FCD8-1036-428D-AA0E-8FA4AB36246C}" destId="{B07B91B3-085A-4220-AC63-A893A8887552}"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B9CFA4-0DE3-4742-8481-95D140B090A0}" type="doc">
      <dgm:prSet loTypeId="urn:microsoft.com/office/officeart/2011/layout/HexagonRadial" loCatId="officeonline" qsTypeId="urn:microsoft.com/office/officeart/2005/8/quickstyle/simple1" qsCatId="simple" csTypeId="urn:microsoft.com/office/officeart/2005/8/colors/accent1_2" csCatId="accent1" phldr="1"/>
      <dgm:spPr/>
      <dgm:t>
        <a:bodyPr/>
        <a:lstStyle/>
        <a:p>
          <a:endParaRPr lang="en-GB"/>
        </a:p>
      </dgm:t>
    </dgm:pt>
    <dgm:pt modelId="{F2C61EEA-C7A4-4974-8637-8B97AB2B0E83}">
      <dgm:prSet phldrT="[Text]" custT="1"/>
      <dgm:spPr>
        <a:solidFill>
          <a:srgbClr val="FF0000"/>
        </a:solidFill>
      </dgm:spPr>
      <dgm:t>
        <a:bodyPr/>
        <a:lstStyle/>
        <a:p>
          <a:r>
            <a:rPr lang="fr-CH" sz="2000" dirty="0" smtClean="0"/>
            <a:t>Convention</a:t>
          </a:r>
          <a:endParaRPr lang="en-GB" sz="2000" dirty="0"/>
        </a:p>
      </dgm:t>
    </dgm:pt>
    <dgm:pt modelId="{1DB70879-53D9-49C6-9F1D-0E923B04F3A5}" type="parTrans" cxnId="{3008757C-86AE-4CAC-A909-65A969D8D88C}">
      <dgm:prSet/>
      <dgm:spPr/>
      <dgm:t>
        <a:bodyPr/>
        <a:lstStyle/>
        <a:p>
          <a:endParaRPr lang="en-GB"/>
        </a:p>
      </dgm:t>
    </dgm:pt>
    <dgm:pt modelId="{F06F1310-A958-4D71-A5B7-E07EF3014622}" type="sibTrans" cxnId="{3008757C-86AE-4CAC-A909-65A969D8D88C}">
      <dgm:prSet/>
      <dgm:spPr/>
      <dgm:t>
        <a:bodyPr/>
        <a:lstStyle/>
        <a:p>
          <a:endParaRPr lang="en-GB"/>
        </a:p>
      </dgm:t>
    </dgm:pt>
    <dgm:pt modelId="{670DD5B2-5229-4369-BB55-B04DC1317276}">
      <dgm:prSet phldrT="[Text]"/>
      <dgm:spPr>
        <a:solidFill>
          <a:schemeClr val="accent4"/>
        </a:solidFill>
      </dgm:spPr>
      <dgm:t>
        <a:bodyPr/>
        <a:lstStyle/>
        <a:p>
          <a:r>
            <a:rPr lang="fr-CH" dirty="0" err="1" smtClean="0"/>
            <a:t>Integral</a:t>
          </a:r>
          <a:r>
            <a:rPr lang="fr-CH" dirty="0" smtClean="0"/>
            <a:t> </a:t>
          </a:r>
          <a:r>
            <a:rPr lang="fr-CH" dirty="0" err="1" smtClean="0"/>
            <a:t>disability</a:t>
          </a:r>
          <a:r>
            <a:rPr lang="fr-CH" dirty="0" smtClean="0"/>
            <a:t> </a:t>
          </a:r>
          <a:r>
            <a:rPr lang="fr-CH" dirty="0" err="1" smtClean="0"/>
            <a:t>law</a:t>
          </a:r>
          <a:endParaRPr lang="en-GB" dirty="0"/>
        </a:p>
      </dgm:t>
    </dgm:pt>
    <dgm:pt modelId="{21EC4BAB-6F4C-43FA-BBA4-742037584365}" type="parTrans" cxnId="{A351E795-04AC-407E-B162-F079872710AC}">
      <dgm:prSet/>
      <dgm:spPr/>
      <dgm:t>
        <a:bodyPr/>
        <a:lstStyle/>
        <a:p>
          <a:endParaRPr lang="en-GB"/>
        </a:p>
      </dgm:t>
    </dgm:pt>
    <dgm:pt modelId="{26838F8C-7D38-4564-BC8A-3A989DD075BD}" type="sibTrans" cxnId="{A351E795-04AC-407E-B162-F079872710AC}">
      <dgm:prSet/>
      <dgm:spPr/>
      <dgm:t>
        <a:bodyPr/>
        <a:lstStyle/>
        <a:p>
          <a:endParaRPr lang="en-GB"/>
        </a:p>
      </dgm:t>
    </dgm:pt>
    <dgm:pt modelId="{E9D51CE2-51B4-4B32-A460-23CC9FB10FAE}">
      <dgm:prSet phldrT="[Text]" custT="1"/>
      <dgm:spPr>
        <a:solidFill>
          <a:srgbClr val="92D050"/>
        </a:solidFill>
      </dgm:spPr>
      <dgm:t>
        <a:bodyPr/>
        <a:lstStyle/>
        <a:p>
          <a:r>
            <a:rPr lang="en-GB" sz="2000" noProof="0" dirty="0" smtClean="0"/>
            <a:t>Health, education, housing</a:t>
          </a:r>
          <a:endParaRPr lang="en-GB" sz="2000" noProof="0" dirty="0"/>
        </a:p>
      </dgm:t>
    </dgm:pt>
    <dgm:pt modelId="{F39E4418-F7E4-4E99-9808-03649B9D9412}" type="parTrans" cxnId="{094036C8-F117-4361-AB53-BFF8738E3CC2}">
      <dgm:prSet/>
      <dgm:spPr/>
      <dgm:t>
        <a:bodyPr/>
        <a:lstStyle/>
        <a:p>
          <a:endParaRPr lang="en-GB"/>
        </a:p>
      </dgm:t>
    </dgm:pt>
    <dgm:pt modelId="{B21ADB74-F88C-4CB1-A1DA-84FB7764DFD4}" type="sibTrans" cxnId="{094036C8-F117-4361-AB53-BFF8738E3CC2}">
      <dgm:prSet/>
      <dgm:spPr/>
      <dgm:t>
        <a:bodyPr/>
        <a:lstStyle/>
        <a:p>
          <a:endParaRPr lang="en-GB"/>
        </a:p>
      </dgm:t>
    </dgm:pt>
    <dgm:pt modelId="{2EA2BCBA-2A34-4577-893E-1FEB8E583B0D}">
      <dgm:prSet phldrT="[Text]" custT="1"/>
      <dgm:spPr>
        <a:solidFill>
          <a:srgbClr val="FFC000"/>
        </a:solidFill>
      </dgm:spPr>
      <dgm:t>
        <a:bodyPr/>
        <a:lstStyle/>
        <a:p>
          <a:r>
            <a:rPr lang="fr-CH" sz="1900" dirty="0" smtClean="0"/>
            <a:t>Labour, social protection</a:t>
          </a:r>
          <a:endParaRPr lang="en-GB" sz="1900" dirty="0"/>
        </a:p>
      </dgm:t>
    </dgm:pt>
    <dgm:pt modelId="{554E53FD-F4EC-4C0A-9830-595C2DC2E604}" type="parTrans" cxnId="{A8D5ABD9-81AF-4E5C-8D24-946AB38D3E01}">
      <dgm:prSet/>
      <dgm:spPr/>
      <dgm:t>
        <a:bodyPr/>
        <a:lstStyle/>
        <a:p>
          <a:endParaRPr lang="en-GB"/>
        </a:p>
      </dgm:t>
    </dgm:pt>
    <dgm:pt modelId="{693B35C9-9D29-43D5-9EF4-596B2845F880}" type="sibTrans" cxnId="{A8D5ABD9-81AF-4E5C-8D24-946AB38D3E01}">
      <dgm:prSet/>
      <dgm:spPr/>
      <dgm:t>
        <a:bodyPr/>
        <a:lstStyle/>
        <a:p>
          <a:endParaRPr lang="en-GB"/>
        </a:p>
      </dgm:t>
    </dgm:pt>
    <dgm:pt modelId="{12B0B752-4640-4201-8918-6F070B085B4E}">
      <dgm:prSet phldrT="[Text]" custT="1"/>
      <dgm:spPr>
        <a:solidFill>
          <a:srgbClr val="00B0F0"/>
        </a:solidFill>
      </dgm:spPr>
      <dgm:t>
        <a:bodyPr/>
        <a:lstStyle/>
        <a:p>
          <a:r>
            <a:rPr lang="fr-CH" sz="2000" dirty="0" smtClean="0"/>
            <a:t>Building</a:t>
          </a:r>
          <a:endParaRPr lang="en-GB" sz="2000" dirty="0"/>
        </a:p>
      </dgm:t>
    </dgm:pt>
    <dgm:pt modelId="{9A99942A-D4F0-4977-ABD5-A674B3566AD3}" type="parTrans" cxnId="{D0278E67-63F3-4981-B697-9A678AC048A1}">
      <dgm:prSet/>
      <dgm:spPr/>
      <dgm:t>
        <a:bodyPr/>
        <a:lstStyle/>
        <a:p>
          <a:endParaRPr lang="en-GB"/>
        </a:p>
      </dgm:t>
    </dgm:pt>
    <dgm:pt modelId="{448B9175-29F5-47DD-8FC9-A11DD38C746C}" type="sibTrans" cxnId="{D0278E67-63F3-4981-B697-9A678AC048A1}">
      <dgm:prSet/>
      <dgm:spPr/>
      <dgm:t>
        <a:bodyPr/>
        <a:lstStyle/>
        <a:p>
          <a:endParaRPr lang="en-GB"/>
        </a:p>
      </dgm:t>
    </dgm:pt>
    <dgm:pt modelId="{20221E13-161E-40CB-8148-C0174D77FD9B}">
      <dgm:prSet phldrT="[Text]" custT="1"/>
      <dgm:spPr>
        <a:solidFill>
          <a:srgbClr val="7030A0"/>
        </a:solidFill>
      </dgm:spPr>
      <dgm:t>
        <a:bodyPr/>
        <a:lstStyle/>
        <a:p>
          <a:r>
            <a:rPr lang="fr-CH" sz="1900" dirty="0" smtClean="0"/>
            <a:t>Guardian, </a:t>
          </a:r>
          <a:r>
            <a:rPr lang="fr-CH" sz="1900" dirty="0" err="1" smtClean="0"/>
            <a:t>elections</a:t>
          </a:r>
          <a:r>
            <a:rPr lang="fr-CH" sz="1900" dirty="0" smtClean="0"/>
            <a:t>, </a:t>
          </a:r>
          <a:r>
            <a:rPr lang="fr-CH" sz="1900" dirty="0" err="1" smtClean="0"/>
            <a:t>criminal</a:t>
          </a:r>
          <a:r>
            <a:rPr lang="fr-CH" sz="1900" dirty="0" smtClean="0"/>
            <a:t> </a:t>
          </a:r>
          <a:r>
            <a:rPr lang="fr-CH" sz="1900" dirty="0" err="1" smtClean="0"/>
            <a:t>law</a:t>
          </a:r>
          <a:endParaRPr lang="fr-CH" sz="1900" dirty="0" smtClean="0"/>
        </a:p>
      </dgm:t>
    </dgm:pt>
    <dgm:pt modelId="{4B18AD8A-A319-46D6-B65E-7B69A5E46C80}" type="parTrans" cxnId="{6F9705B6-01B8-4E68-8234-224A889CAC09}">
      <dgm:prSet/>
      <dgm:spPr/>
      <dgm:t>
        <a:bodyPr/>
        <a:lstStyle/>
        <a:p>
          <a:endParaRPr lang="en-GB"/>
        </a:p>
      </dgm:t>
    </dgm:pt>
    <dgm:pt modelId="{5385CB27-F7CD-40B0-9B86-F0E229989D98}" type="sibTrans" cxnId="{6F9705B6-01B8-4E68-8234-224A889CAC09}">
      <dgm:prSet/>
      <dgm:spPr/>
      <dgm:t>
        <a:bodyPr/>
        <a:lstStyle/>
        <a:p>
          <a:endParaRPr lang="en-GB"/>
        </a:p>
      </dgm:t>
    </dgm:pt>
    <dgm:pt modelId="{AC82021D-BF03-4E88-AD03-91AA83CDA133}">
      <dgm:prSet phldrT="[Text]" custT="1"/>
      <dgm:spPr>
        <a:solidFill>
          <a:srgbClr val="002060"/>
        </a:solidFill>
      </dgm:spPr>
      <dgm:t>
        <a:bodyPr/>
        <a:lstStyle/>
        <a:p>
          <a:r>
            <a:rPr lang="fr-CH" sz="2000" dirty="0" err="1" smtClean="0"/>
            <a:t>Non-discrimi-nation</a:t>
          </a:r>
          <a:endParaRPr lang="en-GB" sz="1400" dirty="0"/>
        </a:p>
      </dgm:t>
    </dgm:pt>
    <dgm:pt modelId="{2E790B3F-0D1D-44E1-BC2A-C64646F5BBFD}" type="parTrans" cxnId="{0645EDBA-DD59-48AB-BA74-40F1EE5209CF}">
      <dgm:prSet/>
      <dgm:spPr/>
      <dgm:t>
        <a:bodyPr/>
        <a:lstStyle/>
        <a:p>
          <a:endParaRPr lang="en-GB"/>
        </a:p>
      </dgm:t>
    </dgm:pt>
    <dgm:pt modelId="{C48E2522-D40B-4761-9CE7-B0C771902F54}" type="sibTrans" cxnId="{0645EDBA-DD59-48AB-BA74-40F1EE5209CF}">
      <dgm:prSet/>
      <dgm:spPr/>
      <dgm:t>
        <a:bodyPr/>
        <a:lstStyle/>
        <a:p>
          <a:endParaRPr lang="en-GB"/>
        </a:p>
      </dgm:t>
    </dgm:pt>
    <dgm:pt modelId="{5F54FD80-A362-4298-94FF-E40337F778B3}" type="pres">
      <dgm:prSet presAssocID="{60B9CFA4-0DE3-4742-8481-95D140B090A0}" presName="Name0" presStyleCnt="0">
        <dgm:presLayoutVars>
          <dgm:chMax val="1"/>
          <dgm:chPref val="1"/>
          <dgm:dir/>
          <dgm:animOne val="branch"/>
          <dgm:animLvl val="lvl"/>
        </dgm:presLayoutVars>
      </dgm:prSet>
      <dgm:spPr/>
      <dgm:t>
        <a:bodyPr/>
        <a:lstStyle/>
        <a:p>
          <a:endParaRPr lang="en-GB"/>
        </a:p>
      </dgm:t>
    </dgm:pt>
    <dgm:pt modelId="{43A8BC5B-0BFD-422D-BAED-1B010DAA54E4}" type="pres">
      <dgm:prSet presAssocID="{F2C61EEA-C7A4-4974-8637-8B97AB2B0E83}" presName="Parent" presStyleLbl="node0" presStyleIdx="0" presStyleCnt="1">
        <dgm:presLayoutVars>
          <dgm:chMax val="6"/>
          <dgm:chPref val="6"/>
        </dgm:presLayoutVars>
      </dgm:prSet>
      <dgm:spPr/>
      <dgm:t>
        <a:bodyPr/>
        <a:lstStyle/>
        <a:p>
          <a:endParaRPr lang="en-GB"/>
        </a:p>
      </dgm:t>
    </dgm:pt>
    <dgm:pt modelId="{ABE58B20-4521-41E9-A7CF-E25459855F35}" type="pres">
      <dgm:prSet presAssocID="{670DD5B2-5229-4369-BB55-B04DC1317276}" presName="Accent1" presStyleCnt="0"/>
      <dgm:spPr/>
    </dgm:pt>
    <dgm:pt modelId="{DD982C71-9E80-4F01-A8F0-85C2EE31D968}" type="pres">
      <dgm:prSet presAssocID="{670DD5B2-5229-4369-BB55-B04DC1317276}" presName="Accent" presStyleLbl="bgShp" presStyleIdx="0" presStyleCnt="6"/>
      <dgm:spPr/>
    </dgm:pt>
    <dgm:pt modelId="{0146C112-7DA7-4A66-9A4D-2D3A330DA386}" type="pres">
      <dgm:prSet presAssocID="{670DD5B2-5229-4369-BB55-B04DC1317276}" presName="Child1" presStyleLbl="node1" presStyleIdx="0" presStyleCnt="6">
        <dgm:presLayoutVars>
          <dgm:chMax val="0"/>
          <dgm:chPref val="0"/>
          <dgm:bulletEnabled val="1"/>
        </dgm:presLayoutVars>
      </dgm:prSet>
      <dgm:spPr/>
      <dgm:t>
        <a:bodyPr/>
        <a:lstStyle/>
        <a:p>
          <a:endParaRPr lang="en-GB"/>
        </a:p>
      </dgm:t>
    </dgm:pt>
    <dgm:pt modelId="{F29109D4-B8DD-4BDD-886B-1F8A19843A3B}" type="pres">
      <dgm:prSet presAssocID="{E9D51CE2-51B4-4B32-A460-23CC9FB10FAE}" presName="Accent2" presStyleCnt="0"/>
      <dgm:spPr/>
    </dgm:pt>
    <dgm:pt modelId="{158D0C3B-FA05-4E72-A06B-D4AAEA1C8083}" type="pres">
      <dgm:prSet presAssocID="{E9D51CE2-51B4-4B32-A460-23CC9FB10FAE}" presName="Accent" presStyleLbl="bgShp" presStyleIdx="1" presStyleCnt="6"/>
      <dgm:spPr/>
    </dgm:pt>
    <dgm:pt modelId="{A0614857-6DD3-4EAB-BEBD-0A1323B7F84F}" type="pres">
      <dgm:prSet presAssocID="{E9D51CE2-51B4-4B32-A460-23CC9FB10FAE}" presName="Child2" presStyleLbl="node1" presStyleIdx="1" presStyleCnt="6" custScaleX="111193">
        <dgm:presLayoutVars>
          <dgm:chMax val="0"/>
          <dgm:chPref val="0"/>
          <dgm:bulletEnabled val="1"/>
        </dgm:presLayoutVars>
      </dgm:prSet>
      <dgm:spPr/>
      <dgm:t>
        <a:bodyPr/>
        <a:lstStyle/>
        <a:p>
          <a:endParaRPr lang="en-GB"/>
        </a:p>
      </dgm:t>
    </dgm:pt>
    <dgm:pt modelId="{B6EF08D9-665E-497A-9892-A021BE4BC17C}" type="pres">
      <dgm:prSet presAssocID="{2EA2BCBA-2A34-4577-893E-1FEB8E583B0D}" presName="Accent3" presStyleCnt="0"/>
      <dgm:spPr/>
    </dgm:pt>
    <dgm:pt modelId="{DBBE7709-5EFF-4A58-B3A2-52094BB38772}" type="pres">
      <dgm:prSet presAssocID="{2EA2BCBA-2A34-4577-893E-1FEB8E583B0D}" presName="Accent" presStyleLbl="bgShp" presStyleIdx="2" presStyleCnt="6"/>
      <dgm:spPr/>
    </dgm:pt>
    <dgm:pt modelId="{4AB981F1-B569-4A1C-830F-3E1DFFF4779F}" type="pres">
      <dgm:prSet presAssocID="{2EA2BCBA-2A34-4577-893E-1FEB8E583B0D}" presName="Child3" presStyleLbl="node1" presStyleIdx="2" presStyleCnt="6">
        <dgm:presLayoutVars>
          <dgm:chMax val="0"/>
          <dgm:chPref val="0"/>
          <dgm:bulletEnabled val="1"/>
        </dgm:presLayoutVars>
      </dgm:prSet>
      <dgm:spPr/>
      <dgm:t>
        <a:bodyPr/>
        <a:lstStyle/>
        <a:p>
          <a:endParaRPr lang="en-GB"/>
        </a:p>
      </dgm:t>
    </dgm:pt>
    <dgm:pt modelId="{B79D9E84-76FE-4665-BDFD-8CF66080BA66}" type="pres">
      <dgm:prSet presAssocID="{12B0B752-4640-4201-8918-6F070B085B4E}" presName="Accent4" presStyleCnt="0"/>
      <dgm:spPr/>
    </dgm:pt>
    <dgm:pt modelId="{12D3FE96-BD9D-493D-9928-4C12FD8C5985}" type="pres">
      <dgm:prSet presAssocID="{12B0B752-4640-4201-8918-6F070B085B4E}" presName="Accent" presStyleLbl="bgShp" presStyleIdx="3" presStyleCnt="6"/>
      <dgm:spPr/>
    </dgm:pt>
    <dgm:pt modelId="{9B190FA4-BD17-4104-9D4D-DF39B8C95F45}" type="pres">
      <dgm:prSet presAssocID="{12B0B752-4640-4201-8918-6F070B085B4E}" presName="Child4" presStyleLbl="node1" presStyleIdx="3" presStyleCnt="6">
        <dgm:presLayoutVars>
          <dgm:chMax val="0"/>
          <dgm:chPref val="0"/>
          <dgm:bulletEnabled val="1"/>
        </dgm:presLayoutVars>
      </dgm:prSet>
      <dgm:spPr/>
      <dgm:t>
        <a:bodyPr/>
        <a:lstStyle/>
        <a:p>
          <a:endParaRPr lang="en-GB"/>
        </a:p>
      </dgm:t>
    </dgm:pt>
    <dgm:pt modelId="{84BA8496-365B-4B7D-9907-AEBDF9CDB3AC}" type="pres">
      <dgm:prSet presAssocID="{20221E13-161E-40CB-8148-C0174D77FD9B}" presName="Accent5" presStyleCnt="0"/>
      <dgm:spPr/>
    </dgm:pt>
    <dgm:pt modelId="{6E27EBA7-27BD-47A0-8B74-0833F6F00C14}" type="pres">
      <dgm:prSet presAssocID="{20221E13-161E-40CB-8148-C0174D77FD9B}" presName="Accent" presStyleLbl="bgShp" presStyleIdx="4" presStyleCnt="6"/>
      <dgm:spPr/>
    </dgm:pt>
    <dgm:pt modelId="{32C54487-4D09-4036-906C-7FFCF587B529}" type="pres">
      <dgm:prSet presAssocID="{20221E13-161E-40CB-8148-C0174D77FD9B}" presName="Child5" presStyleLbl="node1" presStyleIdx="4" presStyleCnt="6">
        <dgm:presLayoutVars>
          <dgm:chMax val="0"/>
          <dgm:chPref val="0"/>
          <dgm:bulletEnabled val="1"/>
        </dgm:presLayoutVars>
      </dgm:prSet>
      <dgm:spPr/>
      <dgm:t>
        <a:bodyPr/>
        <a:lstStyle/>
        <a:p>
          <a:endParaRPr lang="en-GB"/>
        </a:p>
      </dgm:t>
    </dgm:pt>
    <dgm:pt modelId="{FB081354-5477-4DC5-BB00-E421D4D01F50}" type="pres">
      <dgm:prSet presAssocID="{AC82021D-BF03-4E88-AD03-91AA83CDA133}" presName="Accent6" presStyleCnt="0"/>
      <dgm:spPr/>
    </dgm:pt>
    <dgm:pt modelId="{BA1AE737-E612-48DA-B625-A1995A714130}" type="pres">
      <dgm:prSet presAssocID="{AC82021D-BF03-4E88-AD03-91AA83CDA133}" presName="Accent" presStyleLbl="bgShp" presStyleIdx="5" presStyleCnt="6"/>
      <dgm:spPr/>
    </dgm:pt>
    <dgm:pt modelId="{7665BF16-A8DB-44D9-A07F-FB9EBE6777EB}" type="pres">
      <dgm:prSet presAssocID="{AC82021D-BF03-4E88-AD03-91AA83CDA133}" presName="Child6" presStyleLbl="node1" presStyleIdx="5" presStyleCnt="6">
        <dgm:presLayoutVars>
          <dgm:chMax val="0"/>
          <dgm:chPref val="0"/>
          <dgm:bulletEnabled val="1"/>
        </dgm:presLayoutVars>
      </dgm:prSet>
      <dgm:spPr/>
      <dgm:t>
        <a:bodyPr/>
        <a:lstStyle/>
        <a:p>
          <a:endParaRPr lang="en-GB"/>
        </a:p>
      </dgm:t>
    </dgm:pt>
  </dgm:ptLst>
  <dgm:cxnLst>
    <dgm:cxn modelId="{9D626CE6-9147-428E-86B2-4EA10A5A9C89}" type="presOf" srcId="{20221E13-161E-40CB-8148-C0174D77FD9B}" destId="{32C54487-4D09-4036-906C-7FFCF587B529}" srcOrd="0" destOrd="0" presId="urn:microsoft.com/office/officeart/2011/layout/HexagonRadial"/>
    <dgm:cxn modelId="{3008757C-86AE-4CAC-A909-65A969D8D88C}" srcId="{60B9CFA4-0DE3-4742-8481-95D140B090A0}" destId="{F2C61EEA-C7A4-4974-8637-8B97AB2B0E83}" srcOrd="0" destOrd="0" parTransId="{1DB70879-53D9-49C6-9F1D-0E923B04F3A5}" sibTransId="{F06F1310-A958-4D71-A5B7-E07EF3014622}"/>
    <dgm:cxn modelId="{5D6B32AA-4320-41D7-9C00-3F38957A9418}" type="presOf" srcId="{670DD5B2-5229-4369-BB55-B04DC1317276}" destId="{0146C112-7DA7-4A66-9A4D-2D3A330DA386}" srcOrd="0" destOrd="0" presId="urn:microsoft.com/office/officeart/2011/layout/HexagonRadial"/>
    <dgm:cxn modelId="{D69337AF-0690-4D83-A4D3-685853A427E0}" type="presOf" srcId="{2EA2BCBA-2A34-4577-893E-1FEB8E583B0D}" destId="{4AB981F1-B569-4A1C-830F-3E1DFFF4779F}" srcOrd="0" destOrd="0" presId="urn:microsoft.com/office/officeart/2011/layout/HexagonRadial"/>
    <dgm:cxn modelId="{6F9705B6-01B8-4E68-8234-224A889CAC09}" srcId="{F2C61EEA-C7A4-4974-8637-8B97AB2B0E83}" destId="{20221E13-161E-40CB-8148-C0174D77FD9B}" srcOrd="4" destOrd="0" parTransId="{4B18AD8A-A319-46D6-B65E-7B69A5E46C80}" sibTransId="{5385CB27-F7CD-40B0-9B86-F0E229989D98}"/>
    <dgm:cxn modelId="{094036C8-F117-4361-AB53-BFF8738E3CC2}" srcId="{F2C61EEA-C7A4-4974-8637-8B97AB2B0E83}" destId="{E9D51CE2-51B4-4B32-A460-23CC9FB10FAE}" srcOrd="1" destOrd="0" parTransId="{F39E4418-F7E4-4E99-9808-03649B9D9412}" sibTransId="{B21ADB74-F88C-4CB1-A1DA-84FB7764DFD4}"/>
    <dgm:cxn modelId="{0645EDBA-DD59-48AB-BA74-40F1EE5209CF}" srcId="{F2C61EEA-C7A4-4974-8637-8B97AB2B0E83}" destId="{AC82021D-BF03-4E88-AD03-91AA83CDA133}" srcOrd="5" destOrd="0" parTransId="{2E790B3F-0D1D-44E1-BC2A-C64646F5BBFD}" sibTransId="{C48E2522-D40B-4761-9CE7-B0C771902F54}"/>
    <dgm:cxn modelId="{A8D5ABD9-81AF-4E5C-8D24-946AB38D3E01}" srcId="{F2C61EEA-C7A4-4974-8637-8B97AB2B0E83}" destId="{2EA2BCBA-2A34-4577-893E-1FEB8E583B0D}" srcOrd="2" destOrd="0" parTransId="{554E53FD-F4EC-4C0A-9830-595C2DC2E604}" sibTransId="{693B35C9-9D29-43D5-9EF4-596B2845F880}"/>
    <dgm:cxn modelId="{53A6A490-692D-403B-A79D-EFA6997E111F}" type="presOf" srcId="{12B0B752-4640-4201-8918-6F070B085B4E}" destId="{9B190FA4-BD17-4104-9D4D-DF39B8C95F45}" srcOrd="0" destOrd="0" presId="urn:microsoft.com/office/officeart/2011/layout/HexagonRadial"/>
    <dgm:cxn modelId="{D0278E67-63F3-4981-B697-9A678AC048A1}" srcId="{F2C61EEA-C7A4-4974-8637-8B97AB2B0E83}" destId="{12B0B752-4640-4201-8918-6F070B085B4E}" srcOrd="3" destOrd="0" parTransId="{9A99942A-D4F0-4977-ABD5-A674B3566AD3}" sibTransId="{448B9175-29F5-47DD-8FC9-A11DD38C746C}"/>
    <dgm:cxn modelId="{6DF66BB2-3F30-455D-9CCB-5B3C2AC77365}" type="presOf" srcId="{F2C61EEA-C7A4-4974-8637-8B97AB2B0E83}" destId="{43A8BC5B-0BFD-422D-BAED-1B010DAA54E4}" srcOrd="0" destOrd="0" presId="urn:microsoft.com/office/officeart/2011/layout/HexagonRadial"/>
    <dgm:cxn modelId="{36786FFE-B706-42BA-964E-2F5B27B6D903}" type="presOf" srcId="{AC82021D-BF03-4E88-AD03-91AA83CDA133}" destId="{7665BF16-A8DB-44D9-A07F-FB9EBE6777EB}" srcOrd="0" destOrd="0" presId="urn:microsoft.com/office/officeart/2011/layout/HexagonRadial"/>
    <dgm:cxn modelId="{352F232B-C8F2-4DD2-8F75-3AA4A3963AB6}" type="presOf" srcId="{60B9CFA4-0DE3-4742-8481-95D140B090A0}" destId="{5F54FD80-A362-4298-94FF-E40337F778B3}" srcOrd="0" destOrd="0" presId="urn:microsoft.com/office/officeart/2011/layout/HexagonRadial"/>
    <dgm:cxn modelId="{A351E795-04AC-407E-B162-F079872710AC}" srcId="{F2C61EEA-C7A4-4974-8637-8B97AB2B0E83}" destId="{670DD5B2-5229-4369-BB55-B04DC1317276}" srcOrd="0" destOrd="0" parTransId="{21EC4BAB-6F4C-43FA-BBA4-742037584365}" sibTransId="{26838F8C-7D38-4564-BC8A-3A989DD075BD}"/>
    <dgm:cxn modelId="{4847BABD-9995-4978-95DD-1E03C029572D}" type="presOf" srcId="{E9D51CE2-51B4-4B32-A460-23CC9FB10FAE}" destId="{A0614857-6DD3-4EAB-BEBD-0A1323B7F84F}" srcOrd="0" destOrd="0" presId="urn:microsoft.com/office/officeart/2011/layout/HexagonRadial"/>
    <dgm:cxn modelId="{BE6D6F1B-6DF3-4D6C-8188-57814529CE35}" type="presParOf" srcId="{5F54FD80-A362-4298-94FF-E40337F778B3}" destId="{43A8BC5B-0BFD-422D-BAED-1B010DAA54E4}" srcOrd="0" destOrd="0" presId="urn:microsoft.com/office/officeart/2011/layout/HexagonRadial"/>
    <dgm:cxn modelId="{903DA3F1-05E0-44EC-A9A4-71369FDFA9C3}" type="presParOf" srcId="{5F54FD80-A362-4298-94FF-E40337F778B3}" destId="{ABE58B20-4521-41E9-A7CF-E25459855F35}" srcOrd="1" destOrd="0" presId="urn:microsoft.com/office/officeart/2011/layout/HexagonRadial"/>
    <dgm:cxn modelId="{8082A3BE-6F6D-4181-B626-75DAC1B8EE3A}" type="presParOf" srcId="{ABE58B20-4521-41E9-A7CF-E25459855F35}" destId="{DD982C71-9E80-4F01-A8F0-85C2EE31D968}" srcOrd="0" destOrd="0" presId="urn:microsoft.com/office/officeart/2011/layout/HexagonRadial"/>
    <dgm:cxn modelId="{D434E572-C1C0-43C0-ACEF-AEBDD47CFB10}" type="presParOf" srcId="{5F54FD80-A362-4298-94FF-E40337F778B3}" destId="{0146C112-7DA7-4A66-9A4D-2D3A330DA386}" srcOrd="2" destOrd="0" presId="urn:microsoft.com/office/officeart/2011/layout/HexagonRadial"/>
    <dgm:cxn modelId="{80DC39D4-D6DA-4762-ACE0-CCF652A67847}" type="presParOf" srcId="{5F54FD80-A362-4298-94FF-E40337F778B3}" destId="{F29109D4-B8DD-4BDD-886B-1F8A19843A3B}" srcOrd="3" destOrd="0" presId="urn:microsoft.com/office/officeart/2011/layout/HexagonRadial"/>
    <dgm:cxn modelId="{34314BEC-6477-4332-A543-AEC96F484089}" type="presParOf" srcId="{F29109D4-B8DD-4BDD-886B-1F8A19843A3B}" destId="{158D0C3B-FA05-4E72-A06B-D4AAEA1C8083}" srcOrd="0" destOrd="0" presId="urn:microsoft.com/office/officeart/2011/layout/HexagonRadial"/>
    <dgm:cxn modelId="{D26D3FC7-5E65-465B-93EA-B977DFAAA36F}" type="presParOf" srcId="{5F54FD80-A362-4298-94FF-E40337F778B3}" destId="{A0614857-6DD3-4EAB-BEBD-0A1323B7F84F}" srcOrd="4" destOrd="0" presId="urn:microsoft.com/office/officeart/2011/layout/HexagonRadial"/>
    <dgm:cxn modelId="{B7DE45EC-7DD7-40C7-8DE5-1D58719E8C47}" type="presParOf" srcId="{5F54FD80-A362-4298-94FF-E40337F778B3}" destId="{B6EF08D9-665E-497A-9892-A021BE4BC17C}" srcOrd="5" destOrd="0" presId="urn:microsoft.com/office/officeart/2011/layout/HexagonRadial"/>
    <dgm:cxn modelId="{25FF5553-AA66-408C-9624-5A40C31EA857}" type="presParOf" srcId="{B6EF08D9-665E-497A-9892-A021BE4BC17C}" destId="{DBBE7709-5EFF-4A58-B3A2-52094BB38772}" srcOrd="0" destOrd="0" presId="urn:microsoft.com/office/officeart/2011/layout/HexagonRadial"/>
    <dgm:cxn modelId="{0745C9D0-9DD6-4C45-86FF-F6F3CB57E540}" type="presParOf" srcId="{5F54FD80-A362-4298-94FF-E40337F778B3}" destId="{4AB981F1-B569-4A1C-830F-3E1DFFF4779F}" srcOrd="6" destOrd="0" presId="urn:microsoft.com/office/officeart/2011/layout/HexagonRadial"/>
    <dgm:cxn modelId="{0465C4FD-B50E-4BB8-AE32-6B58F8CC8A73}" type="presParOf" srcId="{5F54FD80-A362-4298-94FF-E40337F778B3}" destId="{B79D9E84-76FE-4665-BDFD-8CF66080BA66}" srcOrd="7" destOrd="0" presId="urn:microsoft.com/office/officeart/2011/layout/HexagonRadial"/>
    <dgm:cxn modelId="{F856BE91-FCDF-4A25-A2EC-8B7760EC78F7}" type="presParOf" srcId="{B79D9E84-76FE-4665-BDFD-8CF66080BA66}" destId="{12D3FE96-BD9D-493D-9928-4C12FD8C5985}" srcOrd="0" destOrd="0" presId="urn:microsoft.com/office/officeart/2011/layout/HexagonRadial"/>
    <dgm:cxn modelId="{20A79177-EF0F-4C77-BF0C-2F6683C0C630}" type="presParOf" srcId="{5F54FD80-A362-4298-94FF-E40337F778B3}" destId="{9B190FA4-BD17-4104-9D4D-DF39B8C95F45}" srcOrd="8" destOrd="0" presId="urn:microsoft.com/office/officeart/2011/layout/HexagonRadial"/>
    <dgm:cxn modelId="{DB5AB769-FE67-47CD-9271-5EBAE067B1CF}" type="presParOf" srcId="{5F54FD80-A362-4298-94FF-E40337F778B3}" destId="{84BA8496-365B-4B7D-9907-AEBDF9CDB3AC}" srcOrd="9" destOrd="0" presId="urn:microsoft.com/office/officeart/2011/layout/HexagonRadial"/>
    <dgm:cxn modelId="{2FA9EB63-0614-4994-868C-7AC8BA8DCA03}" type="presParOf" srcId="{84BA8496-365B-4B7D-9907-AEBDF9CDB3AC}" destId="{6E27EBA7-27BD-47A0-8B74-0833F6F00C14}" srcOrd="0" destOrd="0" presId="urn:microsoft.com/office/officeart/2011/layout/HexagonRadial"/>
    <dgm:cxn modelId="{A1CFC700-EA8A-46B3-9B3B-B5E29E946673}" type="presParOf" srcId="{5F54FD80-A362-4298-94FF-E40337F778B3}" destId="{32C54487-4D09-4036-906C-7FFCF587B529}" srcOrd="10" destOrd="0" presId="urn:microsoft.com/office/officeart/2011/layout/HexagonRadial"/>
    <dgm:cxn modelId="{05D85EF4-1B52-43C2-A613-E9B4105EC98A}" type="presParOf" srcId="{5F54FD80-A362-4298-94FF-E40337F778B3}" destId="{FB081354-5477-4DC5-BB00-E421D4D01F50}" srcOrd="11" destOrd="0" presId="urn:microsoft.com/office/officeart/2011/layout/HexagonRadial"/>
    <dgm:cxn modelId="{BB597053-FA43-414F-A9FC-57AB5D101984}" type="presParOf" srcId="{FB081354-5477-4DC5-BB00-E421D4D01F50}" destId="{BA1AE737-E612-48DA-B625-A1995A714130}" srcOrd="0" destOrd="0" presId="urn:microsoft.com/office/officeart/2011/layout/HexagonRadial"/>
    <dgm:cxn modelId="{C60ED48B-76EB-4B18-9778-BFE5853FF4EF}" type="presParOf" srcId="{5F54FD80-A362-4298-94FF-E40337F778B3}" destId="{7665BF16-A8DB-44D9-A07F-FB9EBE6777EB}"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4E8A86B-D5D1-46EA-B31C-9419A7133410}" type="doc">
      <dgm:prSet loTypeId="urn:microsoft.com/office/officeart/2005/8/layout/gear1" loCatId="cycle" qsTypeId="urn:microsoft.com/office/officeart/2005/8/quickstyle/simple1" qsCatId="simple" csTypeId="urn:microsoft.com/office/officeart/2005/8/colors/accent1_2" csCatId="accent1" phldr="1"/>
      <dgm:spPr/>
    </dgm:pt>
    <dgm:pt modelId="{6A0B42B6-D71D-4C0B-9CEF-029867DDA4F0}">
      <dgm:prSet phldrT="[Text]"/>
      <dgm:spPr>
        <a:solidFill>
          <a:srgbClr val="00B0F0"/>
        </a:solidFill>
      </dgm:spPr>
      <dgm:t>
        <a:bodyPr/>
        <a:lstStyle/>
        <a:p>
          <a:r>
            <a:rPr lang="fr-CH" dirty="0" err="1" smtClean="0"/>
            <a:t>Mainstream</a:t>
          </a:r>
          <a:r>
            <a:rPr lang="fr-CH" dirty="0" smtClean="0"/>
            <a:t> services</a:t>
          </a:r>
          <a:endParaRPr lang="en-GB" dirty="0"/>
        </a:p>
      </dgm:t>
    </dgm:pt>
    <dgm:pt modelId="{EB706A67-B4A3-4B84-BFF9-46C637CB95C6}" type="parTrans" cxnId="{973E5735-EF17-4F18-AE6B-91A3A2285DF5}">
      <dgm:prSet/>
      <dgm:spPr/>
      <dgm:t>
        <a:bodyPr/>
        <a:lstStyle/>
        <a:p>
          <a:endParaRPr lang="en-GB"/>
        </a:p>
      </dgm:t>
    </dgm:pt>
    <dgm:pt modelId="{21ACB055-BE7F-4613-AF77-13F1A885B2CF}" type="sibTrans" cxnId="{973E5735-EF17-4F18-AE6B-91A3A2285DF5}">
      <dgm:prSet/>
      <dgm:spPr/>
      <dgm:t>
        <a:bodyPr/>
        <a:lstStyle/>
        <a:p>
          <a:endParaRPr lang="en-GB"/>
        </a:p>
      </dgm:t>
    </dgm:pt>
    <dgm:pt modelId="{A37AC00A-8BC7-4DB7-877A-D5DD775DB70F}">
      <dgm:prSet phldrT="[Text]"/>
      <dgm:spPr>
        <a:solidFill>
          <a:srgbClr val="92D050"/>
        </a:solidFill>
      </dgm:spPr>
      <dgm:t>
        <a:bodyPr/>
        <a:lstStyle/>
        <a:p>
          <a:r>
            <a:rPr lang="fr-CH" dirty="0" smtClean="0"/>
            <a:t>Support services</a:t>
          </a:r>
          <a:endParaRPr lang="en-GB" dirty="0"/>
        </a:p>
      </dgm:t>
    </dgm:pt>
    <dgm:pt modelId="{21FB075D-DE33-4BA9-96EF-65A9CBF8A8F8}" type="parTrans" cxnId="{0F0529AB-6F1D-4834-A64E-1FF94D2AB4C8}">
      <dgm:prSet/>
      <dgm:spPr/>
      <dgm:t>
        <a:bodyPr/>
        <a:lstStyle/>
        <a:p>
          <a:endParaRPr lang="en-GB"/>
        </a:p>
      </dgm:t>
    </dgm:pt>
    <dgm:pt modelId="{EEA5CA5C-B303-4636-8B04-91BE30B77350}" type="sibTrans" cxnId="{0F0529AB-6F1D-4834-A64E-1FF94D2AB4C8}">
      <dgm:prSet/>
      <dgm:spPr/>
      <dgm:t>
        <a:bodyPr/>
        <a:lstStyle/>
        <a:p>
          <a:endParaRPr lang="en-GB"/>
        </a:p>
      </dgm:t>
    </dgm:pt>
    <dgm:pt modelId="{5BE89307-7320-4A9E-AA22-282C2B9E5625}">
      <dgm:prSet phldrT="[Text]"/>
      <dgm:spPr>
        <a:solidFill>
          <a:srgbClr val="FFC000"/>
        </a:solidFill>
      </dgm:spPr>
      <dgm:t>
        <a:bodyPr/>
        <a:lstStyle/>
        <a:p>
          <a:r>
            <a:rPr lang="fr-CH" dirty="0" err="1" smtClean="0"/>
            <a:t>Specific</a:t>
          </a:r>
          <a:r>
            <a:rPr lang="fr-CH" dirty="0" smtClean="0"/>
            <a:t> services</a:t>
          </a:r>
          <a:endParaRPr lang="en-GB" dirty="0"/>
        </a:p>
      </dgm:t>
    </dgm:pt>
    <dgm:pt modelId="{77EBF5BC-1538-4FAD-9C38-EC148B866851}" type="parTrans" cxnId="{ECD22456-ADC8-454A-90BB-DD91FD7B95E9}">
      <dgm:prSet/>
      <dgm:spPr/>
      <dgm:t>
        <a:bodyPr/>
        <a:lstStyle/>
        <a:p>
          <a:endParaRPr lang="en-GB"/>
        </a:p>
      </dgm:t>
    </dgm:pt>
    <dgm:pt modelId="{12AB19E8-192A-45E4-B643-FF8CBBD264F7}" type="sibTrans" cxnId="{ECD22456-ADC8-454A-90BB-DD91FD7B95E9}">
      <dgm:prSet/>
      <dgm:spPr/>
      <dgm:t>
        <a:bodyPr/>
        <a:lstStyle/>
        <a:p>
          <a:endParaRPr lang="en-GB"/>
        </a:p>
      </dgm:t>
    </dgm:pt>
    <dgm:pt modelId="{8271C1CC-B4D6-4437-8B7B-653B2D564B54}" type="pres">
      <dgm:prSet presAssocID="{04E8A86B-D5D1-46EA-B31C-9419A7133410}" presName="composite" presStyleCnt="0">
        <dgm:presLayoutVars>
          <dgm:chMax val="3"/>
          <dgm:animLvl val="lvl"/>
          <dgm:resizeHandles val="exact"/>
        </dgm:presLayoutVars>
      </dgm:prSet>
      <dgm:spPr/>
    </dgm:pt>
    <dgm:pt modelId="{5977797F-D484-41C2-B990-CDD773DF7F88}" type="pres">
      <dgm:prSet presAssocID="{6A0B42B6-D71D-4C0B-9CEF-029867DDA4F0}" presName="gear1" presStyleLbl="node1" presStyleIdx="0" presStyleCnt="3">
        <dgm:presLayoutVars>
          <dgm:chMax val="1"/>
          <dgm:bulletEnabled val="1"/>
        </dgm:presLayoutVars>
      </dgm:prSet>
      <dgm:spPr/>
      <dgm:t>
        <a:bodyPr/>
        <a:lstStyle/>
        <a:p>
          <a:endParaRPr lang="en-GB"/>
        </a:p>
      </dgm:t>
    </dgm:pt>
    <dgm:pt modelId="{8E4907E6-6EB9-4B51-8D76-24C62BC993CD}" type="pres">
      <dgm:prSet presAssocID="{6A0B42B6-D71D-4C0B-9CEF-029867DDA4F0}" presName="gear1srcNode" presStyleLbl="node1" presStyleIdx="0" presStyleCnt="3"/>
      <dgm:spPr/>
      <dgm:t>
        <a:bodyPr/>
        <a:lstStyle/>
        <a:p>
          <a:endParaRPr lang="en-GB"/>
        </a:p>
      </dgm:t>
    </dgm:pt>
    <dgm:pt modelId="{332C72BD-9139-47B8-84EA-7D3D5D24F93A}" type="pres">
      <dgm:prSet presAssocID="{6A0B42B6-D71D-4C0B-9CEF-029867DDA4F0}" presName="gear1dstNode" presStyleLbl="node1" presStyleIdx="0" presStyleCnt="3"/>
      <dgm:spPr/>
      <dgm:t>
        <a:bodyPr/>
        <a:lstStyle/>
        <a:p>
          <a:endParaRPr lang="en-GB"/>
        </a:p>
      </dgm:t>
    </dgm:pt>
    <dgm:pt modelId="{6E9ABD92-DE2F-4A35-B078-6967BFAC3965}" type="pres">
      <dgm:prSet presAssocID="{A37AC00A-8BC7-4DB7-877A-D5DD775DB70F}" presName="gear2" presStyleLbl="node1" presStyleIdx="1" presStyleCnt="3">
        <dgm:presLayoutVars>
          <dgm:chMax val="1"/>
          <dgm:bulletEnabled val="1"/>
        </dgm:presLayoutVars>
      </dgm:prSet>
      <dgm:spPr/>
      <dgm:t>
        <a:bodyPr/>
        <a:lstStyle/>
        <a:p>
          <a:endParaRPr lang="en-GB"/>
        </a:p>
      </dgm:t>
    </dgm:pt>
    <dgm:pt modelId="{A9B8E404-7C16-425E-993A-64D7484735DE}" type="pres">
      <dgm:prSet presAssocID="{A37AC00A-8BC7-4DB7-877A-D5DD775DB70F}" presName="gear2srcNode" presStyleLbl="node1" presStyleIdx="1" presStyleCnt="3"/>
      <dgm:spPr/>
      <dgm:t>
        <a:bodyPr/>
        <a:lstStyle/>
        <a:p>
          <a:endParaRPr lang="en-GB"/>
        </a:p>
      </dgm:t>
    </dgm:pt>
    <dgm:pt modelId="{66B1A5C7-1B10-4115-89F9-F7958E8D2EDF}" type="pres">
      <dgm:prSet presAssocID="{A37AC00A-8BC7-4DB7-877A-D5DD775DB70F}" presName="gear2dstNode" presStyleLbl="node1" presStyleIdx="1" presStyleCnt="3"/>
      <dgm:spPr/>
      <dgm:t>
        <a:bodyPr/>
        <a:lstStyle/>
        <a:p>
          <a:endParaRPr lang="en-GB"/>
        </a:p>
      </dgm:t>
    </dgm:pt>
    <dgm:pt modelId="{0A88B19C-745D-4E94-B14E-1F09D5627B1F}" type="pres">
      <dgm:prSet presAssocID="{5BE89307-7320-4A9E-AA22-282C2B9E5625}" presName="gear3" presStyleLbl="node1" presStyleIdx="2" presStyleCnt="3"/>
      <dgm:spPr/>
      <dgm:t>
        <a:bodyPr/>
        <a:lstStyle/>
        <a:p>
          <a:endParaRPr lang="en-GB"/>
        </a:p>
      </dgm:t>
    </dgm:pt>
    <dgm:pt modelId="{09085017-7967-4FED-ABD5-E6B1C107FAF0}" type="pres">
      <dgm:prSet presAssocID="{5BE89307-7320-4A9E-AA22-282C2B9E5625}" presName="gear3tx" presStyleLbl="node1" presStyleIdx="2" presStyleCnt="3">
        <dgm:presLayoutVars>
          <dgm:chMax val="1"/>
          <dgm:bulletEnabled val="1"/>
        </dgm:presLayoutVars>
      </dgm:prSet>
      <dgm:spPr/>
      <dgm:t>
        <a:bodyPr/>
        <a:lstStyle/>
        <a:p>
          <a:endParaRPr lang="en-GB"/>
        </a:p>
      </dgm:t>
    </dgm:pt>
    <dgm:pt modelId="{F92181C9-AFA2-4570-A253-45A1D7287477}" type="pres">
      <dgm:prSet presAssocID="{5BE89307-7320-4A9E-AA22-282C2B9E5625}" presName="gear3srcNode" presStyleLbl="node1" presStyleIdx="2" presStyleCnt="3"/>
      <dgm:spPr/>
      <dgm:t>
        <a:bodyPr/>
        <a:lstStyle/>
        <a:p>
          <a:endParaRPr lang="en-GB"/>
        </a:p>
      </dgm:t>
    </dgm:pt>
    <dgm:pt modelId="{83B7FEF9-4096-4ABF-BDD2-1E9E21BD53CF}" type="pres">
      <dgm:prSet presAssocID="{5BE89307-7320-4A9E-AA22-282C2B9E5625}" presName="gear3dstNode" presStyleLbl="node1" presStyleIdx="2" presStyleCnt="3"/>
      <dgm:spPr/>
      <dgm:t>
        <a:bodyPr/>
        <a:lstStyle/>
        <a:p>
          <a:endParaRPr lang="en-GB"/>
        </a:p>
      </dgm:t>
    </dgm:pt>
    <dgm:pt modelId="{1213936D-1D2A-470B-988D-594D84E915BA}" type="pres">
      <dgm:prSet presAssocID="{21ACB055-BE7F-4613-AF77-13F1A885B2CF}" presName="connector1" presStyleLbl="sibTrans2D1" presStyleIdx="0" presStyleCnt="3"/>
      <dgm:spPr/>
      <dgm:t>
        <a:bodyPr/>
        <a:lstStyle/>
        <a:p>
          <a:endParaRPr lang="en-GB"/>
        </a:p>
      </dgm:t>
    </dgm:pt>
    <dgm:pt modelId="{F3AB0355-8411-41AF-B829-DB2C81EE5AE7}" type="pres">
      <dgm:prSet presAssocID="{EEA5CA5C-B303-4636-8B04-91BE30B77350}" presName="connector2" presStyleLbl="sibTrans2D1" presStyleIdx="1" presStyleCnt="3"/>
      <dgm:spPr/>
      <dgm:t>
        <a:bodyPr/>
        <a:lstStyle/>
        <a:p>
          <a:endParaRPr lang="en-GB"/>
        </a:p>
      </dgm:t>
    </dgm:pt>
    <dgm:pt modelId="{869E7030-FB00-4CBC-BDFD-A49B57EBD2B3}" type="pres">
      <dgm:prSet presAssocID="{12AB19E8-192A-45E4-B643-FF8CBBD264F7}" presName="connector3" presStyleLbl="sibTrans2D1" presStyleIdx="2" presStyleCnt="3"/>
      <dgm:spPr/>
      <dgm:t>
        <a:bodyPr/>
        <a:lstStyle/>
        <a:p>
          <a:endParaRPr lang="en-GB"/>
        </a:p>
      </dgm:t>
    </dgm:pt>
  </dgm:ptLst>
  <dgm:cxnLst>
    <dgm:cxn modelId="{DE8C4BFB-290C-48FC-B8EB-5F3F374D0C15}" type="presOf" srcId="{5BE89307-7320-4A9E-AA22-282C2B9E5625}" destId="{0A88B19C-745D-4E94-B14E-1F09D5627B1F}" srcOrd="0" destOrd="0" presId="urn:microsoft.com/office/officeart/2005/8/layout/gear1"/>
    <dgm:cxn modelId="{60ABCEF2-0111-4335-AE44-845A21A24457}" type="presOf" srcId="{5BE89307-7320-4A9E-AA22-282C2B9E5625}" destId="{83B7FEF9-4096-4ABF-BDD2-1E9E21BD53CF}" srcOrd="3" destOrd="0" presId="urn:microsoft.com/office/officeart/2005/8/layout/gear1"/>
    <dgm:cxn modelId="{8FC801B3-EBD2-44F9-A349-B0F5C280D5F3}" type="presOf" srcId="{A37AC00A-8BC7-4DB7-877A-D5DD775DB70F}" destId="{6E9ABD92-DE2F-4A35-B078-6967BFAC3965}" srcOrd="0" destOrd="0" presId="urn:microsoft.com/office/officeart/2005/8/layout/gear1"/>
    <dgm:cxn modelId="{CBF9103F-4CCA-44DE-AEF3-759C87022F24}" type="presOf" srcId="{A37AC00A-8BC7-4DB7-877A-D5DD775DB70F}" destId="{A9B8E404-7C16-425E-993A-64D7484735DE}" srcOrd="1" destOrd="0" presId="urn:microsoft.com/office/officeart/2005/8/layout/gear1"/>
    <dgm:cxn modelId="{1E20111B-99A6-4184-8ADB-6760E54D17A3}" type="presOf" srcId="{6A0B42B6-D71D-4C0B-9CEF-029867DDA4F0}" destId="{8E4907E6-6EB9-4B51-8D76-24C62BC993CD}" srcOrd="1" destOrd="0" presId="urn:microsoft.com/office/officeart/2005/8/layout/gear1"/>
    <dgm:cxn modelId="{8A05ECEC-7A16-4A26-A795-9B7FDA25F93C}" type="presOf" srcId="{5BE89307-7320-4A9E-AA22-282C2B9E5625}" destId="{F92181C9-AFA2-4570-A253-45A1D7287477}" srcOrd="2" destOrd="0" presId="urn:microsoft.com/office/officeart/2005/8/layout/gear1"/>
    <dgm:cxn modelId="{0A2A0F08-74F3-410D-BE9C-54DA6ED5C6BB}" type="presOf" srcId="{6A0B42B6-D71D-4C0B-9CEF-029867DDA4F0}" destId="{332C72BD-9139-47B8-84EA-7D3D5D24F93A}" srcOrd="2" destOrd="0" presId="urn:microsoft.com/office/officeart/2005/8/layout/gear1"/>
    <dgm:cxn modelId="{799BA6E7-4868-4E01-8AE3-C05133BC3FF5}" type="presOf" srcId="{21ACB055-BE7F-4613-AF77-13F1A885B2CF}" destId="{1213936D-1D2A-470B-988D-594D84E915BA}" srcOrd="0" destOrd="0" presId="urn:microsoft.com/office/officeart/2005/8/layout/gear1"/>
    <dgm:cxn modelId="{3DC9B724-2FB6-4C2E-9840-B61DA764E27C}" type="presOf" srcId="{04E8A86B-D5D1-46EA-B31C-9419A7133410}" destId="{8271C1CC-B4D6-4437-8B7B-653B2D564B54}" srcOrd="0" destOrd="0" presId="urn:microsoft.com/office/officeart/2005/8/layout/gear1"/>
    <dgm:cxn modelId="{D9A58C34-2AEB-4B65-BB19-F5469D4828DD}" type="presOf" srcId="{5BE89307-7320-4A9E-AA22-282C2B9E5625}" destId="{09085017-7967-4FED-ABD5-E6B1C107FAF0}" srcOrd="1" destOrd="0" presId="urn:microsoft.com/office/officeart/2005/8/layout/gear1"/>
    <dgm:cxn modelId="{0F0529AB-6F1D-4834-A64E-1FF94D2AB4C8}" srcId="{04E8A86B-D5D1-46EA-B31C-9419A7133410}" destId="{A37AC00A-8BC7-4DB7-877A-D5DD775DB70F}" srcOrd="1" destOrd="0" parTransId="{21FB075D-DE33-4BA9-96EF-65A9CBF8A8F8}" sibTransId="{EEA5CA5C-B303-4636-8B04-91BE30B77350}"/>
    <dgm:cxn modelId="{72E00A9C-3B5E-40A8-83D0-FC163066340E}" type="presOf" srcId="{6A0B42B6-D71D-4C0B-9CEF-029867DDA4F0}" destId="{5977797F-D484-41C2-B990-CDD773DF7F88}" srcOrd="0" destOrd="0" presId="urn:microsoft.com/office/officeart/2005/8/layout/gear1"/>
    <dgm:cxn modelId="{A9F39ED7-CDC4-4CE1-BAC1-3A6642C58E9D}" type="presOf" srcId="{A37AC00A-8BC7-4DB7-877A-D5DD775DB70F}" destId="{66B1A5C7-1B10-4115-89F9-F7958E8D2EDF}" srcOrd="2" destOrd="0" presId="urn:microsoft.com/office/officeart/2005/8/layout/gear1"/>
    <dgm:cxn modelId="{93974C1D-6444-4332-8288-50FE781C74AA}" type="presOf" srcId="{EEA5CA5C-B303-4636-8B04-91BE30B77350}" destId="{F3AB0355-8411-41AF-B829-DB2C81EE5AE7}" srcOrd="0" destOrd="0" presId="urn:microsoft.com/office/officeart/2005/8/layout/gear1"/>
    <dgm:cxn modelId="{973E5735-EF17-4F18-AE6B-91A3A2285DF5}" srcId="{04E8A86B-D5D1-46EA-B31C-9419A7133410}" destId="{6A0B42B6-D71D-4C0B-9CEF-029867DDA4F0}" srcOrd="0" destOrd="0" parTransId="{EB706A67-B4A3-4B84-BFF9-46C637CB95C6}" sibTransId="{21ACB055-BE7F-4613-AF77-13F1A885B2CF}"/>
    <dgm:cxn modelId="{C3BF2B13-2692-4647-84A8-9F9790FD369E}" type="presOf" srcId="{12AB19E8-192A-45E4-B643-FF8CBBD264F7}" destId="{869E7030-FB00-4CBC-BDFD-A49B57EBD2B3}" srcOrd="0" destOrd="0" presId="urn:microsoft.com/office/officeart/2005/8/layout/gear1"/>
    <dgm:cxn modelId="{ECD22456-ADC8-454A-90BB-DD91FD7B95E9}" srcId="{04E8A86B-D5D1-46EA-B31C-9419A7133410}" destId="{5BE89307-7320-4A9E-AA22-282C2B9E5625}" srcOrd="2" destOrd="0" parTransId="{77EBF5BC-1538-4FAD-9C38-EC148B866851}" sibTransId="{12AB19E8-192A-45E4-B643-FF8CBBD264F7}"/>
    <dgm:cxn modelId="{B124682B-892F-4AF7-BBC3-43A13E58368A}" type="presParOf" srcId="{8271C1CC-B4D6-4437-8B7B-653B2D564B54}" destId="{5977797F-D484-41C2-B990-CDD773DF7F88}" srcOrd="0" destOrd="0" presId="urn:microsoft.com/office/officeart/2005/8/layout/gear1"/>
    <dgm:cxn modelId="{5E6DD735-0FAA-4DEF-BDF6-6BFF14B1ABEA}" type="presParOf" srcId="{8271C1CC-B4D6-4437-8B7B-653B2D564B54}" destId="{8E4907E6-6EB9-4B51-8D76-24C62BC993CD}" srcOrd="1" destOrd="0" presId="urn:microsoft.com/office/officeart/2005/8/layout/gear1"/>
    <dgm:cxn modelId="{EC55F88E-6677-49AA-B5DF-E8281FF01746}" type="presParOf" srcId="{8271C1CC-B4D6-4437-8B7B-653B2D564B54}" destId="{332C72BD-9139-47B8-84EA-7D3D5D24F93A}" srcOrd="2" destOrd="0" presId="urn:microsoft.com/office/officeart/2005/8/layout/gear1"/>
    <dgm:cxn modelId="{9BA3B283-65E1-454E-89A6-04AEC3CCB343}" type="presParOf" srcId="{8271C1CC-B4D6-4437-8B7B-653B2D564B54}" destId="{6E9ABD92-DE2F-4A35-B078-6967BFAC3965}" srcOrd="3" destOrd="0" presId="urn:microsoft.com/office/officeart/2005/8/layout/gear1"/>
    <dgm:cxn modelId="{0531F042-497B-4136-A89D-53BBB10D8DF9}" type="presParOf" srcId="{8271C1CC-B4D6-4437-8B7B-653B2D564B54}" destId="{A9B8E404-7C16-425E-993A-64D7484735DE}" srcOrd="4" destOrd="0" presId="urn:microsoft.com/office/officeart/2005/8/layout/gear1"/>
    <dgm:cxn modelId="{CB68E86E-DFD5-4837-A0D7-1DB00C912256}" type="presParOf" srcId="{8271C1CC-B4D6-4437-8B7B-653B2D564B54}" destId="{66B1A5C7-1B10-4115-89F9-F7958E8D2EDF}" srcOrd="5" destOrd="0" presId="urn:microsoft.com/office/officeart/2005/8/layout/gear1"/>
    <dgm:cxn modelId="{44D82A2D-BC63-45DD-B5FF-296ABAD35FCE}" type="presParOf" srcId="{8271C1CC-B4D6-4437-8B7B-653B2D564B54}" destId="{0A88B19C-745D-4E94-B14E-1F09D5627B1F}" srcOrd="6" destOrd="0" presId="urn:microsoft.com/office/officeart/2005/8/layout/gear1"/>
    <dgm:cxn modelId="{A0A72ED7-A496-46F1-9412-81DF4DEF776D}" type="presParOf" srcId="{8271C1CC-B4D6-4437-8B7B-653B2D564B54}" destId="{09085017-7967-4FED-ABD5-E6B1C107FAF0}" srcOrd="7" destOrd="0" presId="urn:microsoft.com/office/officeart/2005/8/layout/gear1"/>
    <dgm:cxn modelId="{1601EBE0-D6F9-46D3-8CBE-935EF5596D69}" type="presParOf" srcId="{8271C1CC-B4D6-4437-8B7B-653B2D564B54}" destId="{F92181C9-AFA2-4570-A253-45A1D7287477}" srcOrd="8" destOrd="0" presId="urn:microsoft.com/office/officeart/2005/8/layout/gear1"/>
    <dgm:cxn modelId="{E86DADC7-FEB0-4EFF-95FE-DC8346E75A01}" type="presParOf" srcId="{8271C1CC-B4D6-4437-8B7B-653B2D564B54}" destId="{83B7FEF9-4096-4ABF-BDD2-1E9E21BD53CF}" srcOrd="9" destOrd="0" presId="urn:microsoft.com/office/officeart/2005/8/layout/gear1"/>
    <dgm:cxn modelId="{F38F361E-9C57-4AC8-9707-FFCC056EAAF1}" type="presParOf" srcId="{8271C1CC-B4D6-4437-8B7B-653B2D564B54}" destId="{1213936D-1D2A-470B-988D-594D84E915BA}" srcOrd="10" destOrd="0" presId="urn:microsoft.com/office/officeart/2005/8/layout/gear1"/>
    <dgm:cxn modelId="{0073FEF9-BAD0-4714-A01A-434E75822F86}" type="presParOf" srcId="{8271C1CC-B4D6-4437-8B7B-653B2D564B54}" destId="{F3AB0355-8411-41AF-B829-DB2C81EE5AE7}" srcOrd="11" destOrd="0" presId="urn:microsoft.com/office/officeart/2005/8/layout/gear1"/>
    <dgm:cxn modelId="{90D1BF03-8956-4F10-8AD5-F97163682B9E}" type="presParOf" srcId="{8271C1CC-B4D6-4437-8B7B-653B2D564B54}" destId="{869E7030-FB00-4CBC-BDFD-A49B57EBD2B3}"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DB3F35-7555-427E-9A4C-EC0D694536C3}"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GB"/>
        </a:p>
      </dgm:t>
    </dgm:pt>
    <dgm:pt modelId="{F124CF7B-B918-449D-9244-807A7C5A3D66}">
      <dgm:prSet phldrT="[Text]"/>
      <dgm:spPr>
        <a:solidFill>
          <a:schemeClr val="accent3"/>
        </a:solidFill>
      </dgm:spPr>
      <dgm:t>
        <a:bodyPr/>
        <a:lstStyle/>
        <a:p>
          <a:endParaRPr lang="en-GB" dirty="0"/>
        </a:p>
      </dgm:t>
    </dgm:pt>
    <dgm:pt modelId="{482A22E6-82CA-4AA4-98D1-C6727819AF44}" type="parTrans" cxnId="{B4C1170F-A749-4DEF-B399-7689EAD70213}">
      <dgm:prSet/>
      <dgm:spPr/>
      <dgm:t>
        <a:bodyPr/>
        <a:lstStyle/>
        <a:p>
          <a:endParaRPr lang="en-GB"/>
        </a:p>
      </dgm:t>
    </dgm:pt>
    <dgm:pt modelId="{769E461F-AAFC-4BA4-8056-17AB6299AE5F}" type="sibTrans" cxnId="{B4C1170F-A749-4DEF-B399-7689EAD70213}">
      <dgm:prSet/>
      <dgm:spPr/>
      <dgm:t>
        <a:bodyPr/>
        <a:lstStyle/>
        <a:p>
          <a:endParaRPr lang="en-GB"/>
        </a:p>
      </dgm:t>
    </dgm:pt>
    <dgm:pt modelId="{5DCBD13F-A401-401C-8078-2FB34C03F2E7}">
      <dgm:prSet phldrT="[Text]" custT="1"/>
      <dgm:spPr>
        <a:solidFill>
          <a:schemeClr val="accent3"/>
        </a:solidFill>
      </dgm:spPr>
      <dgm:t>
        <a:bodyPr/>
        <a:lstStyle/>
        <a:p>
          <a:endParaRPr lang="fr-CH" sz="1500" dirty="0" smtClean="0"/>
        </a:p>
        <a:p>
          <a:r>
            <a:rPr lang="fr-CH" sz="2000" dirty="0" err="1" smtClean="0"/>
            <a:t>Government</a:t>
          </a:r>
          <a:r>
            <a:rPr lang="fr-CH" sz="2000" dirty="0" smtClean="0"/>
            <a:t> data collection</a:t>
          </a:r>
          <a:endParaRPr lang="fr-CH" sz="1500" dirty="0" smtClean="0"/>
        </a:p>
        <a:p>
          <a:r>
            <a:rPr lang="fr-CH" sz="2000" dirty="0" smtClean="0"/>
            <a:t>Civil society monitoring</a:t>
          </a:r>
        </a:p>
        <a:p>
          <a:r>
            <a:rPr lang="fr-CH" sz="2000" dirty="0" smtClean="0"/>
            <a:t>NHRI monitoring</a:t>
          </a:r>
        </a:p>
        <a:p>
          <a:r>
            <a:rPr lang="fr-CH" sz="2000" dirty="0" smtClean="0"/>
            <a:t>Monitoring by international </a:t>
          </a:r>
          <a:r>
            <a:rPr lang="fr-CH" sz="2000" dirty="0" err="1" smtClean="0"/>
            <a:t>organizations</a:t>
          </a:r>
          <a:endParaRPr lang="en-GB" sz="2000" dirty="0"/>
        </a:p>
      </dgm:t>
    </dgm:pt>
    <dgm:pt modelId="{F372B466-28D5-4798-BF89-74A0678040B2}" type="parTrans" cxnId="{35F7F023-AA7B-4D3C-B5B7-9736AEC5C600}">
      <dgm:prSet/>
      <dgm:spPr/>
      <dgm:t>
        <a:bodyPr/>
        <a:lstStyle/>
        <a:p>
          <a:endParaRPr lang="en-GB"/>
        </a:p>
      </dgm:t>
    </dgm:pt>
    <dgm:pt modelId="{EE3794D6-AF09-4F68-9D3A-04D3A8AA29EF}" type="sibTrans" cxnId="{35F7F023-AA7B-4D3C-B5B7-9736AEC5C600}">
      <dgm:prSet/>
      <dgm:spPr/>
      <dgm:t>
        <a:bodyPr/>
        <a:lstStyle/>
        <a:p>
          <a:endParaRPr lang="en-GB"/>
        </a:p>
      </dgm:t>
    </dgm:pt>
    <dgm:pt modelId="{7AE40C52-FF89-491D-B040-79E68D5E9EF5}">
      <dgm:prSet phldrT="[Text]" phldr="1"/>
      <dgm:spPr>
        <a:solidFill>
          <a:srgbClr val="00B0F0"/>
        </a:solidFill>
      </dgm:spPr>
      <dgm:t>
        <a:bodyPr/>
        <a:lstStyle/>
        <a:p>
          <a:endParaRPr lang="en-GB" dirty="0"/>
        </a:p>
      </dgm:t>
    </dgm:pt>
    <dgm:pt modelId="{64DD33B2-0060-4AB2-8284-E0237A57A639}" type="parTrans" cxnId="{5713AF24-9EC3-4864-8FDB-F25B74BAA43A}">
      <dgm:prSet/>
      <dgm:spPr/>
      <dgm:t>
        <a:bodyPr/>
        <a:lstStyle/>
        <a:p>
          <a:endParaRPr lang="en-GB"/>
        </a:p>
      </dgm:t>
    </dgm:pt>
    <dgm:pt modelId="{16CABD25-4ECA-41F4-A56A-78925871F082}" type="sibTrans" cxnId="{5713AF24-9EC3-4864-8FDB-F25B74BAA43A}">
      <dgm:prSet/>
      <dgm:spPr/>
      <dgm:t>
        <a:bodyPr/>
        <a:lstStyle/>
        <a:p>
          <a:endParaRPr lang="en-GB"/>
        </a:p>
      </dgm:t>
    </dgm:pt>
    <dgm:pt modelId="{D9A74D02-123B-420F-8D55-89E66E3D10FA}">
      <dgm:prSet phldrT="[Text]" phldr="1"/>
      <dgm:spPr>
        <a:solidFill>
          <a:srgbClr val="92D050"/>
        </a:solidFill>
      </dgm:spPr>
      <dgm:t>
        <a:bodyPr/>
        <a:lstStyle/>
        <a:p>
          <a:endParaRPr lang="en-GB" dirty="0"/>
        </a:p>
      </dgm:t>
    </dgm:pt>
    <dgm:pt modelId="{6C6E3747-BF24-4BC3-AE74-3908AD0499AD}" type="parTrans" cxnId="{062A1C39-4CF3-477C-A920-78F75801BFEA}">
      <dgm:prSet/>
      <dgm:spPr/>
      <dgm:t>
        <a:bodyPr/>
        <a:lstStyle/>
        <a:p>
          <a:endParaRPr lang="en-GB"/>
        </a:p>
      </dgm:t>
    </dgm:pt>
    <dgm:pt modelId="{DD2E19E1-1500-402F-B68F-FACF01A0115A}" type="sibTrans" cxnId="{062A1C39-4CF3-477C-A920-78F75801BFEA}">
      <dgm:prSet/>
      <dgm:spPr/>
      <dgm:t>
        <a:bodyPr/>
        <a:lstStyle/>
        <a:p>
          <a:endParaRPr lang="en-GB"/>
        </a:p>
      </dgm:t>
    </dgm:pt>
    <dgm:pt modelId="{FF787056-FB91-48C4-B81F-516DEAB9F8C6}">
      <dgm:prSet phldrT="[Text]" custT="1"/>
      <dgm:spPr/>
      <dgm:t>
        <a:bodyPr/>
        <a:lstStyle/>
        <a:p>
          <a:endParaRPr lang="fr-CH" sz="1700" dirty="0" smtClean="0"/>
        </a:p>
        <a:p>
          <a:endParaRPr lang="fr-CH" sz="1700" dirty="0" smtClean="0"/>
        </a:p>
        <a:p>
          <a:r>
            <a:rPr lang="fr-CH" sz="2000" dirty="0" smtClean="0"/>
            <a:t>Evidence-</a:t>
          </a:r>
          <a:r>
            <a:rPr lang="fr-CH" sz="2000" dirty="0" err="1" smtClean="0"/>
            <a:t>based</a:t>
          </a:r>
          <a:r>
            <a:rPr lang="fr-CH" sz="2000" dirty="0" smtClean="0"/>
            <a:t> </a:t>
          </a:r>
          <a:r>
            <a:rPr lang="fr-CH" sz="2000" dirty="0" err="1" smtClean="0"/>
            <a:t>implementation</a:t>
          </a:r>
          <a:endParaRPr lang="en-GB" sz="2000" dirty="0"/>
        </a:p>
      </dgm:t>
    </dgm:pt>
    <dgm:pt modelId="{27D55752-8A0E-4261-87F3-B693B70CAE13}" type="sibTrans" cxnId="{A96324D6-7289-4921-B987-E0DA84236BE6}">
      <dgm:prSet/>
      <dgm:spPr/>
      <dgm:t>
        <a:bodyPr/>
        <a:lstStyle/>
        <a:p>
          <a:endParaRPr lang="en-GB"/>
        </a:p>
      </dgm:t>
    </dgm:pt>
    <dgm:pt modelId="{3658F907-D689-4A97-8BAA-58F9C5D3A3E4}" type="parTrans" cxnId="{A96324D6-7289-4921-B987-E0DA84236BE6}">
      <dgm:prSet/>
      <dgm:spPr/>
      <dgm:t>
        <a:bodyPr/>
        <a:lstStyle/>
        <a:p>
          <a:endParaRPr lang="en-GB"/>
        </a:p>
      </dgm:t>
    </dgm:pt>
    <dgm:pt modelId="{B719CB91-8529-49A9-97FD-1362F199BDCA}">
      <dgm:prSet phldrT="[Text]" custT="1"/>
      <dgm:spPr>
        <a:solidFill>
          <a:srgbClr val="00B0F0"/>
        </a:solidFill>
      </dgm:spPr>
      <dgm:t>
        <a:bodyPr/>
        <a:lstStyle/>
        <a:p>
          <a:endParaRPr lang="fr-CH" sz="2000" dirty="0" smtClean="0"/>
        </a:p>
        <a:p>
          <a:r>
            <a:rPr lang="fr-CH" sz="2000" dirty="0" err="1" smtClean="0"/>
            <a:t>Committee</a:t>
          </a:r>
          <a:r>
            <a:rPr lang="fr-CH" sz="2000" dirty="0" smtClean="0"/>
            <a:t> reports</a:t>
          </a:r>
        </a:p>
        <a:p>
          <a:endParaRPr lang="fr-CH" sz="1700" dirty="0" smtClean="0"/>
        </a:p>
        <a:p>
          <a:endParaRPr lang="fr-CH" sz="1700" dirty="0" smtClean="0"/>
        </a:p>
        <a:p>
          <a:endParaRPr lang="fr-CH" sz="1700" dirty="0" smtClean="0"/>
        </a:p>
        <a:p>
          <a:r>
            <a:rPr lang="fr-CH" sz="2000" dirty="0" err="1" smtClean="0"/>
            <a:t>Domestic</a:t>
          </a:r>
          <a:r>
            <a:rPr lang="fr-CH" sz="2000" dirty="0" smtClean="0"/>
            <a:t> reports</a:t>
          </a:r>
        </a:p>
      </dgm:t>
    </dgm:pt>
    <dgm:pt modelId="{A3E6E3D9-1B71-4A28-A37E-24098D0E76F5}" type="sibTrans" cxnId="{563AC686-9253-4D0C-B567-A811DFF0EFCC}">
      <dgm:prSet/>
      <dgm:spPr/>
      <dgm:t>
        <a:bodyPr/>
        <a:lstStyle/>
        <a:p>
          <a:endParaRPr lang="en-GB"/>
        </a:p>
      </dgm:t>
    </dgm:pt>
    <dgm:pt modelId="{D8C837FB-46E9-4638-BC68-12E3996E0EDA}" type="parTrans" cxnId="{563AC686-9253-4D0C-B567-A811DFF0EFCC}">
      <dgm:prSet/>
      <dgm:spPr/>
      <dgm:t>
        <a:bodyPr/>
        <a:lstStyle/>
        <a:p>
          <a:endParaRPr lang="en-GB"/>
        </a:p>
      </dgm:t>
    </dgm:pt>
    <dgm:pt modelId="{B620AA5A-9FE7-482A-9698-A07AF7ECFC09}" type="pres">
      <dgm:prSet presAssocID="{32DB3F35-7555-427E-9A4C-EC0D694536C3}" presName="Name0" presStyleCnt="0">
        <dgm:presLayoutVars>
          <dgm:dir/>
          <dgm:animLvl val="lvl"/>
          <dgm:resizeHandles val="exact"/>
        </dgm:presLayoutVars>
      </dgm:prSet>
      <dgm:spPr/>
      <dgm:t>
        <a:bodyPr/>
        <a:lstStyle/>
        <a:p>
          <a:endParaRPr lang="en-GB"/>
        </a:p>
      </dgm:t>
    </dgm:pt>
    <dgm:pt modelId="{DEB7EAD6-911F-4E20-8F4A-1E7BC49932BE}" type="pres">
      <dgm:prSet presAssocID="{F124CF7B-B918-449D-9244-807A7C5A3D66}" presName="compositeNode" presStyleCnt="0">
        <dgm:presLayoutVars>
          <dgm:bulletEnabled val="1"/>
        </dgm:presLayoutVars>
      </dgm:prSet>
      <dgm:spPr/>
    </dgm:pt>
    <dgm:pt modelId="{C1BCF7BF-524C-4531-A023-748A6B614EA6}" type="pres">
      <dgm:prSet presAssocID="{F124CF7B-B918-449D-9244-807A7C5A3D66}" presName="bgRect" presStyleLbl="node1" presStyleIdx="0" presStyleCnt="3" custScaleY="170581"/>
      <dgm:spPr/>
      <dgm:t>
        <a:bodyPr/>
        <a:lstStyle/>
        <a:p>
          <a:endParaRPr lang="en-GB"/>
        </a:p>
      </dgm:t>
    </dgm:pt>
    <dgm:pt modelId="{A1DB7525-5FD9-4106-B38F-87EEDAB0887B}" type="pres">
      <dgm:prSet presAssocID="{F124CF7B-B918-449D-9244-807A7C5A3D66}" presName="parentNode" presStyleLbl="node1" presStyleIdx="0" presStyleCnt="3">
        <dgm:presLayoutVars>
          <dgm:chMax val="0"/>
          <dgm:bulletEnabled val="1"/>
        </dgm:presLayoutVars>
      </dgm:prSet>
      <dgm:spPr/>
      <dgm:t>
        <a:bodyPr/>
        <a:lstStyle/>
        <a:p>
          <a:endParaRPr lang="en-GB"/>
        </a:p>
      </dgm:t>
    </dgm:pt>
    <dgm:pt modelId="{2AB147EB-28D7-43F6-9DB3-5D8FF7E8E1BF}" type="pres">
      <dgm:prSet presAssocID="{F124CF7B-B918-449D-9244-807A7C5A3D66}" presName="childNode" presStyleLbl="node1" presStyleIdx="0" presStyleCnt="3">
        <dgm:presLayoutVars>
          <dgm:bulletEnabled val="1"/>
        </dgm:presLayoutVars>
      </dgm:prSet>
      <dgm:spPr/>
      <dgm:t>
        <a:bodyPr/>
        <a:lstStyle/>
        <a:p>
          <a:endParaRPr lang="en-GB"/>
        </a:p>
      </dgm:t>
    </dgm:pt>
    <dgm:pt modelId="{D49D92CF-8EB8-477A-B266-A1469D4AA7AC}" type="pres">
      <dgm:prSet presAssocID="{769E461F-AAFC-4BA4-8056-17AB6299AE5F}" presName="hSp" presStyleCnt="0"/>
      <dgm:spPr/>
    </dgm:pt>
    <dgm:pt modelId="{FB0FD0F0-9219-4E96-B57B-7417EDEE22B6}" type="pres">
      <dgm:prSet presAssocID="{769E461F-AAFC-4BA4-8056-17AB6299AE5F}" presName="vProcSp" presStyleCnt="0"/>
      <dgm:spPr/>
    </dgm:pt>
    <dgm:pt modelId="{D0F83A85-766C-4C12-9D9F-2E0D24CD5D8A}" type="pres">
      <dgm:prSet presAssocID="{769E461F-AAFC-4BA4-8056-17AB6299AE5F}" presName="vSp1" presStyleCnt="0"/>
      <dgm:spPr/>
    </dgm:pt>
    <dgm:pt modelId="{C9DE26CC-89AF-4592-85A4-276A32FF7A91}" type="pres">
      <dgm:prSet presAssocID="{769E461F-AAFC-4BA4-8056-17AB6299AE5F}" presName="simulatedConn" presStyleLbl="solidFgAcc1" presStyleIdx="0" presStyleCnt="2"/>
      <dgm:spPr/>
    </dgm:pt>
    <dgm:pt modelId="{D690911D-744B-49B4-8577-32C9BC07EB7C}" type="pres">
      <dgm:prSet presAssocID="{769E461F-AAFC-4BA4-8056-17AB6299AE5F}" presName="vSp2" presStyleCnt="0"/>
      <dgm:spPr/>
    </dgm:pt>
    <dgm:pt modelId="{57B83AE6-0C6E-4055-89B6-0197B50C53DF}" type="pres">
      <dgm:prSet presAssocID="{769E461F-AAFC-4BA4-8056-17AB6299AE5F}" presName="sibTrans" presStyleCnt="0"/>
      <dgm:spPr/>
    </dgm:pt>
    <dgm:pt modelId="{BE428948-F55E-47AE-B948-C6414BA61241}" type="pres">
      <dgm:prSet presAssocID="{7AE40C52-FF89-491D-B040-79E68D5E9EF5}" presName="compositeNode" presStyleCnt="0">
        <dgm:presLayoutVars>
          <dgm:bulletEnabled val="1"/>
        </dgm:presLayoutVars>
      </dgm:prSet>
      <dgm:spPr/>
    </dgm:pt>
    <dgm:pt modelId="{9CF2F520-DCDB-4680-8C2E-E8311436F14A}" type="pres">
      <dgm:prSet presAssocID="{7AE40C52-FF89-491D-B040-79E68D5E9EF5}" presName="bgRect" presStyleLbl="node1" presStyleIdx="1" presStyleCnt="3" custAng="0" custScaleY="131036" custLinFactNeighborX="118" custLinFactNeighborY="17048"/>
      <dgm:spPr/>
      <dgm:t>
        <a:bodyPr/>
        <a:lstStyle/>
        <a:p>
          <a:endParaRPr lang="en-GB"/>
        </a:p>
      </dgm:t>
    </dgm:pt>
    <dgm:pt modelId="{561CF7FF-E1B5-4C9F-899D-82EBF8CAB1A2}" type="pres">
      <dgm:prSet presAssocID="{7AE40C52-FF89-491D-B040-79E68D5E9EF5}" presName="parentNode" presStyleLbl="node1" presStyleIdx="1" presStyleCnt="3">
        <dgm:presLayoutVars>
          <dgm:chMax val="0"/>
          <dgm:bulletEnabled val="1"/>
        </dgm:presLayoutVars>
      </dgm:prSet>
      <dgm:spPr/>
      <dgm:t>
        <a:bodyPr/>
        <a:lstStyle/>
        <a:p>
          <a:endParaRPr lang="en-GB"/>
        </a:p>
      </dgm:t>
    </dgm:pt>
    <dgm:pt modelId="{8CF00067-9F7B-4F3A-844A-E6B970523A16}" type="pres">
      <dgm:prSet presAssocID="{7AE40C52-FF89-491D-B040-79E68D5E9EF5}" presName="childNode" presStyleLbl="node1" presStyleIdx="1" presStyleCnt="3">
        <dgm:presLayoutVars>
          <dgm:bulletEnabled val="1"/>
        </dgm:presLayoutVars>
      </dgm:prSet>
      <dgm:spPr/>
      <dgm:t>
        <a:bodyPr/>
        <a:lstStyle/>
        <a:p>
          <a:endParaRPr lang="en-GB"/>
        </a:p>
      </dgm:t>
    </dgm:pt>
    <dgm:pt modelId="{4DAA5768-A6CE-4C61-BA52-00AA8F1FD4C3}" type="pres">
      <dgm:prSet presAssocID="{16CABD25-4ECA-41F4-A56A-78925871F082}" presName="hSp" presStyleCnt="0"/>
      <dgm:spPr/>
    </dgm:pt>
    <dgm:pt modelId="{0E5CE087-8402-4016-B4E9-8BCAB3A64E8F}" type="pres">
      <dgm:prSet presAssocID="{16CABD25-4ECA-41F4-A56A-78925871F082}" presName="vProcSp" presStyleCnt="0"/>
      <dgm:spPr/>
    </dgm:pt>
    <dgm:pt modelId="{158FDCC5-CEE9-4A8A-83FA-ACABF05E4432}" type="pres">
      <dgm:prSet presAssocID="{16CABD25-4ECA-41F4-A56A-78925871F082}" presName="vSp1" presStyleCnt="0"/>
      <dgm:spPr/>
    </dgm:pt>
    <dgm:pt modelId="{CC2F9170-88A6-4AF1-ACD5-14796D5C04E4}" type="pres">
      <dgm:prSet presAssocID="{16CABD25-4ECA-41F4-A56A-78925871F082}" presName="simulatedConn" presStyleLbl="solidFgAcc1" presStyleIdx="1" presStyleCnt="2"/>
      <dgm:spPr/>
    </dgm:pt>
    <dgm:pt modelId="{9C52E875-2BB6-4DC8-8537-FE3A5B1DCE6B}" type="pres">
      <dgm:prSet presAssocID="{16CABD25-4ECA-41F4-A56A-78925871F082}" presName="vSp2" presStyleCnt="0"/>
      <dgm:spPr/>
    </dgm:pt>
    <dgm:pt modelId="{C29000F2-1936-4EE1-A709-339C607C63F0}" type="pres">
      <dgm:prSet presAssocID="{16CABD25-4ECA-41F4-A56A-78925871F082}" presName="sibTrans" presStyleCnt="0"/>
      <dgm:spPr/>
    </dgm:pt>
    <dgm:pt modelId="{E0C20011-26AC-4612-BA9F-3D323529CBF8}" type="pres">
      <dgm:prSet presAssocID="{D9A74D02-123B-420F-8D55-89E66E3D10FA}" presName="compositeNode" presStyleCnt="0">
        <dgm:presLayoutVars>
          <dgm:bulletEnabled val="1"/>
        </dgm:presLayoutVars>
      </dgm:prSet>
      <dgm:spPr/>
    </dgm:pt>
    <dgm:pt modelId="{8A0893DF-A0B0-48BB-8448-796932ADA5D9}" type="pres">
      <dgm:prSet presAssocID="{D9A74D02-123B-420F-8D55-89E66E3D10FA}" presName="bgRect" presStyleLbl="node1" presStyleIdx="2" presStyleCnt="3" custScaleX="124784" custLinFactNeighborX="-1096" custLinFactNeighborY="35362"/>
      <dgm:spPr/>
      <dgm:t>
        <a:bodyPr/>
        <a:lstStyle/>
        <a:p>
          <a:endParaRPr lang="en-GB"/>
        </a:p>
      </dgm:t>
    </dgm:pt>
    <dgm:pt modelId="{C665597C-C555-4D59-A53A-1289D362402A}" type="pres">
      <dgm:prSet presAssocID="{D9A74D02-123B-420F-8D55-89E66E3D10FA}" presName="parentNode" presStyleLbl="node1" presStyleIdx="2" presStyleCnt="3">
        <dgm:presLayoutVars>
          <dgm:chMax val="0"/>
          <dgm:bulletEnabled val="1"/>
        </dgm:presLayoutVars>
      </dgm:prSet>
      <dgm:spPr/>
      <dgm:t>
        <a:bodyPr/>
        <a:lstStyle/>
        <a:p>
          <a:endParaRPr lang="en-GB"/>
        </a:p>
      </dgm:t>
    </dgm:pt>
    <dgm:pt modelId="{D0CEC514-32AC-405F-936B-F1EC18CC81AC}" type="pres">
      <dgm:prSet presAssocID="{D9A74D02-123B-420F-8D55-89E66E3D10FA}" presName="childNode" presStyleLbl="node1" presStyleIdx="2" presStyleCnt="3">
        <dgm:presLayoutVars>
          <dgm:bulletEnabled val="1"/>
        </dgm:presLayoutVars>
      </dgm:prSet>
      <dgm:spPr/>
      <dgm:t>
        <a:bodyPr/>
        <a:lstStyle/>
        <a:p>
          <a:endParaRPr lang="en-GB"/>
        </a:p>
      </dgm:t>
    </dgm:pt>
  </dgm:ptLst>
  <dgm:cxnLst>
    <dgm:cxn modelId="{B6028321-1CC8-4759-AABA-3C5D5BFDD98E}" type="presOf" srcId="{F124CF7B-B918-449D-9244-807A7C5A3D66}" destId="{A1DB7525-5FD9-4106-B38F-87EEDAB0887B}" srcOrd="1" destOrd="0" presId="urn:microsoft.com/office/officeart/2005/8/layout/hProcess7"/>
    <dgm:cxn modelId="{776770F0-24B0-4698-8086-85B36CCAD2A0}" type="presOf" srcId="{32DB3F35-7555-427E-9A4C-EC0D694536C3}" destId="{B620AA5A-9FE7-482A-9698-A07AF7ECFC09}" srcOrd="0" destOrd="0" presId="urn:microsoft.com/office/officeart/2005/8/layout/hProcess7"/>
    <dgm:cxn modelId="{9D915023-AE88-4A3C-9887-1F89FF0AAB56}" type="presOf" srcId="{FF787056-FB91-48C4-B81F-516DEAB9F8C6}" destId="{D0CEC514-32AC-405F-936B-F1EC18CC81AC}" srcOrd="0" destOrd="0" presId="urn:microsoft.com/office/officeart/2005/8/layout/hProcess7"/>
    <dgm:cxn modelId="{827493A3-8C38-478E-B510-906ECDC9DE70}" type="presOf" srcId="{D9A74D02-123B-420F-8D55-89E66E3D10FA}" destId="{C665597C-C555-4D59-A53A-1289D362402A}" srcOrd="1" destOrd="0" presId="urn:microsoft.com/office/officeart/2005/8/layout/hProcess7"/>
    <dgm:cxn modelId="{5713AF24-9EC3-4864-8FDB-F25B74BAA43A}" srcId="{32DB3F35-7555-427E-9A4C-EC0D694536C3}" destId="{7AE40C52-FF89-491D-B040-79E68D5E9EF5}" srcOrd="1" destOrd="0" parTransId="{64DD33B2-0060-4AB2-8284-E0237A57A639}" sibTransId="{16CABD25-4ECA-41F4-A56A-78925871F082}"/>
    <dgm:cxn modelId="{35F7F023-AA7B-4D3C-B5B7-9736AEC5C600}" srcId="{F124CF7B-B918-449D-9244-807A7C5A3D66}" destId="{5DCBD13F-A401-401C-8078-2FB34C03F2E7}" srcOrd="0" destOrd="0" parTransId="{F372B466-28D5-4798-BF89-74A0678040B2}" sibTransId="{EE3794D6-AF09-4F68-9D3A-04D3A8AA29EF}"/>
    <dgm:cxn modelId="{C1059A55-20A8-4E4D-B3C5-8982845EBA03}" type="presOf" srcId="{B719CB91-8529-49A9-97FD-1362F199BDCA}" destId="{8CF00067-9F7B-4F3A-844A-E6B970523A16}" srcOrd="0" destOrd="0" presId="urn:microsoft.com/office/officeart/2005/8/layout/hProcess7"/>
    <dgm:cxn modelId="{B4C1170F-A749-4DEF-B399-7689EAD70213}" srcId="{32DB3F35-7555-427E-9A4C-EC0D694536C3}" destId="{F124CF7B-B918-449D-9244-807A7C5A3D66}" srcOrd="0" destOrd="0" parTransId="{482A22E6-82CA-4AA4-98D1-C6727819AF44}" sibTransId="{769E461F-AAFC-4BA4-8056-17AB6299AE5F}"/>
    <dgm:cxn modelId="{B0C730E9-626D-49EE-B0B2-E978D19CCDEF}" type="presOf" srcId="{5DCBD13F-A401-401C-8078-2FB34C03F2E7}" destId="{2AB147EB-28D7-43F6-9DB3-5D8FF7E8E1BF}" srcOrd="0" destOrd="0" presId="urn:microsoft.com/office/officeart/2005/8/layout/hProcess7"/>
    <dgm:cxn modelId="{563AC686-9253-4D0C-B567-A811DFF0EFCC}" srcId="{7AE40C52-FF89-491D-B040-79E68D5E9EF5}" destId="{B719CB91-8529-49A9-97FD-1362F199BDCA}" srcOrd="0" destOrd="0" parTransId="{D8C837FB-46E9-4638-BC68-12E3996E0EDA}" sibTransId="{A3E6E3D9-1B71-4A28-A37E-24098D0E76F5}"/>
    <dgm:cxn modelId="{A96324D6-7289-4921-B987-E0DA84236BE6}" srcId="{D9A74D02-123B-420F-8D55-89E66E3D10FA}" destId="{FF787056-FB91-48C4-B81F-516DEAB9F8C6}" srcOrd="0" destOrd="0" parTransId="{3658F907-D689-4A97-8BAA-58F9C5D3A3E4}" sibTransId="{27D55752-8A0E-4261-87F3-B693B70CAE13}"/>
    <dgm:cxn modelId="{908ECE12-4541-4C88-9DD2-C09C99E86CAE}" type="presOf" srcId="{D9A74D02-123B-420F-8D55-89E66E3D10FA}" destId="{8A0893DF-A0B0-48BB-8448-796932ADA5D9}" srcOrd="0" destOrd="0" presId="urn:microsoft.com/office/officeart/2005/8/layout/hProcess7"/>
    <dgm:cxn modelId="{B92EFA51-D84B-4DA3-9541-9AC54D4A85D1}" type="presOf" srcId="{7AE40C52-FF89-491D-B040-79E68D5E9EF5}" destId="{561CF7FF-E1B5-4C9F-899D-82EBF8CAB1A2}" srcOrd="1" destOrd="0" presId="urn:microsoft.com/office/officeart/2005/8/layout/hProcess7"/>
    <dgm:cxn modelId="{B96EAF3C-9D1E-4B31-817A-4C24CD76D34F}" type="presOf" srcId="{F124CF7B-B918-449D-9244-807A7C5A3D66}" destId="{C1BCF7BF-524C-4531-A023-748A6B614EA6}" srcOrd="0" destOrd="0" presId="urn:microsoft.com/office/officeart/2005/8/layout/hProcess7"/>
    <dgm:cxn modelId="{05BE7401-DD2D-4F31-89EB-23664694D321}" type="presOf" srcId="{7AE40C52-FF89-491D-B040-79E68D5E9EF5}" destId="{9CF2F520-DCDB-4680-8C2E-E8311436F14A}" srcOrd="0" destOrd="0" presId="urn:microsoft.com/office/officeart/2005/8/layout/hProcess7"/>
    <dgm:cxn modelId="{062A1C39-4CF3-477C-A920-78F75801BFEA}" srcId="{32DB3F35-7555-427E-9A4C-EC0D694536C3}" destId="{D9A74D02-123B-420F-8D55-89E66E3D10FA}" srcOrd="2" destOrd="0" parTransId="{6C6E3747-BF24-4BC3-AE74-3908AD0499AD}" sibTransId="{DD2E19E1-1500-402F-B68F-FACF01A0115A}"/>
    <dgm:cxn modelId="{E88D8A01-AB96-4742-BAB2-70EA94C747AF}" type="presParOf" srcId="{B620AA5A-9FE7-482A-9698-A07AF7ECFC09}" destId="{DEB7EAD6-911F-4E20-8F4A-1E7BC49932BE}" srcOrd="0" destOrd="0" presId="urn:microsoft.com/office/officeart/2005/8/layout/hProcess7"/>
    <dgm:cxn modelId="{1C75FECE-54AE-4285-87EB-31706DB59BCC}" type="presParOf" srcId="{DEB7EAD6-911F-4E20-8F4A-1E7BC49932BE}" destId="{C1BCF7BF-524C-4531-A023-748A6B614EA6}" srcOrd="0" destOrd="0" presId="urn:microsoft.com/office/officeart/2005/8/layout/hProcess7"/>
    <dgm:cxn modelId="{FE864F3C-5DF0-4BDA-A458-27A2FCE98DBF}" type="presParOf" srcId="{DEB7EAD6-911F-4E20-8F4A-1E7BC49932BE}" destId="{A1DB7525-5FD9-4106-B38F-87EEDAB0887B}" srcOrd="1" destOrd="0" presId="urn:microsoft.com/office/officeart/2005/8/layout/hProcess7"/>
    <dgm:cxn modelId="{13785390-3EAA-4750-85D8-FE9573D29848}" type="presParOf" srcId="{DEB7EAD6-911F-4E20-8F4A-1E7BC49932BE}" destId="{2AB147EB-28D7-43F6-9DB3-5D8FF7E8E1BF}" srcOrd="2" destOrd="0" presId="urn:microsoft.com/office/officeart/2005/8/layout/hProcess7"/>
    <dgm:cxn modelId="{C6F8243D-8948-4401-9EC5-84571BA4320E}" type="presParOf" srcId="{B620AA5A-9FE7-482A-9698-A07AF7ECFC09}" destId="{D49D92CF-8EB8-477A-B266-A1469D4AA7AC}" srcOrd="1" destOrd="0" presId="urn:microsoft.com/office/officeart/2005/8/layout/hProcess7"/>
    <dgm:cxn modelId="{AA8824DA-E95A-4CB2-8162-385A540BA31C}" type="presParOf" srcId="{B620AA5A-9FE7-482A-9698-A07AF7ECFC09}" destId="{FB0FD0F0-9219-4E96-B57B-7417EDEE22B6}" srcOrd="2" destOrd="0" presId="urn:microsoft.com/office/officeart/2005/8/layout/hProcess7"/>
    <dgm:cxn modelId="{680DC0BF-08F1-4F35-8ABA-CDEED07A1A61}" type="presParOf" srcId="{FB0FD0F0-9219-4E96-B57B-7417EDEE22B6}" destId="{D0F83A85-766C-4C12-9D9F-2E0D24CD5D8A}" srcOrd="0" destOrd="0" presId="urn:microsoft.com/office/officeart/2005/8/layout/hProcess7"/>
    <dgm:cxn modelId="{76AC7C62-F4F1-47FE-8E72-43A1AB7A453A}" type="presParOf" srcId="{FB0FD0F0-9219-4E96-B57B-7417EDEE22B6}" destId="{C9DE26CC-89AF-4592-85A4-276A32FF7A91}" srcOrd="1" destOrd="0" presId="urn:microsoft.com/office/officeart/2005/8/layout/hProcess7"/>
    <dgm:cxn modelId="{047EEDD0-A74B-433F-B658-268F309B0593}" type="presParOf" srcId="{FB0FD0F0-9219-4E96-B57B-7417EDEE22B6}" destId="{D690911D-744B-49B4-8577-32C9BC07EB7C}" srcOrd="2" destOrd="0" presId="urn:microsoft.com/office/officeart/2005/8/layout/hProcess7"/>
    <dgm:cxn modelId="{00F9CC76-24B6-42BB-A3E0-CED2CC5ED9BB}" type="presParOf" srcId="{B620AA5A-9FE7-482A-9698-A07AF7ECFC09}" destId="{57B83AE6-0C6E-4055-89B6-0197B50C53DF}" srcOrd="3" destOrd="0" presId="urn:microsoft.com/office/officeart/2005/8/layout/hProcess7"/>
    <dgm:cxn modelId="{E77974A5-F18C-4657-9B57-2EE77FDD5F86}" type="presParOf" srcId="{B620AA5A-9FE7-482A-9698-A07AF7ECFC09}" destId="{BE428948-F55E-47AE-B948-C6414BA61241}" srcOrd="4" destOrd="0" presId="urn:microsoft.com/office/officeart/2005/8/layout/hProcess7"/>
    <dgm:cxn modelId="{60849FAD-B239-4AFB-AD4C-A7EF3EB5A97D}" type="presParOf" srcId="{BE428948-F55E-47AE-B948-C6414BA61241}" destId="{9CF2F520-DCDB-4680-8C2E-E8311436F14A}" srcOrd="0" destOrd="0" presId="urn:microsoft.com/office/officeart/2005/8/layout/hProcess7"/>
    <dgm:cxn modelId="{EF56FB4A-0B8B-4F59-94BE-B8BD52A536E3}" type="presParOf" srcId="{BE428948-F55E-47AE-B948-C6414BA61241}" destId="{561CF7FF-E1B5-4C9F-899D-82EBF8CAB1A2}" srcOrd="1" destOrd="0" presId="urn:microsoft.com/office/officeart/2005/8/layout/hProcess7"/>
    <dgm:cxn modelId="{2718F7E4-AB64-4248-BA34-9E8379F4A36B}" type="presParOf" srcId="{BE428948-F55E-47AE-B948-C6414BA61241}" destId="{8CF00067-9F7B-4F3A-844A-E6B970523A16}" srcOrd="2" destOrd="0" presId="urn:microsoft.com/office/officeart/2005/8/layout/hProcess7"/>
    <dgm:cxn modelId="{11727CFC-25C1-4961-AD09-9C3FD28A380B}" type="presParOf" srcId="{B620AA5A-9FE7-482A-9698-A07AF7ECFC09}" destId="{4DAA5768-A6CE-4C61-BA52-00AA8F1FD4C3}" srcOrd="5" destOrd="0" presId="urn:microsoft.com/office/officeart/2005/8/layout/hProcess7"/>
    <dgm:cxn modelId="{33669D7B-B85A-4FC1-8130-B11FAF476512}" type="presParOf" srcId="{B620AA5A-9FE7-482A-9698-A07AF7ECFC09}" destId="{0E5CE087-8402-4016-B4E9-8BCAB3A64E8F}" srcOrd="6" destOrd="0" presId="urn:microsoft.com/office/officeart/2005/8/layout/hProcess7"/>
    <dgm:cxn modelId="{EBEE284A-1CE1-4002-99BE-2506FE72EAB9}" type="presParOf" srcId="{0E5CE087-8402-4016-B4E9-8BCAB3A64E8F}" destId="{158FDCC5-CEE9-4A8A-83FA-ACABF05E4432}" srcOrd="0" destOrd="0" presId="urn:microsoft.com/office/officeart/2005/8/layout/hProcess7"/>
    <dgm:cxn modelId="{E11B9239-70F8-4203-B614-B500C6A1B0A7}" type="presParOf" srcId="{0E5CE087-8402-4016-B4E9-8BCAB3A64E8F}" destId="{CC2F9170-88A6-4AF1-ACD5-14796D5C04E4}" srcOrd="1" destOrd="0" presId="urn:microsoft.com/office/officeart/2005/8/layout/hProcess7"/>
    <dgm:cxn modelId="{AA549AE1-17A4-4BC1-8004-64899708310E}" type="presParOf" srcId="{0E5CE087-8402-4016-B4E9-8BCAB3A64E8F}" destId="{9C52E875-2BB6-4DC8-8537-FE3A5B1DCE6B}" srcOrd="2" destOrd="0" presId="urn:microsoft.com/office/officeart/2005/8/layout/hProcess7"/>
    <dgm:cxn modelId="{4182BA91-2033-4AA4-AAE5-094771F8945A}" type="presParOf" srcId="{B620AA5A-9FE7-482A-9698-A07AF7ECFC09}" destId="{C29000F2-1936-4EE1-A709-339C607C63F0}" srcOrd="7" destOrd="0" presId="urn:microsoft.com/office/officeart/2005/8/layout/hProcess7"/>
    <dgm:cxn modelId="{5DD1C3C1-2DFA-4507-A88A-3EE08E9AA03C}" type="presParOf" srcId="{B620AA5A-9FE7-482A-9698-A07AF7ECFC09}" destId="{E0C20011-26AC-4612-BA9F-3D323529CBF8}" srcOrd="8" destOrd="0" presId="urn:microsoft.com/office/officeart/2005/8/layout/hProcess7"/>
    <dgm:cxn modelId="{EE98AF77-625A-44D8-9838-F5F9122973EB}" type="presParOf" srcId="{E0C20011-26AC-4612-BA9F-3D323529CBF8}" destId="{8A0893DF-A0B0-48BB-8448-796932ADA5D9}" srcOrd="0" destOrd="0" presId="urn:microsoft.com/office/officeart/2005/8/layout/hProcess7"/>
    <dgm:cxn modelId="{27FA0593-249F-4D45-B0A8-AB0A3CB789E8}" type="presParOf" srcId="{E0C20011-26AC-4612-BA9F-3D323529CBF8}" destId="{C665597C-C555-4D59-A53A-1289D362402A}" srcOrd="1" destOrd="0" presId="urn:microsoft.com/office/officeart/2005/8/layout/hProcess7"/>
    <dgm:cxn modelId="{19D314EF-2154-4778-9147-F22560062756}" type="presParOf" srcId="{E0C20011-26AC-4612-BA9F-3D323529CBF8}" destId="{D0CEC514-32AC-405F-936B-F1EC18CC81AC}"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856D54-5AA4-4C6B-B616-DECD6C5EC4B1}">
      <dsp:nvSpPr>
        <dsp:cNvPr id="0" name=""/>
        <dsp:cNvSpPr/>
      </dsp:nvSpPr>
      <dsp:spPr>
        <a:xfrm>
          <a:off x="2129337" y="1587895"/>
          <a:ext cx="3132752" cy="2691580"/>
        </a:xfrm>
        <a:prstGeom prst="ellipse">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n-US" sz="2500" kern="1200" dirty="0" smtClean="0"/>
            <a:t>Implementation of the Convention</a:t>
          </a:r>
          <a:endParaRPr lang="en-US" sz="2500" kern="1200" dirty="0"/>
        </a:p>
      </dsp:txBody>
      <dsp:txXfrm>
        <a:off x="2588118" y="1982068"/>
        <a:ext cx="2215190" cy="1903234"/>
      </dsp:txXfrm>
    </dsp:sp>
    <dsp:sp modelId="{54275520-029A-4F73-AD64-3F4E950ECE47}">
      <dsp:nvSpPr>
        <dsp:cNvPr id="0" name=""/>
        <dsp:cNvSpPr/>
      </dsp:nvSpPr>
      <dsp:spPr>
        <a:xfrm>
          <a:off x="2870768" y="276529"/>
          <a:ext cx="1670792" cy="1378180"/>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0" kern="1200" dirty="0" smtClean="0"/>
            <a:t>Focal points &amp; coordination mechanism </a:t>
          </a:r>
        </a:p>
        <a:p>
          <a:pPr lvl="0" algn="ctr" defTabSz="622300">
            <a:lnSpc>
              <a:spcPct val="90000"/>
            </a:lnSpc>
            <a:spcBef>
              <a:spcPct val="0"/>
            </a:spcBef>
            <a:spcAft>
              <a:spcPct val="35000"/>
            </a:spcAft>
          </a:pPr>
          <a:r>
            <a:rPr lang="en-US" sz="1400" b="0" kern="1200" dirty="0" smtClean="0"/>
            <a:t>(Government)</a:t>
          </a:r>
          <a:endParaRPr lang="en-US" sz="1400" b="0" kern="1200" dirty="0"/>
        </a:p>
      </dsp:txBody>
      <dsp:txXfrm>
        <a:off x="3115450" y="478359"/>
        <a:ext cx="1181428" cy="974520"/>
      </dsp:txXfrm>
    </dsp:sp>
    <dsp:sp modelId="{AE1A5281-4007-4CAA-8C09-CACCE28ACA2E}">
      <dsp:nvSpPr>
        <dsp:cNvPr id="0" name=""/>
        <dsp:cNvSpPr/>
      </dsp:nvSpPr>
      <dsp:spPr>
        <a:xfrm>
          <a:off x="4534634" y="3208057"/>
          <a:ext cx="1824187" cy="1544612"/>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National monitoring framework</a:t>
          </a:r>
          <a:endParaRPr lang="en-US" sz="1400" kern="1200" dirty="0"/>
        </a:p>
      </dsp:txBody>
      <dsp:txXfrm>
        <a:off x="4801780" y="3434260"/>
        <a:ext cx="1289895" cy="1092206"/>
      </dsp:txXfrm>
    </dsp:sp>
    <dsp:sp modelId="{7C3467C3-C3B8-4C31-8C37-FA2CCCCC9748}">
      <dsp:nvSpPr>
        <dsp:cNvPr id="0" name=""/>
        <dsp:cNvSpPr/>
      </dsp:nvSpPr>
      <dsp:spPr>
        <a:xfrm>
          <a:off x="1032577" y="3208057"/>
          <a:ext cx="1866046" cy="1544612"/>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0" kern="1200" dirty="0" smtClean="0"/>
            <a:t>Civil society, persons with disabilities &amp; OPDs, the media, academics</a:t>
          </a:r>
        </a:p>
      </dsp:txBody>
      <dsp:txXfrm>
        <a:off x="1305853" y="3434260"/>
        <a:ext cx="1319494" cy="1092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E81863-4156-4926-AB50-D1F8904DE36C}">
      <dsp:nvSpPr>
        <dsp:cNvPr id="0" name=""/>
        <dsp:cNvSpPr/>
      </dsp:nvSpPr>
      <dsp:spPr>
        <a:xfrm>
          <a:off x="457199" y="0"/>
          <a:ext cx="5181600" cy="4064000"/>
        </a:xfrm>
        <a:prstGeom prst="rightArrow">
          <a:avLst/>
        </a:prstGeom>
        <a:solidFill>
          <a:schemeClr val="accent5">
            <a:lumMod val="60000"/>
            <a:lumOff val="40000"/>
          </a:schemeClr>
        </a:solidFill>
        <a:ln>
          <a:noFill/>
        </a:ln>
        <a:effectLst/>
      </dsp:spPr>
      <dsp:style>
        <a:lnRef idx="0">
          <a:scrgbClr r="0" g="0" b="0"/>
        </a:lnRef>
        <a:fillRef idx="1">
          <a:scrgbClr r="0" g="0" b="0"/>
        </a:fillRef>
        <a:effectRef idx="0">
          <a:scrgbClr r="0" g="0" b="0"/>
        </a:effectRef>
        <a:fontRef idx="minor"/>
      </dsp:style>
    </dsp:sp>
    <dsp:sp modelId="{C4A7A573-2BD3-4F81-AF01-DC99252E06D9}">
      <dsp:nvSpPr>
        <dsp:cNvPr id="0" name=""/>
        <dsp:cNvSpPr/>
      </dsp:nvSpPr>
      <dsp:spPr>
        <a:xfrm>
          <a:off x="6548" y="1219199"/>
          <a:ext cx="1962150" cy="162560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fr-CH" sz="1900" b="1" kern="1200" dirty="0" smtClean="0"/>
            <a:t>In </a:t>
          </a:r>
          <a:r>
            <a:rPr lang="fr-CH" sz="1900" b="1" kern="1200" dirty="0" err="1" smtClean="0"/>
            <a:t>Government</a:t>
          </a:r>
          <a:endParaRPr lang="fr-CH" sz="1900" b="1" kern="1200" dirty="0" smtClean="0"/>
        </a:p>
        <a:p>
          <a:pPr lvl="0" algn="ctr" defTabSz="844550">
            <a:lnSpc>
              <a:spcPct val="90000"/>
            </a:lnSpc>
            <a:spcBef>
              <a:spcPct val="0"/>
            </a:spcBef>
            <a:spcAft>
              <a:spcPct val="35000"/>
            </a:spcAft>
          </a:pPr>
          <a:r>
            <a:rPr lang="fr-CH" sz="1900" kern="1200" dirty="0" smtClean="0"/>
            <a:t>Focal points</a:t>
          </a:r>
        </a:p>
        <a:p>
          <a:pPr lvl="0" algn="ctr" defTabSz="844550">
            <a:lnSpc>
              <a:spcPct val="90000"/>
            </a:lnSpc>
            <a:spcBef>
              <a:spcPct val="0"/>
            </a:spcBef>
            <a:spcAft>
              <a:spcPct val="35000"/>
            </a:spcAft>
          </a:pPr>
          <a:r>
            <a:rPr lang="fr-CH" sz="1900" kern="1200" dirty="0" smtClean="0"/>
            <a:t>Coordination </a:t>
          </a:r>
          <a:r>
            <a:rPr lang="fr-CH" sz="1900" kern="1200" dirty="0" err="1" smtClean="0"/>
            <a:t>mechanism</a:t>
          </a:r>
          <a:endParaRPr lang="en-GB" sz="1900" kern="1200" dirty="0"/>
        </a:p>
      </dsp:txBody>
      <dsp:txXfrm>
        <a:off x="85903" y="1298554"/>
        <a:ext cx="1803440" cy="1466890"/>
      </dsp:txXfrm>
    </dsp:sp>
    <dsp:sp modelId="{1DCD5309-89F0-45D4-B3D9-EA8619F480D7}">
      <dsp:nvSpPr>
        <dsp:cNvPr id="0" name=""/>
        <dsp:cNvSpPr/>
      </dsp:nvSpPr>
      <dsp:spPr>
        <a:xfrm>
          <a:off x="2066925" y="1219199"/>
          <a:ext cx="1962150" cy="1625600"/>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fr-CH" sz="1900" b="1" kern="1200" dirty="0" smtClean="0"/>
            <a:t>Independent</a:t>
          </a:r>
          <a:endParaRPr lang="fr-CH" sz="1900" b="0" kern="1200" dirty="0" smtClean="0"/>
        </a:p>
        <a:p>
          <a:pPr lvl="0" algn="ctr" defTabSz="844550">
            <a:lnSpc>
              <a:spcPct val="90000"/>
            </a:lnSpc>
            <a:spcBef>
              <a:spcPct val="0"/>
            </a:spcBef>
            <a:spcAft>
              <a:spcPct val="35000"/>
            </a:spcAft>
          </a:pPr>
          <a:r>
            <a:rPr lang="fr-CH" sz="1900" b="0" kern="1200" dirty="0" smtClean="0"/>
            <a:t>Monitoring and </a:t>
          </a:r>
          <a:r>
            <a:rPr lang="fr-CH" sz="1900" b="0" kern="1200" dirty="0" err="1" smtClean="0"/>
            <a:t>implementation</a:t>
          </a:r>
          <a:r>
            <a:rPr lang="fr-CH" sz="1900" b="0" kern="1200" dirty="0" smtClean="0"/>
            <a:t> </a:t>
          </a:r>
          <a:r>
            <a:rPr lang="fr-CH" sz="1900" b="0" kern="1200" dirty="0" err="1" smtClean="0"/>
            <a:t>framework</a:t>
          </a:r>
          <a:endParaRPr lang="en-GB" sz="1900" b="0" kern="1200" dirty="0"/>
        </a:p>
      </dsp:txBody>
      <dsp:txXfrm>
        <a:off x="2146280" y="1298554"/>
        <a:ext cx="1803440" cy="1466890"/>
      </dsp:txXfrm>
    </dsp:sp>
    <dsp:sp modelId="{B07B91B3-085A-4220-AC63-A893A8887552}">
      <dsp:nvSpPr>
        <dsp:cNvPr id="0" name=""/>
        <dsp:cNvSpPr/>
      </dsp:nvSpPr>
      <dsp:spPr>
        <a:xfrm>
          <a:off x="4127301" y="1219199"/>
          <a:ext cx="1962150" cy="1625600"/>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fr-CH" sz="1900" b="1" kern="1200" dirty="0" err="1" smtClean="0"/>
            <a:t>Other</a:t>
          </a:r>
          <a:endParaRPr lang="fr-CH" sz="1900" b="0" kern="1200" dirty="0" smtClean="0"/>
        </a:p>
        <a:p>
          <a:pPr lvl="0" algn="ctr" defTabSz="844550">
            <a:lnSpc>
              <a:spcPct val="90000"/>
            </a:lnSpc>
            <a:spcBef>
              <a:spcPct val="0"/>
            </a:spcBef>
            <a:spcAft>
              <a:spcPct val="35000"/>
            </a:spcAft>
          </a:pPr>
          <a:r>
            <a:rPr lang="fr-CH" sz="1900" b="0" kern="1200" dirty="0" smtClean="0"/>
            <a:t>Courts</a:t>
          </a:r>
        </a:p>
        <a:p>
          <a:pPr lvl="0" algn="ctr" defTabSz="844550">
            <a:lnSpc>
              <a:spcPct val="90000"/>
            </a:lnSpc>
            <a:spcBef>
              <a:spcPct val="0"/>
            </a:spcBef>
            <a:spcAft>
              <a:spcPct val="35000"/>
            </a:spcAft>
          </a:pPr>
          <a:r>
            <a:rPr lang="fr-CH" sz="1900" b="0" kern="1200" dirty="0" err="1" smtClean="0"/>
            <a:t>Parliaments</a:t>
          </a:r>
          <a:endParaRPr lang="en-GB" sz="1900" b="1" kern="1200" dirty="0"/>
        </a:p>
      </dsp:txBody>
      <dsp:txXfrm>
        <a:off x="4206656" y="1298554"/>
        <a:ext cx="1803440" cy="14668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8BC5B-0BFD-422D-BAED-1B010DAA54E4}">
      <dsp:nvSpPr>
        <dsp:cNvPr id="0" name=""/>
        <dsp:cNvSpPr/>
      </dsp:nvSpPr>
      <dsp:spPr>
        <a:xfrm>
          <a:off x="1999231" y="1577530"/>
          <a:ext cx="2005110" cy="1734501"/>
        </a:xfrm>
        <a:prstGeom prst="hexagon">
          <a:avLst>
            <a:gd name="adj" fmla="val 28570"/>
            <a:gd name="vf" fmla="val 11547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CH" sz="2000" kern="1200" dirty="0" smtClean="0"/>
            <a:t>Convention</a:t>
          </a:r>
          <a:endParaRPr lang="en-GB" sz="2000" kern="1200" dirty="0"/>
        </a:p>
      </dsp:txBody>
      <dsp:txXfrm>
        <a:off x="2331506" y="1864961"/>
        <a:ext cx="1340560" cy="1159639"/>
      </dsp:txXfrm>
    </dsp:sp>
    <dsp:sp modelId="{158D0C3B-FA05-4E72-A06B-D4AAEA1C8083}">
      <dsp:nvSpPr>
        <dsp:cNvPr id="0" name=""/>
        <dsp:cNvSpPr/>
      </dsp:nvSpPr>
      <dsp:spPr>
        <a:xfrm>
          <a:off x="3254815" y="747688"/>
          <a:ext cx="756522" cy="65184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46C112-7DA7-4A66-9A4D-2D3A330DA386}">
      <dsp:nvSpPr>
        <dsp:cNvPr id="0" name=""/>
        <dsp:cNvSpPr/>
      </dsp:nvSpPr>
      <dsp:spPr>
        <a:xfrm>
          <a:off x="2183931" y="0"/>
          <a:ext cx="1643173" cy="1421538"/>
        </a:xfrm>
        <a:prstGeom prst="hexagon">
          <a:avLst>
            <a:gd name="adj" fmla="val 28570"/>
            <a:gd name="vf" fmla="val 115470"/>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CH" sz="2100" kern="1200" dirty="0" err="1" smtClean="0"/>
            <a:t>Integral</a:t>
          </a:r>
          <a:r>
            <a:rPr lang="fr-CH" sz="2100" kern="1200" dirty="0" smtClean="0"/>
            <a:t> </a:t>
          </a:r>
          <a:r>
            <a:rPr lang="fr-CH" sz="2100" kern="1200" dirty="0" err="1" smtClean="0"/>
            <a:t>disability</a:t>
          </a:r>
          <a:r>
            <a:rPr lang="fr-CH" sz="2100" kern="1200" dirty="0" smtClean="0"/>
            <a:t> </a:t>
          </a:r>
          <a:r>
            <a:rPr lang="fr-CH" sz="2100" kern="1200" dirty="0" err="1" smtClean="0"/>
            <a:t>law</a:t>
          </a:r>
          <a:endParaRPr lang="en-GB" sz="2100" kern="1200" dirty="0"/>
        </a:p>
      </dsp:txBody>
      <dsp:txXfrm>
        <a:off x="2456240" y="235579"/>
        <a:ext cx="1098555" cy="950380"/>
      </dsp:txXfrm>
    </dsp:sp>
    <dsp:sp modelId="{DBBE7709-5EFF-4A58-B3A2-52094BB38772}">
      <dsp:nvSpPr>
        <dsp:cNvPr id="0" name=""/>
        <dsp:cNvSpPr/>
      </dsp:nvSpPr>
      <dsp:spPr>
        <a:xfrm>
          <a:off x="4137735" y="1966289"/>
          <a:ext cx="756522" cy="65184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614857-6DD3-4EAB-BEBD-0A1323B7F84F}">
      <dsp:nvSpPr>
        <dsp:cNvPr id="0" name=""/>
        <dsp:cNvSpPr/>
      </dsp:nvSpPr>
      <dsp:spPr>
        <a:xfrm>
          <a:off x="3598951" y="874341"/>
          <a:ext cx="1827093" cy="1421538"/>
        </a:xfrm>
        <a:prstGeom prst="hexagon">
          <a:avLst>
            <a:gd name="adj" fmla="val 28570"/>
            <a:gd name="vf" fmla="val 11547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noProof="0" dirty="0" smtClean="0"/>
            <a:t>Health, education, housing</a:t>
          </a:r>
          <a:endParaRPr lang="en-GB" sz="2000" kern="1200" noProof="0" dirty="0"/>
        </a:p>
      </dsp:txBody>
      <dsp:txXfrm>
        <a:off x="3886587" y="1098131"/>
        <a:ext cx="1251821" cy="973958"/>
      </dsp:txXfrm>
    </dsp:sp>
    <dsp:sp modelId="{12D3FE96-BD9D-493D-9928-4C12FD8C5985}">
      <dsp:nvSpPr>
        <dsp:cNvPr id="0" name=""/>
        <dsp:cNvSpPr/>
      </dsp:nvSpPr>
      <dsp:spPr>
        <a:xfrm>
          <a:off x="3524402" y="3341861"/>
          <a:ext cx="756522" cy="65184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B981F1-B569-4A1C-830F-3E1DFFF4779F}">
      <dsp:nvSpPr>
        <dsp:cNvPr id="0" name=""/>
        <dsp:cNvSpPr/>
      </dsp:nvSpPr>
      <dsp:spPr>
        <a:xfrm>
          <a:off x="3690912" y="2593194"/>
          <a:ext cx="1643173" cy="1421538"/>
        </a:xfrm>
        <a:prstGeom prst="hexagon">
          <a:avLst>
            <a:gd name="adj" fmla="val 28570"/>
            <a:gd name="vf" fmla="val 11547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fr-CH" sz="1900" kern="1200" dirty="0" smtClean="0"/>
            <a:t>Labour, social protection</a:t>
          </a:r>
          <a:endParaRPr lang="en-GB" sz="1900" kern="1200" dirty="0"/>
        </a:p>
      </dsp:txBody>
      <dsp:txXfrm>
        <a:off x="3963221" y="2828773"/>
        <a:ext cx="1098555" cy="950380"/>
      </dsp:txXfrm>
    </dsp:sp>
    <dsp:sp modelId="{6E27EBA7-27BD-47A0-8B74-0833F6F00C14}">
      <dsp:nvSpPr>
        <dsp:cNvPr id="0" name=""/>
        <dsp:cNvSpPr/>
      </dsp:nvSpPr>
      <dsp:spPr>
        <a:xfrm>
          <a:off x="2002962" y="3484651"/>
          <a:ext cx="756522" cy="65184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190FA4-BD17-4104-9D4D-DF39B8C95F45}">
      <dsp:nvSpPr>
        <dsp:cNvPr id="0" name=""/>
        <dsp:cNvSpPr/>
      </dsp:nvSpPr>
      <dsp:spPr>
        <a:xfrm>
          <a:off x="2183931" y="3468513"/>
          <a:ext cx="1643173" cy="1421538"/>
        </a:xfrm>
        <a:prstGeom prst="hexagon">
          <a:avLst>
            <a:gd name="adj" fmla="val 28570"/>
            <a:gd name="vf" fmla="val 11547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CH" sz="2000" kern="1200" dirty="0" smtClean="0"/>
            <a:t>Building</a:t>
          </a:r>
          <a:endParaRPr lang="en-GB" sz="2000" kern="1200" dirty="0"/>
        </a:p>
      </dsp:txBody>
      <dsp:txXfrm>
        <a:off x="2456240" y="3704092"/>
        <a:ext cx="1098555" cy="950380"/>
      </dsp:txXfrm>
    </dsp:sp>
    <dsp:sp modelId="{BA1AE737-E612-48DA-B625-A1995A714130}">
      <dsp:nvSpPr>
        <dsp:cNvPr id="0" name=""/>
        <dsp:cNvSpPr/>
      </dsp:nvSpPr>
      <dsp:spPr>
        <a:xfrm>
          <a:off x="1105583" y="2266539"/>
          <a:ext cx="756522" cy="65184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C54487-4D09-4036-906C-7FFCF587B529}">
      <dsp:nvSpPr>
        <dsp:cNvPr id="0" name=""/>
        <dsp:cNvSpPr/>
      </dsp:nvSpPr>
      <dsp:spPr>
        <a:xfrm>
          <a:off x="669954" y="2594172"/>
          <a:ext cx="1643173" cy="1421538"/>
        </a:xfrm>
        <a:prstGeom prst="hexagon">
          <a:avLst>
            <a:gd name="adj" fmla="val 28570"/>
            <a:gd name="vf" fmla="val 11547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fr-CH" sz="1900" kern="1200" dirty="0" smtClean="0"/>
            <a:t>Guardian, </a:t>
          </a:r>
          <a:r>
            <a:rPr lang="fr-CH" sz="1900" kern="1200" dirty="0" err="1" smtClean="0"/>
            <a:t>elections</a:t>
          </a:r>
          <a:r>
            <a:rPr lang="fr-CH" sz="1900" kern="1200" dirty="0" smtClean="0"/>
            <a:t>, </a:t>
          </a:r>
          <a:r>
            <a:rPr lang="fr-CH" sz="1900" kern="1200" dirty="0" err="1" smtClean="0"/>
            <a:t>criminal</a:t>
          </a:r>
          <a:r>
            <a:rPr lang="fr-CH" sz="1900" kern="1200" dirty="0" smtClean="0"/>
            <a:t> </a:t>
          </a:r>
          <a:r>
            <a:rPr lang="fr-CH" sz="1900" kern="1200" dirty="0" err="1" smtClean="0"/>
            <a:t>law</a:t>
          </a:r>
          <a:endParaRPr lang="fr-CH" sz="1900" kern="1200" dirty="0" smtClean="0"/>
        </a:p>
      </dsp:txBody>
      <dsp:txXfrm>
        <a:off x="942263" y="2829751"/>
        <a:ext cx="1098555" cy="950380"/>
      </dsp:txXfrm>
    </dsp:sp>
    <dsp:sp modelId="{7665BF16-A8DB-44D9-A07F-FB9EBE6777EB}">
      <dsp:nvSpPr>
        <dsp:cNvPr id="0" name=""/>
        <dsp:cNvSpPr/>
      </dsp:nvSpPr>
      <dsp:spPr>
        <a:xfrm>
          <a:off x="669954" y="872385"/>
          <a:ext cx="1643173" cy="1421538"/>
        </a:xfrm>
        <a:prstGeom prst="hexagon">
          <a:avLst>
            <a:gd name="adj" fmla="val 28570"/>
            <a:gd name="vf" fmla="val 115470"/>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CH" sz="2000" kern="1200" dirty="0" err="1" smtClean="0"/>
            <a:t>Non-discrimi-nation</a:t>
          </a:r>
          <a:endParaRPr lang="en-GB" sz="1400" kern="1200" dirty="0"/>
        </a:p>
      </dsp:txBody>
      <dsp:txXfrm>
        <a:off x="942263" y="1107964"/>
        <a:ext cx="1098555" cy="9503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77797F-D484-41C2-B990-CDD773DF7F88}">
      <dsp:nvSpPr>
        <dsp:cNvPr id="0" name=""/>
        <dsp:cNvSpPr/>
      </dsp:nvSpPr>
      <dsp:spPr>
        <a:xfrm>
          <a:off x="3505807" y="2260655"/>
          <a:ext cx="2763022" cy="2763022"/>
        </a:xfrm>
        <a:prstGeom prst="gear9">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fr-CH" sz="2200" kern="1200" dirty="0" err="1" smtClean="0"/>
            <a:t>Mainstream</a:t>
          </a:r>
          <a:r>
            <a:rPr lang="fr-CH" sz="2200" kern="1200" dirty="0" smtClean="0"/>
            <a:t> services</a:t>
          </a:r>
          <a:endParaRPr lang="en-GB" sz="2200" kern="1200" dirty="0"/>
        </a:p>
      </dsp:txBody>
      <dsp:txXfrm>
        <a:off x="4061297" y="2907880"/>
        <a:ext cx="1652042" cy="1420250"/>
      </dsp:txXfrm>
    </dsp:sp>
    <dsp:sp modelId="{6E9ABD92-DE2F-4A35-B078-6967BFAC3965}">
      <dsp:nvSpPr>
        <dsp:cNvPr id="0" name=""/>
        <dsp:cNvSpPr/>
      </dsp:nvSpPr>
      <dsp:spPr>
        <a:xfrm>
          <a:off x="1898230" y="1607576"/>
          <a:ext cx="2009471" cy="2009471"/>
        </a:xfrm>
        <a:prstGeom prst="gear6">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fr-CH" sz="2200" kern="1200" dirty="0" smtClean="0"/>
            <a:t>Support services</a:t>
          </a:r>
          <a:endParaRPr lang="en-GB" sz="2200" kern="1200" dirty="0"/>
        </a:p>
      </dsp:txBody>
      <dsp:txXfrm>
        <a:off x="2404120" y="2116524"/>
        <a:ext cx="997691" cy="991575"/>
      </dsp:txXfrm>
    </dsp:sp>
    <dsp:sp modelId="{0A88B19C-745D-4E94-B14E-1F09D5627B1F}">
      <dsp:nvSpPr>
        <dsp:cNvPr id="0" name=""/>
        <dsp:cNvSpPr/>
      </dsp:nvSpPr>
      <dsp:spPr>
        <a:xfrm rot="20700000">
          <a:off x="3023739" y="221246"/>
          <a:ext cx="1968871" cy="1968871"/>
        </a:xfrm>
        <a:prstGeom prst="gear6">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fr-CH" sz="2200" kern="1200" dirty="0" err="1" smtClean="0"/>
            <a:t>Specific</a:t>
          </a:r>
          <a:r>
            <a:rPr lang="fr-CH" sz="2200" kern="1200" dirty="0" smtClean="0"/>
            <a:t> services</a:t>
          </a:r>
          <a:endParaRPr lang="en-GB" sz="2200" kern="1200" dirty="0"/>
        </a:p>
      </dsp:txBody>
      <dsp:txXfrm rot="-20700000">
        <a:off x="3455570" y="653078"/>
        <a:ext cx="1105209" cy="1105209"/>
      </dsp:txXfrm>
    </dsp:sp>
    <dsp:sp modelId="{1213936D-1D2A-470B-988D-594D84E915BA}">
      <dsp:nvSpPr>
        <dsp:cNvPr id="0" name=""/>
        <dsp:cNvSpPr/>
      </dsp:nvSpPr>
      <dsp:spPr>
        <a:xfrm>
          <a:off x="3302560" y="1838460"/>
          <a:ext cx="3536669" cy="3536669"/>
        </a:xfrm>
        <a:prstGeom prst="circularArrow">
          <a:avLst>
            <a:gd name="adj1" fmla="val 4687"/>
            <a:gd name="adj2" fmla="val 299029"/>
            <a:gd name="adj3" fmla="val 2532952"/>
            <a:gd name="adj4" fmla="val 15825578"/>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3AB0355-8411-41AF-B829-DB2C81EE5AE7}">
      <dsp:nvSpPr>
        <dsp:cNvPr id="0" name=""/>
        <dsp:cNvSpPr/>
      </dsp:nvSpPr>
      <dsp:spPr>
        <a:xfrm>
          <a:off x="1542356" y="1159397"/>
          <a:ext cx="2569611" cy="2569611"/>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9E7030-FB00-4CBC-BDFD-A49B57EBD2B3}">
      <dsp:nvSpPr>
        <dsp:cNvPr id="0" name=""/>
        <dsp:cNvSpPr/>
      </dsp:nvSpPr>
      <dsp:spPr>
        <a:xfrm>
          <a:off x="2568318" y="-213569"/>
          <a:ext cx="2770558" cy="2770558"/>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BCF7BF-524C-4531-A023-748A6B614EA6}">
      <dsp:nvSpPr>
        <dsp:cNvPr id="0" name=""/>
        <dsp:cNvSpPr/>
      </dsp:nvSpPr>
      <dsp:spPr>
        <a:xfrm>
          <a:off x="1448" y="-17330"/>
          <a:ext cx="2002304" cy="4098661"/>
        </a:xfrm>
        <a:prstGeom prst="roundRect">
          <a:avLst>
            <a:gd name="adj" fmla="val 5000"/>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8867" rIns="102235" bIns="0" numCol="1" spcCol="1270" anchor="t" anchorCtr="0">
          <a:noAutofit/>
        </a:bodyPr>
        <a:lstStyle/>
        <a:p>
          <a:pPr lvl="0" algn="r" defTabSz="1022350">
            <a:lnSpc>
              <a:spcPct val="90000"/>
            </a:lnSpc>
            <a:spcBef>
              <a:spcPct val="0"/>
            </a:spcBef>
            <a:spcAft>
              <a:spcPct val="35000"/>
            </a:spcAft>
          </a:pPr>
          <a:endParaRPr lang="en-GB" sz="2300" kern="1200" dirty="0"/>
        </a:p>
      </dsp:txBody>
      <dsp:txXfrm rot="16200000">
        <a:off x="-1478772" y="1462890"/>
        <a:ext cx="3360902" cy="400460"/>
      </dsp:txXfrm>
    </dsp:sp>
    <dsp:sp modelId="{2AB147EB-28D7-43F6-9DB3-5D8FF7E8E1BF}">
      <dsp:nvSpPr>
        <dsp:cNvPr id="0" name=""/>
        <dsp:cNvSpPr/>
      </dsp:nvSpPr>
      <dsp:spPr>
        <a:xfrm>
          <a:off x="401909" y="-17330"/>
          <a:ext cx="1491716" cy="409866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1435" rIns="0" bIns="0" numCol="1" spcCol="1270" anchor="t" anchorCtr="0">
          <a:noAutofit/>
        </a:bodyPr>
        <a:lstStyle/>
        <a:p>
          <a:pPr lvl="0" algn="l" defTabSz="666750">
            <a:lnSpc>
              <a:spcPct val="90000"/>
            </a:lnSpc>
            <a:spcBef>
              <a:spcPct val="0"/>
            </a:spcBef>
            <a:spcAft>
              <a:spcPct val="35000"/>
            </a:spcAft>
          </a:pPr>
          <a:endParaRPr lang="fr-CH" sz="1500" kern="1200" dirty="0" smtClean="0"/>
        </a:p>
        <a:p>
          <a:pPr lvl="0" algn="l" defTabSz="666750">
            <a:lnSpc>
              <a:spcPct val="90000"/>
            </a:lnSpc>
            <a:spcBef>
              <a:spcPct val="0"/>
            </a:spcBef>
            <a:spcAft>
              <a:spcPct val="35000"/>
            </a:spcAft>
          </a:pPr>
          <a:r>
            <a:rPr lang="fr-CH" sz="2000" kern="1200" dirty="0" err="1" smtClean="0"/>
            <a:t>Government</a:t>
          </a:r>
          <a:r>
            <a:rPr lang="fr-CH" sz="2000" kern="1200" dirty="0" smtClean="0"/>
            <a:t> data collection</a:t>
          </a:r>
          <a:endParaRPr lang="fr-CH" sz="1500" kern="1200" dirty="0" smtClean="0"/>
        </a:p>
        <a:p>
          <a:pPr lvl="0" algn="l" defTabSz="666750">
            <a:lnSpc>
              <a:spcPct val="90000"/>
            </a:lnSpc>
            <a:spcBef>
              <a:spcPct val="0"/>
            </a:spcBef>
            <a:spcAft>
              <a:spcPct val="35000"/>
            </a:spcAft>
          </a:pPr>
          <a:r>
            <a:rPr lang="fr-CH" sz="2000" kern="1200" dirty="0" smtClean="0"/>
            <a:t>Civil society monitoring</a:t>
          </a:r>
        </a:p>
        <a:p>
          <a:pPr lvl="0" algn="l" defTabSz="666750">
            <a:lnSpc>
              <a:spcPct val="90000"/>
            </a:lnSpc>
            <a:spcBef>
              <a:spcPct val="0"/>
            </a:spcBef>
            <a:spcAft>
              <a:spcPct val="35000"/>
            </a:spcAft>
          </a:pPr>
          <a:r>
            <a:rPr lang="fr-CH" sz="2000" kern="1200" dirty="0" smtClean="0"/>
            <a:t>NHRI monitoring</a:t>
          </a:r>
        </a:p>
        <a:p>
          <a:pPr lvl="0" algn="l" defTabSz="666750">
            <a:lnSpc>
              <a:spcPct val="90000"/>
            </a:lnSpc>
            <a:spcBef>
              <a:spcPct val="0"/>
            </a:spcBef>
            <a:spcAft>
              <a:spcPct val="35000"/>
            </a:spcAft>
          </a:pPr>
          <a:r>
            <a:rPr lang="fr-CH" sz="2000" kern="1200" dirty="0" smtClean="0"/>
            <a:t>Monitoring by international </a:t>
          </a:r>
          <a:r>
            <a:rPr lang="fr-CH" sz="2000" kern="1200" dirty="0" err="1" smtClean="0"/>
            <a:t>organizations</a:t>
          </a:r>
          <a:endParaRPr lang="en-GB" sz="2000" kern="1200" dirty="0"/>
        </a:p>
      </dsp:txBody>
      <dsp:txXfrm>
        <a:off x="401909" y="-17330"/>
        <a:ext cx="1491716" cy="4098661"/>
      </dsp:txXfrm>
    </dsp:sp>
    <dsp:sp modelId="{9CF2F520-DCDB-4680-8C2E-E8311436F14A}">
      <dsp:nvSpPr>
        <dsp:cNvPr id="0" name=""/>
        <dsp:cNvSpPr/>
      </dsp:nvSpPr>
      <dsp:spPr>
        <a:xfrm>
          <a:off x="2076196" y="392292"/>
          <a:ext cx="2002304" cy="3148487"/>
        </a:xfrm>
        <a:prstGeom prst="roundRect">
          <a:avLst>
            <a:gd name="adj" fmla="val 5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8867" rIns="102235" bIns="0" numCol="1" spcCol="1270" anchor="t" anchorCtr="0">
          <a:noAutofit/>
        </a:bodyPr>
        <a:lstStyle/>
        <a:p>
          <a:pPr lvl="0" algn="r" defTabSz="1022350">
            <a:lnSpc>
              <a:spcPct val="90000"/>
            </a:lnSpc>
            <a:spcBef>
              <a:spcPct val="0"/>
            </a:spcBef>
            <a:spcAft>
              <a:spcPct val="35000"/>
            </a:spcAft>
          </a:pPr>
          <a:endParaRPr lang="en-GB" sz="2300" kern="1200" dirty="0"/>
        </a:p>
      </dsp:txBody>
      <dsp:txXfrm rot="16200000">
        <a:off x="985546" y="1482942"/>
        <a:ext cx="2581759" cy="400460"/>
      </dsp:txXfrm>
    </dsp:sp>
    <dsp:sp modelId="{C9DE26CC-89AF-4592-85A4-276A32FF7A91}">
      <dsp:nvSpPr>
        <dsp:cNvPr id="0" name=""/>
        <dsp:cNvSpPr/>
      </dsp:nvSpPr>
      <dsp:spPr>
        <a:xfrm rot="5400000">
          <a:off x="1907253" y="1892728"/>
          <a:ext cx="353182" cy="300345"/>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F00067-9F7B-4F3A-844A-E6B970523A16}">
      <dsp:nvSpPr>
        <dsp:cNvPr id="0" name=""/>
        <dsp:cNvSpPr/>
      </dsp:nvSpPr>
      <dsp:spPr>
        <a:xfrm>
          <a:off x="2476657" y="392292"/>
          <a:ext cx="1491716" cy="314848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lvl="0" algn="l" defTabSz="889000">
            <a:lnSpc>
              <a:spcPct val="90000"/>
            </a:lnSpc>
            <a:spcBef>
              <a:spcPct val="0"/>
            </a:spcBef>
            <a:spcAft>
              <a:spcPct val="35000"/>
            </a:spcAft>
          </a:pPr>
          <a:endParaRPr lang="fr-CH" sz="2000" kern="1200" dirty="0" smtClean="0"/>
        </a:p>
        <a:p>
          <a:pPr lvl="0" algn="l" defTabSz="889000">
            <a:lnSpc>
              <a:spcPct val="90000"/>
            </a:lnSpc>
            <a:spcBef>
              <a:spcPct val="0"/>
            </a:spcBef>
            <a:spcAft>
              <a:spcPct val="35000"/>
            </a:spcAft>
          </a:pPr>
          <a:r>
            <a:rPr lang="fr-CH" sz="2000" kern="1200" dirty="0" err="1" smtClean="0"/>
            <a:t>Committee</a:t>
          </a:r>
          <a:r>
            <a:rPr lang="fr-CH" sz="2000" kern="1200" dirty="0" smtClean="0"/>
            <a:t> reports</a:t>
          </a:r>
        </a:p>
        <a:p>
          <a:pPr lvl="0" algn="l" defTabSz="889000">
            <a:lnSpc>
              <a:spcPct val="90000"/>
            </a:lnSpc>
            <a:spcBef>
              <a:spcPct val="0"/>
            </a:spcBef>
            <a:spcAft>
              <a:spcPct val="35000"/>
            </a:spcAft>
          </a:pPr>
          <a:endParaRPr lang="fr-CH" sz="1700" kern="1200" dirty="0" smtClean="0"/>
        </a:p>
        <a:p>
          <a:pPr lvl="0" algn="l" defTabSz="889000">
            <a:lnSpc>
              <a:spcPct val="90000"/>
            </a:lnSpc>
            <a:spcBef>
              <a:spcPct val="0"/>
            </a:spcBef>
            <a:spcAft>
              <a:spcPct val="35000"/>
            </a:spcAft>
          </a:pPr>
          <a:endParaRPr lang="fr-CH" sz="1700" kern="1200" dirty="0" smtClean="0"/>
        </a:p>
        <a:p>
          <a:pPr lvl="0" algn="l" defTabSz="889000">
            <a:lnSpc>
              <a:spcPct val="90000"/>
            </a:lnSpc>
            <a:spcBef>
              <a:spcPct val="0"/>
            </a:spcBef>
            <a:spcAft>
              <a:spcPct val="35000"/>
            </a:spcAft>
          </a:pPr>
          <a:endParaRPr lang="fr-CH" sz="1700" kern="1200" dirty="0" smtClean="0"/>
        </a:p>
        <a:p>
          <a:pPr lvl="0" algn="l" defTabSz="889000">
            <a:lnSpc>
              <a:spcPct val="90000"/>
            </a:lnSpc>
            <a:spcBef>
              <a:spcPct val="0"/>
            </a:spcBef>
            <a:spcAft>
              <a:spcPct val="35000"/>
            </a:spcAft>
          </a:pPr>
          <a:r>
            <a:rPr lang="fr-CH" sz="2000" kern="1200" dirty="0" err="1" smtClean="0"/>
            <a:t>Domestic</a:t>
          </a:r>
          <a:r>
            <a:rPr lang="fr-CH" sz="2000" kern="1200" dirty="0" smtClean="0"/>
            <a:t> reports</a:t>
          </a:r>
        </a:p>
      </dsp:txBody>
      <dsp:txXfrm>
        <a:off x="2476657" y="392292"/>
        <a:ext cx="1491716" cy="3148487"/>
      </dsp:txXfrm>
    </dsp:sp>
    <dsp:sp modelId="{8A0893DF-A0B0-48BB-8448-796932ADA5D9}">
      <dsp:nvSpPr>
        <dsp:cNvPr id="0" name=""/>
        <dsp:cNvSpPr/>
      </dsp:nvSpPr>
      <dsp:spPr>
        <a:xfrm>
          <a:off x="4124273" y="832335"/>
          <a:ext cx="2498555" cy="2402765"/>
        </a:xfrm>
        <a:prstGeom prst="roundRect">
          <a:avLst>
            <a:gd name="adj" fmla="val 5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6012" rIns="124460" bIns="0" numCol="1" spcCol="1270" anchor="t" anchorCtr="0">
          <a:noAutofit/>
        </a:bodyPr>
        <a:lstStyle/>
        <a:p>
          <a:pPr lvl="0" algn="r" defTabSz="1244600">
            <a:lnSpc>
              <a:spcPct val="90000"/>
            </a:lnSpc>
            <a:spcBef>
              <a:spcPct val="0"/>
            </a:spcBef>
            <a:spcAft>
              <a:spcPct val="35000"/>
            </a:spcAft>
          </a:pPr>
          <a:endParaRPr lang="en-GB" sz="2800" kern="1200" dirty="0"/>
        </a:p>
      </dsp:txBody>
      <dsp:txXfrm rot="16200000">
        <a:off x="3388995" y="1567613"/>
        <a:ext cx="1970267" cy="499711"/>
      </dsp:txXfrm>
    </dsp:sp>
    <dsp:sp modelId="{CC2F9170-88A6-4AF1-ACD5-14796D5C04E4}">
      <dsp:nvSpPr>
        <dsp:cNvPr id="0" name=""/>
        <dsp:cNvSpPr/>
      </dsp:nvSpPr>
      <dsp:spPr>
        <a:xfrm rot="5400000">
          <a:off x="3979639" y="1892728"/>
          <a:ext cx="353182" cy="300345"/>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CEC514-32AC-405F-936B-F1EC18CC81AC}">
      <dsp:nvSpPr>
        <dsp:cNvPr id="0" name=""/>
        <dsp:cNvSpPr/>
      </dsp:nvSpPr>
      <dsp:spPr>
        <a:xfrm>
          <a:off x="4588006" y="832335"/>
          <a:ext cx="1861423" cy="240276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8293" rIns="0" bIns="0" numCol="1" spcCol="1270" anchor="t" anchorCtr="0">
          <a:noAutofit/>
        </a:bodyPr>
        <a:lstStyle/>
        <a:p>
          <a:pPr lvl="0" algn="l" defTabSz="755650">
            <a:lnSpc>
              <a:spcPct val="90000"/>
            </a:lnSpc>
            <a:spcBef>
              <a:spcPct val="0"/>
            </a:spcBef>
            <a:spcAft>
              <a:spcPct val="35000"/>
            </a:spcAft>
          </a:pPr>
          <a:endParaRPr lang="fr-CH" sz="1700" kern="1200" dirty="0" smtClean="0"/>
        </a:p>
        <a:p>
          <a:pPr lvl="0" algn="l" defTabSz="755650">
            <a:lnSpc>
              <a:spcPct val="90000"/>
            </a:lnSpc>
            <a:spcBef>
              <a:spcPct val="0"/>
            </a:spcBef>
            <a:spcAft>
              <a:spcPct val="35000"/>
            </a:spcAft>
          </a:pPr>
          <a:endParaRPr lang="fr-CH" sz="1700" kern="1200" dirty="0" smtClean="0"/>
        </a:p>
        <a:p>
          <a:pPr lvl="0" algn="l" defTabSz="755650">
            <a:lnSpc>
              <a:spcPct val="90000"/>
            </a:lnSpc>
            <a:spcBef>
              <a:spcPct val="0"/>
            </a:spcBef>
            <a:spcAft>
              <a:spcPct val="35000"/>
            </a:spcAft>
          </a:pPr>
          <a:r>
            <a:rPr lang="fr-CH" sz="2000" kern="1200" dirty="0" smtClean="0"/>
            <a:t>Evidence-</a:t>
          </a:r>
          <a:r>
            <a:rPr lang="fr-CH" sz="2000" kern="1200" dirty="0" err="1" smtClean="0"/>
            <a:t>based</a:t>
          </a:r>
          <a:r>
            <a:rPr lang="fr-CH" sz="2000" kern="1200" dirty="0" smtClean="0"/>
            <a:t> </a:t>
          </a:r>
          <a:r>
            <a:rPr lang="fr-CH" sz="2000" kern="1200" dirty="0" err="1" smtClean="0"/>
            <a:t>implementation</a:t>
          </a:r>
          <a:endParaRPr lang="en-GB" sz="2000" kern="1200" dirty="0"/>
        </a:p>
      </dsp:txBody>
      <dsp:txXfrm>
        <a:off x="4588006" y="832335"/>
        <a:ext cx="1861423" cy="2402765"/>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8" charset="0"/>
                <a:ea typeface="ＭＳ Ｐゴシック" pitchFamily="-108" charset="-128"/>
              </a:defRPr>
            </a:lvl1pPr>
          </a:lstStyle>
          <a:p>
            <a:pPr>
              <a:defRPr/>
            </a:pPr>
            <a:fld id="{39FA7D06-EEBE-4100-9C88-81F72FB0816F}" type="datetime1">
              <a:rPr lang="fr-FR"/>
              <a:pPr>
                <a:defRPr/>
              </a:pPr>
              <a:t>15/07/2014</a:t>
            </a:fld>
            <a:endParaRPr lang="fr-FR"/>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fr-FR"/>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8" charset="0"/>
                <a:ea typeface="ＭＳ Ｐゴシック" pitchFamily="-108" charset="-128"/>
              </a:defRPr>
            </a:lvl1pPr>
          </a:lstStyle>
          <a:p>
            <a:pPr>
              <a:defRPr/>
            </a:pPr>
            <a:fld id="{699BEA2B-2895-4878-A7AA-C14E6FD97376}" type="slidenum">
              <a:rPr lang="fr-FR"/>
              <a:pPr>
                <a:defRPr/>
              </a:pPr>
              <a:t>‹#›</a:t>
            </a:fld>
            <a:endParaRPr lang="fr-FR"/>
          </a:p>
        </p:txBody>
      </p:sp>
    </p:spTree>
    <p:extLst>
      <p:ext uri="{BB962C8B-B14F-4D97-AF65-F5344CB8AC3E}">
        <p14:creationId xmlns:p14="http://schemas.microsoft.com/office/powerpoint/2010/main" val="3975390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ea typeface="ＭＳ Ｐゴシック" pitchFamily="-108" charset="-128"/>
              </a:defRPr>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charset="0"/>
                <a:ea typeface="ＭＳ Ｐゴシック" pitchFamily="-108" charset="-128"/>
              </a:defRPr>
            </a:lvl1pPr>
          </a:lstStyle>
          <a:p>
            <a:pPr>
              <a:defRPr/>
            </a:pPr>
            <a:fld id="{FA9D3748-FE8F-48A8-8608-A3B285C2EFD4}" type="datetimeFigureOut">
              <a:rPr lang="en-GB"/>
              <a:pPr>
                <a:defRPr/>
              </a:pPr>
              <a:t>15/07/2014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atin typeface="Arial" charset="0"/>
                <a:ea typeface="ＭＳ Ｐゴシック" pitchFamily="-108" charset="-128"/>
              </a:defRPr>
            </a:lvl1pPr>
          </a:lstStyle>
          <a:p>
            <a:pPr>
              <a:defRPr/>
            </a:pPr>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atin typeface="Arial" charset="0"/>
                <a:ea typeface="ＭＳ Ｐゴシック" pitchFamily="-108" charset="-128"/>
              </a:defRPr>
            </a:lvl1pPr>
          </a:lstStyle>
          <a:p>
            <a:pPr>
              <a:defRPr/>
            </a:pPr>
            <a:fld id="{0CC63E75-42E0-4292-9CBA-D5DE8F83FEA3}" type="slidenum">
              <a:rPr lang="en-GB"/>
              <a:pPr>
                <a:defRPr/>
              </a:pPr>
              <a:t>‹#›</a:t>
            </a:fld>
            <a:endParaRPr lang="en-GB"/>
          </a:p>
        </p:txBody>
      </p:sp>
    </p:spTree>
    <p:extLst>
      <p:ext uri="{BB962C8B-B14F-4D97-AF65-F5344CB8AC3E}">
        <p14:creationId xmlns:p14="http://schemas.microsoft.com/office/powerpoint/2010/main" val="37236107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F91EAB6-A0DC-4D5C-B0ED-A7AC9F52995F}" type="slidenum">
              <a:rPr lang="en-GB" smtClean="0"/>
              <a:pPr eaLnBrk="1" hangingPunct="1"/>
              <a:t>1</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endParaRPr lang="en-GB"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7C35D3B-D71D-4DF4-AD22-4F19F5A5147D}" type="slidenum">
              <a:rPr lang="en-GB" smtClean="0"/>
              <a:pPr eaLnBrk="1" hangingPunct="1"/>
              <a:t>10</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endParaRPr lang="en-GB" dirty="0"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09ED62D6-AEF8-43E1-9313-BE9424ABEADB}" type="slidenum">
              <a:rPr lang="en-GB" smtClean="0"/>
              <a:pPr eaLnBrk="1" hangingPunct="1"/>
              <a:t>11</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endParaRPr lang="en-GB"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C48DC13-1B7E-4BAB-A915-C0748B353134}" type="slidenum">
              <a:rPr lang="en-GB" smtClean="0"/>
              <a:pPr eaLnBrk="1" hangingPunct="1"/>
              <a:t>12</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endParaRPr lang="en-GB"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7FBB8D3-DBF4-4777-8CA7-26ABFC43A5E8}" type="slidenum">
              <a:rPr lang="en-GB" smtClean="0"/>
              <a:pPr eaLnBrk="1" hangingPunct="1"/>
              <a:t>13</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dirty="0"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F06F5108-1A1E-4BA2-B4B2-E57C3E9579AA}" type="slidenum">
              <a:rPr lang="en-GB" smtClean="0"/>
              <a:pPr eaLnBrk="1" hangingPunct="1"/>
              <a:t>14</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CAC95FE-E655-4AE2-84DA-D7122CA3FB51}" type="slidenum">
              <a:rPr lang="en-GB" smtClean="0"/>
              <a:pPr eaLnBrk="1" hangingPunct="1"/>
              <a:t>2</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endParaRPr lang="en-GB" smtClean="0"/>
          </a:p>
          <a:p>
            <a:pPr eaLnBrk="1" hangingPunct="1">
              <a:spcBef>
                <a:spcPct val="0"/>
              </a:spcBef>
            </a:pPr>
            <a:endParaRPr lang="en-GB"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EFE58B6-00FC-4413-8676-C1E4B17AFA49}" type="slidenum">
              <a:rPr lang="en-GB" smtClean="0"/>
              <a:pPr eaLnBrk="1" hangingPunct="1"/>
              <a:t>3</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GB" b="1" dirty="0" smtClean="0"/>
              <a:t>Slide Three</a:t>
            </a:r>
          </a:p>
          <a:p>
            <a:pPr eaLnBrk="1" hangingPunct="1">
              <a:spcBef>
                <a:spcPct val="0"/>
              </a:spcBef>
            </a:pPr>
            <a:endParaRPr lang="en-GB" dirty="0"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EE6C3CF7-A914-47C3-ACE9-3DDF7B49343D}" type="slidenum">
              <a:rPr lang="en-GB" smtClean="0"/>
              <a:pPr eaLnBrk="1" hangingPunct="1"/>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GB" b="1" smtClean="0"/>
              <a:t>Slide Three</a:t>
            </a:r>
          </a:p>
          <a:p>
            <a:pPr eaLnBrk="1" hangingPunct="1">
              <a:spcBef>
                <a:spcPct val="0"/>
              </a:spcBef>
            </a:pPr>
            <a:endParaRPr lang="en-GB"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E7201518-04A4-46FE-BDBE-2A39BF1C241F}" type="slidenum">
              <a:rPr lang="en-GB" smtClean="0"/>
              <a:pPr eaLnBrk="1" hangingPunct="1"/>
              <a:t>5</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CH" b="1" dirty="0" err="1" smtClean="0"/>
              <a:t>Slide</a:t>
            </a:r>
            <a:r>
              <a:rPr lang="fr-CH" b="1" smtClean="0"/>
              <a:t> 6</a:t>
            </a:r>
            <a:endParaRPr lang="fr-CH" b="1" dirty="0" smtClean="0"/>
          </a:p>
          <a:p>
            <a:pPr eaLnBrk="1" hangingPunct="1">
              <a:spcBef>
                <a:spcPct val="0"/>
              </a:spcBef>
            </a:pPr>
            <a:endParaRPr lang="fr-CH" b="1" dirty="0" smtClean="0"/>
          </a:p>
          <a:p>
            <a:pPr eaLnBrk="1" hangingPunct="1">
              <a:spcBef>
                <a:spcPct val="0"/>
              </a:spcBef>
            </a:pPr>
            <a:r>
              <a:rPr lang="fr-CH" dirty="0" smtClean="0"/>
              <a:t>The </a:t>
            </a:r>
            <a:r>
              <a:rPr lang="fr-CH" dirty="0" err="1" smtClean="0"/>
              <a:t>purpose</a:t>
            </a:r>
            <a:r>
              <a:rPr lang="fr-CH" dirty="0" smtClean="0"/>
              <a:t> of </a:t>
            </a:r>
            <a:r>
              <a:rPr lang="fr-CH" dirty="0" err="1" smtClean="0"/>
              <a:t>this</a:t>
            </a:r>
            <a:r>
              <a:rPr lang="fr-CH" dirty="0" smtClean="0"/>
              <a:t> </a:t>
            </a:r>
            <a:r>
              <a:rPr lang="fr-CH" dirty="0" err="1" smtClean="0"/>
              <a:t>slide</a:t>
            </a:r>
            <a:r>
              <a:rPr lang="fr-CH" dirty="0" smtClean="0"/>
              <a:t> </a:t>
            </a:r>
            <a:r>
              <a:rPr lang="fr-CH" dirty="0" err="1" smtClean="0"/>
              <a:t>is</a:t>
            </a:r>
            <a:r>
              <a:rPr lang="fr-CH" dirty="0" smtClean="0"/>
              <a:t> to </a:t>
            </a:r>
            <a:r>
              <a:rPr lang="fr-CH" dirty="0" err="1" smtClean="0"/>
              <a:t>outline</a:t>
            </a:r>
            <a:r>
              <a:rPr lang="fr-CH" dirty="0" smtClean="0"/>
              <a:t> the </a:t>
            </a:r>
            <a:r>
              <a:rPr lang="fr-CH" dirty="0" err="1" smtClean="0"/>
              <a:t>various</a:t>
            </a:r>
            <a:r>
              <a:rPr lang="fr-CH" dirty="0" smtClean="0"/>
              <a:t> </a:t>
            </a:r>
            <a:r>
              <a:rPr lang="fr-CH" dirty="0" err="1" smtClean="0"/>
              <a:t>mechanisms</a:t>
            </a:r>
            <a:r>
              <a:rPr lang="fr-CH" dirty="0" smtClean="0"/>
              <a:t> </a:t>
            </a:r>
            <a:r>
              <a:rPr lang="fr-CH" dirty="0" err="1" smtClean="0"/>
              <a:t>that</a:t>
            </a:r>
            <a:r>
              <a:rPr lang="fr-CH" dirty="0" smtClean="0"/>
              <a:t> </a:t>
            </a:r>
            <a:r>
              <a:rPr lang="fr-CH" dirty="0" err="1" smtClean="0"/>
              <a:t>can</a:t>
            </a:r>
            <a:r>
              <a:rPr lang="fr-CH" dirty="0" smtClean="0"/>
              <a:t> have a </a:t>
            </a:r>
            <a:r>
              <a:rPr lang="fr-CH" dirty="0" err="1" smtClean="0"/>
              <a:t>role</a:t>
            </a:r>
            <a:r>
              <a:rPr lang="fr-CH" dirty="0" smtClean="0"/>
              <a:t> in national </a:t>
            </a:r>
            <a:r>
              <a:rPr lang="fr-CH" dirty="0" err="1" smtClean="0"/>
              <a:t>implementation</a:t>
            </a:r>
            <a:r>
              <a:rPr lang="fr-CH" dirty="0" smtClean="0"/>
              <a:t> and monitoring.  </a:t>
            </a:r>
          </a:p>
          <a:p>
            <a:pPr eaLnBrk="1" hangingPunct="1">
              <a:spcBef>
                <a:spcPct val="0"/>
              </a:spcBef>
            </a:pPr>
            <a:endParaRPr lang="fr-CH" dirty="0" smtClean="0"/>
          </a:p>
          <a:p>
            <a:pPr eaLnBrk="1" hangingPunct="1">
              <a:spcBef>
                <a:spcPct val="0"/>
              </a:spcBef>
            </a:pPr>
            <a:r>
              <a:rPr lang="fr-CH" dirty="0" err="1" smtClean="0"/>
              <a:t>While</a:t>
            </a:r>
            <a:r>
              <a:rPr lang="fr-CH" dirty="0" smtClean="0"/>
              <a:t> the Convention </a:t>
            </a:r>
            <a:r>
              <a:rPr lang="fr-CH" dirty="0" err="1" smtClean="0"/>
              <a:t>refers</a:t>
            </a:r>
            <a:r>
              <a:rPr lang="fr-CH" dirty="0" smtClean="0"/>
              <a:t> </a:t>
            </a:r>
            <a:r>
              <a:rPr lang="fr-CH" dirty="0" err="1" smtClean="0"/>
              <a:t>explicitly</a:t>
            </a:r>
            <a:r>
              <a:rPr lang="fr-CH" dirty="0" smtClean="0"/>
              <a:t> to </a:t>
            </a:r>
            <a:r>
              <a:rPr lang="fr-CH" dirty="0" err="1" smtClean="0"/>
              <a:t>three</a:t>
            </a:r>
            <a:r>
              <a:rPr lang="fr-CH" dirty="0" smtClean="0"/>
              <a:t> </a:t>
            </a:r>
            <a:r>
              <a:rPr lang="fr-CH" dirty="0" err="1" smtClean="0"/>
              <a:t>mechanisms</a:t>
            </a:r>
            <a:r>
              <a:rPr lang="fr-CH" dirty="0" smtClean="0"/>
              <a:t> – focal points, coordination </a:t>
            </a:r>
            <a:r>
              <a:rPr lang="fr-CH" dirty="0" err="1" smtClean="0"/>
              <a:t>mechanisms</a:t>
            </a:r>
            <a:r>
              <a:rPr lang="fr-CH" dirty="0" smtClean="0"/>
              <a:t> and </a:t>
            </a:r>
            <a:r>
              <a:rPr lang="fr-CH" dirty="0" err="1" smtClean="0"/>
              <a:t>independent</a:t>
            </a:r>
            <a:r>
              <a:rPr lang="fr-CH" dirty="0" smtClean="0"/>
              <a:t> monitoring </a:t>
            </a:r>
            <a:r>
              <a:rPr lang="fr-CH" dirty="0" err="1" smtClean="0"/>
              <a:t>mechanisms</a:t>
            </a:r>
            <a:r>
              <a:rPr lang="fr-CH" dirty="0" smtClean="0"/>
              <a:t>/</a:t>
            </a:r>
            <a:r>
              <a:rPr lang="fr-CH" dirty="0" err="1" smtClean="0"/>
              <a:t>frameworks</a:t>
            </a:r>
            <a:r>
              <a:rPr lang="fr-CH" dirty="0" smtClean="0"/>
              <a:t> – </a:t>
            </a:r>
            <a:r>
              <a:rPr lang="fr-CH" dirty="0" err="1" smtClean="0"/>
              <a:t>other</a:t>
            </a:r>
            <a:r>
              <a:rPr lang="fr-CH" dirty="0" smtClean="0"/>
              <a:t> </a:t>
            </a:r>
            <a:r>
              <a:rPr lang="fr-CH" dirty="0" err="1" smtClean="0"/>
              <a:t>mechanisms</a:t>
            </a:r>
            <a:r>
              <a:rPr lang="fr-CH" dirty="0" smtClean="0"/>
              <a:t> </a:t>
            </a:r>
            <a:r>
              <a:rPr lang="fr-CH" dirty="0" err="1" smtClean="0"/>
              <a:t>can</a:t>
            </a:r>
            <a:r>
              <a:rPr lang="fr-CH" dirty="0" smtClean="0"/>
              <a:t> </a:t>
            </a:r>
            <a:r>
              <a:rPr lang="fr-CH" dirty="0" err="1" smtClean="0"/>
              <a:t>also</a:t>
            </a:r>
            <a:r>
              <a:rPr lang="fr-CH" dirty="0" smtClean="0"/>
              <a:t> help to </a:t>
            </a:r>
            <a:r>
              <a:rPr lang="fr-CH" dirty="0" err="1" smtClean="0"/>
              <a:t>implement</a:t>
            </a:r>
            <a:r>
              <a:rPr lang="fr-CH" dirty="0" smtClean="0"/>
              <a:t> and monitor.  </a:t>
            </a:r>
            <a:r>
              <a:rPr lang="fr-CH" dirty="0" err="1" smtClean="0"/>
              <a:t>Parliament</a:t>
            </a:r>
            <a:r>
              <a:rPr lang="fr-CH" dirty="0" smtClean="0"/>
              <a:t>, Courts, civil society are </a:t>
            </a:r>
            <a:r>
              <a:rPr lang="fr-CH" dirty="0" err="1" smtClean="0"/>
              <a:t>examples</a:t>
            </a:r>
            <a:r>
              <a:rPr lang="fr-CH" dirty="0" smtClean="0"/>
              <a:t>.</a:t>
            </a:r>
            <a:endParaRPr lang="en-US" dirty="0"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C69476-ED6C-43D2-892F-921353C640CE}" type="slidenum">
              <a:rPr lang="en-US" smtClean="0">
                <a:cs typeface="Arial" charset="0"/>
              </a:rPr>
              <a:pPr eaLnBrk="1" hangingPunct="1"/>
              <a:t>6</a:t>
            </a:fld>
            <a:endParaRPr lang="en-US" smtClean="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endParaRPr lang="en-GB" smtClean="0"/>
          </a:p>
          <a:p>
            <a:pPr eaLnBrk="1" hangingPunct="1">
              <a:spcBef>
                <a:spcPct val="0"/>
              </a:spcBef>
            </a:pPr>
            <a:endParaRPr lang="en-GB"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E0C11877-7235-4F51-B779-BC123CAF568B}" type="slidenum">
              <a:rPr lang="en-GB" smtClean="0"/>
              <a:pPr eaLnBrk="1" hangingPunct="1"/>
              <a:t>7</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endParaRPr lang="en-GB" smtClean="0"/>
          </a:p>
          <a:p>
            <a:pPr eaLnBrk="1" hangingPunct="1">
              <a:spcBef>
                <a:spcPct val="0"/>
              </a:spcBef>
            </a:pPr>
            <a:endParaRPr lang="en-GB"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010E6D82-1E8B-414B-A46A-E25D04F79278}" type="slidenum">
              <a:rPr lang="en-GB" smtClean="0"/>
              <a:pPr eaLnBrk="1" hangingPunct="1"/>
              <a:t>8</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CH" b="1" smtClean="0"/>
              <a:t>Slide 4</a:t>
            </a:r>
            <a:endParaRPr lang="fr-CH" smtClean="0"/>
          </a:p>
          <a:p>
            <a:endParaRPr lang="fr-CH" smtClean="0"/>
          </a:p>
          <a:p>
            <a:r>
              <a:rPr lang="fr-CH" smtClean="0"/>
              <a:t>This slide is visual and demonstrates the linkages between laws, policies and budgets.  The trainer might ask participants about the types of laws and policies that might be relevant to implementing the CRPD eg non-discrimination laws national development strategies etc.</a:t>
            </a:r>
            <a:endParaRPr lang="en-GB" b="1" smtClean="0"/>
          </a:p>
        </p:txBody>
      </p:sp>
      <p:sp>
        <p:nvSpPr>
          <p:cNvPr id="28676" name="Slide Number Placeholder 3"/>
          <p:cNvSpPr txBox="1">
            <a:spLocks noGrp="1"/>
          </p:cNvSpPr>
          <p:nvPr/>
        </p:nvSpPr>
        <p:spPr bwMode="auto">
          <a:xfrm>
            <a:off x="38496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BEDB402E-EDEE-4093-AAC6-09FD6E50FD8B}" type="slidenum">
              <a:rPr lang="en-US" sz="1200">
                <a:cs typeface="Arial" charset="0"/>
              </a:rPr>
              <a:pPr algn="r" eaLnBrk="1" hangingPunct="1"/>
              <a:t>9</a:t>
            </a:fld>
            <a:endParaRPr lang="en-US" sz="120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Image 9" descr="OHCHR_logo_EN_blu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99300" y="6018213"/>
            <a:ext cx="1825625"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6" descr="UN_logo.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308725" y="6188075"/>
            <a:ext cx="574675"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cteur droit 11"/>
          <p:cNvCxnSpPr/>
          <p:nvPr userDrawn="1"/>
        </p:nvCxnSpPr>
        <p:spPr>
          <a:xfrm rot="5400000">
            <a:off x="258762" y="328613"/>
            <a:ext cx="658813" cy="158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7" name="Image 8" descr="title_slide_background_3_shine.jp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350" y="0"/>
            <a:ext cx="9155113"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cteur droit 12"/>
          <p:cNvCxnSpPr/>
          <p:nvPr userDrawn="1"/>
        </p:nvCxnSpPr>
        <p:spPr>
          <a:xfrm rot="5400000">
            <a:off x="-849312" y="1438275"/>
            <a:ext cx="2874962" cy="1588"/>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Picture 12" descr="ppt_white"/>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278313" y="5413375"/>
            <a:ext cx="4140200" cy="115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723900" y="2041240"/>
            <a:ext cx="6590166" cy="1150263"/>
          </a:xfrm>
        </p:spPr>
        <p:txBody>
          <a:bodyPr/>
          <a:lstStyle>
            <a:lvl1pPr>
              <a:defRPr sz="2800" b="1" baseline="0">
                <a:solidFill>
                  <a:schemeClr val="bg1"/>
                </a:solidFill>
              </a:defRPr>
            </a:lvl1pPr>
          </a:lstStyle>
          <a:p>
            <a:r>
              <a:rPr lang="en-US" smtClean="0"/>
              <a:t>Cliquez et modifiez le titre</a:t>
            </a:r>
            <a:endParaRPr lang="fr-FR" dirty="0"/>
          </a:p>
        </p:txBody>
      </p:sp>
      <p:sp>
        <p:nvSpPr>
          <p:cNvPr id="3" name="Sous-titre 2"/>
          <p:cNvSpPr>
            <a:spLocks noGrp="1"/>
          </p:cNvSpPr>
          <p:nvPr>
            <p:ph type="subTitle" idx="1"/>
          </p:nvPr>
        </p:nvSpPr>
        <p:spPr>
          <a:xfrm>
            <a:off x="723900" y="4248607"/>
            <a:ext cx="6590166" cy="978756"/>
          </a:xfrm>
        </p:spPr>
        <p:txBody>
          <a:bodyPr>
            <a:normAutofit/>
          </a:bodyPr>
          <a:lstStyle>
            <a:lvl1pPr marL="0" indent="0" algn="l">
              <a:buNone/>
              <a:defRPr sz="2000" i="1">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smtClean="0"/>
              <a:t>Cliquez</a:t>
            </a:r>
            <a:r>
              <a:rPr lang="en-US" dirty="0" smtClean="0"/>
              <a:t> pour modifier le style des </a:t>
            </a:r>
            <a:r>
              <a:rPr lang="en-US" dirty="0" err="1" smtClean="0"/>
              <a:t>sous-titres</a:t>
            </a:r>
            <a:r>
              <a:rPr lang="en-US" dirty="0" smtClean="0"/>
              <a:t> du masque</a:t>
            </a:r>
            <a:endParaRPr lang="fr-FR" dirty="0"/>
          </a:p>
        </p:txBody>
      </p:sp>
    </p:spTree>
    <p:extLst>
      <p:ext uri="{BB962C8B-B14F-4D97-AF65-F5344CB8AC3E}">
        <p14:creationId xmlns:p14="http://schemas.microsoft.com/office/powerpoint/2010/main" val="376822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tx2"/>
                </a:solidFill>
              </a:defRPr>
            </a:lvl1pPr>
          </a:lstStyle>
          <a:p>
            <a:r>
              <a:rPr lang="en-US" dirty="0" err="1" smtClean="0"/>
              <a:t>Cliquez</a:t>
            </a:r>
            <a:r>
              <a:rPr lang="en-US" dirty="0" smtClean="0"/>
              <a:t> et </a:t>
            </a:r>
            <a:r>
              <a:rPr lang="en-US" dirty="0" err="1" smtClean="0"/>
              <a:t>modifiez</a:t>
            </a:r>
            <a:r>
              <a:rPr lang="en-US" dirty="0" smtClean="0"/>
              <a:t> le </a:t>
            </a:r>
            <a:r>
              <a:rPr lang="en-US" dirty="0" err="1" smtClean="0"/>
              <a:t>titre</a:t>
            </a:r>
            <a:endParaRPr lang="fr-FR" dirty="0"/>
          </a:p>
        </p:txBody>
      </p:sp>
      <p:sp>
        <p:nvSpPr>
          <p:cNvPr id="3" name="Espace réservé du contenu 2"/>
          <p:cNvSpPr>
            <a:spLocks noGrp="1"/>
          </p:cNvSpPr>
          <p:nvPr>
            <p:ph idx="1"/>
          </p:nvPr>
        </p:nvSpPr>
        <p:spPr>
          <a:xfrm>
            <a:off x="740832" y="1498601"/>
            <a:ext cx="7567085" cy="4477698"/>
          </a:xfrm>
        </p:spPr>
        <p:txBody>
          <a:bodyPr/>
          <a:lstStyle/>
          <a:p>
            <a:pPr lvl="0"/>
            <a:r>
              <a:rPr lang="en-US" dirty="0" err="1" smtClean="0"/>
              <a:t>Cliquez</a:t>
            </a:r>
            <a:r>
              <a:rPr lang="en-US" dirty="0" smtClean="0"/>
              <a:t> pour modifier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a:p>
            <a:pPr lvl="4"/>
            <a:r>
              <a:rPr lang="en-US" dirty="0" err="1" smtClean="0"/>
              <a:t>Cinquième</a:t>
            </a:r>
            <a:r>
              <a:rPr lang="en-US" dirty="0" smtClean="0"/>
              <a:t> </a:t>
            </a:r>
            <a:r>
              <a:rPr lang="en-US" dirty="0" err="1" smtClean="0"/>
              <a:t>niveau</a:t>
            </a:r>
            <a:endParaRPr lang="fr-FR" dirty="0"/>
          </a:p>
        </p:txBody>
      </p:sp>
      <p:sp>
        <p:nvSpPr>
          <p:cNvPr id="4" name="Espace réservé de la date 3"/>
          <p:cNvSpPr>
            <a:spLocks noGrp="1"/>
          </p:cNvSpPr>
          <p:nvPr>
            <p:ph type="dt" sz="half" idx="10"/>
          </p:nvPr>
        </p:nvSpPr>
        <p:spPr/>
        <p:txBody>
          <a:bodyPr/>
          <a:lstStyle>
            <a:lvl1pPr>
              <a:defRPr/>
            </a:lvl1pPr>
          </a:lstStyle>
          <a:p>
            <a:pPr>
              <a:defRPr/>
            </a:pPr>
            <a:fld id="{D6208B5D-F90D-4A0B-A246-6D4E46B93A89}" type="datetime1">
              <a:rPr lang="fr-FR"/>
              <a:pPr>
                <a:defRPr/>
              </a:pPr>
              <a:t>15/07/2014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Tree>
    <p:extLst>
      <p:ext uri="{BB962C8B-B14F-4D97-AF65-F5344CB8AC3E}">
        <p14:creationId xmlns:p14="http://schemas.microsoft.com/office/powerpoint/2010/main" val="2552951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076C0"/>
                </a:solidFill>
              </a:defRPr>
            </a:lvl1pPr>
          </a:lstStyle>
          <a:p>
            <a:r>
              <a:rPr lang="en-US" dirty="0" err="1" smtClean="0"/>
              <a:t>Cliquez</a:t>
            </a:r>
            <a:r>
              <a:rPr lang="en-US" dirty="0" smtClean="0"/>
              <a:t> et </a:t>
            </a:r>
            <a:r>
              <a:rPr lang="en-US" dirty="0" err="1" smtClean="0"/>
              <a:t>modifiez</a:t>
            </a:r>
            <a:r>
              <a:rPr lang="en-US" dirty="0" smtClean="0"/>
              <a:t> le </a:t>
            </a:r>
            <a:r>
              <a:rPr lang="en-US" dirty="0" err="1" smtClean="0"/>
              <a:t>titre</a:t>
            </a:r>
            <a:endParaRPr lang="fr-FR" dirty="0"/>
          </a:p>
        </p:txBody>
      </p:sp>
      <p:sp>
        <p:nvSpPr>
          <p:cNvPr id="3" name="Espace réservé du contenu 2"/>
          <p:cNvSpPr>
            <a:spLocks noGrp="1"/>
          </p:cNvSpPr>
          <p:nvPr>
            <p:ph sz="half" idx="1"/>
          </p:nvPr>
        </p:nvSpPr>
        <p:spPr>
          <a:xfrm>
            <a:off x="740832" y="1498601"/>
            <a:ext cx="3754968" cy="4477698"/>
          </a:xfrm>
        </p:spPr>
        <p:txBody>
          <a:bodyPr/>
          <a:lstStyle>
            <a:lvl1pPr>
              <a:defRPr sz="2400"/>
            </a:lvl1pPr>
            <a:lvl2pPr>
              <a:defRPr sz="22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err="1" smtClean="0"/>
              <a:t>Cliquez</a:t>
            </a:r>
            <a:r>
              <a:rPr lang="en-US" dirty="0" smtClean="0"/>
              <a:t> pour modifier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a:p>
            <a:pPr lvl="4"/>
            <a:r>
              <a:rPr lang="en-US" dirty="0" err="1" smtClean="0"/>
              <a:t>Cinquième</a:t>
            </a:r>
            <a:r>
              <a:rPr lang="en-US" dirty="0" smtClean="0"/>
              <a:t> </a:t>
            </a:r>
            <a:r>
              <a:rPr lang="en-US" dirty="0" err="1" smtClean="0"/>
              <a:t>niveau</a:t>
            </a:r>
            <a:endParaRPr lang="fr-FR" dirty="0"/>
          </a:p>
        </p:txBody>
      </p:sp>
      <p:sp>
        <p:nvSpPr>
          <p:cNvPr id="4" name="Espace réservé du contenu 3"/>
          <p:cNvSpPr>
            <a:spLocks noGrp="1"/>
          </p:cNvSpPr>
          <p:nvPr>
            <p:ph sz="half" idx="2"/>
          </p:nvPr>
        </p:nvSpPr>
        <p:spPr>
          <a:xfrm>
            <a:off x="4648200" y="1498601"/>
            <a:ext cx="3659717" cy="4477698"/>
          </a:xfrm>
        </p:spPr>
        <p:txBody>
          <a:bodyPr/>
          <a:lstStyle>
            <a:lvl1pPr>
              <a:defRPr sz="2400"/>
            </a:lvl1pPr>
            <a:lvl2pPr>
              <a:defRPr sz="22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err="1" smtClean="0"/>
              <a:t>Cliquez</a:t>
            </a:r>
            <a:r>
              <a:rPr lang="en-US" dirty="0" smtClean="0"/>
              <a:t> pour modifier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a:p>
            <a:pPr lvl="4"/>
            <a:r>
              <a:rPr lang="en-US" dirty="0" err="1" smtClean="0"/>
              <a:t>Cinquième</a:t>
            </a:r>
            <a:r>
              <a:rPr lang="en-US" dirty="0" smtClean="0"/>
              <a:t> </a:t>
            </a:r>
            <a:r>
              <a:rPr lang="en-US" dirty="0" err="1" smtClean="0"/>
              <a:t>niveau</a:t>
            </a:r>
            <a:endParaRPr lang="fr-FR" dirty="0"/>
          </a:p>
        </p:txBody>
      </p:sp>
      <p:sp>
        <p:nvSpPr>
          <p:cNvPr id="5" name="Espace réservé de la date 3"/>
          <p:cNvSpPr>
            <a:spLocks noGrp="1"/>
          </p:cNvSpPr>
          <p:nvPr>
            <p:ph type="dt" sz="half" idx="10"/>
          </p:nvPr>
        </p:nvSpPr>
        <p:spPr/>
        <p:txBody>
          <a:bodyPr/>
          <a:lstStyle>
            <a:lvl1pPr>
              <a:defRPr/>
            </a:lvl1pPr>
          </a:lstStyle>
          <a:p>
            <a:pPr>
              <a:defRPr/>
            </a:pPr>
            <a:fld id="{8810F0FE-15C1-4AD0-B55A-C4FE0A1BFDDE}" type="datetime1">
              <a:rPr lang="fr-FR"/>
              <a:pPr>
                <a:defRPr/>
              </a:pPr>
              <a:t>15/07/2014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Tree>
    <p:extLst>
      <p:ext uri="{BB962C8B-B14F-4D97-AF65-F5344CB8AC3E}">
        <p14:creationId xmlns:p14="http://schemas.microsoft.com/office/powerpoint/2010/main" val="1290957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076C0"/>
                </a:solidFill>
              </a:defRPr>
            </a:lvl1pPr>
          </a:lstStyle>
          <a:p>
            <a:r>
              <a:rPr lang="en-US" dirty="0" err="1" smtClean="0"/>
              <a:t>Cliquez</a:t>
            </a:r>
            <a:r>
              <a:rPr lang="en-US" dirty="0" smtClean="0"/>
              <a:t> et </a:t>
            </a:r>
            <a:r>
              <a:rPr lang="en-US" dirty="0" err="1" smtClean="0"/>
              <a:t>modifiez</a:t>
            </a:r>
            <a:r>
              <a:rPr lang="en-US" dirty="0" smtClean="0"/>
              <a:t> le </a:t>
            </a:r>
            <a:r>
              <a:rPr lang="en-US" dirty="0" err="1" smtClean="0"/>
              <a:t>titre</a:t>
            </a:r>
            <a:endParaRPr lang="fr-FR" dirty="0"/>
          </a:p>
        </p:txBody>
      </p:sp>
      <p:sp>
        <p:nvSpPr>
          <p:cNvPr id="3" name="Espace réservé du texte 2"/>
          <p:cNvSpPr>
            <a:spLocks noGrp="1"/>
          </p:cNvSpPr>
          <p:nvPr>
            <p:ph type="body" idx="1"/>
          </p:nvPr>
        </p:nvSpPr>
        <p:spPr>
          <a:xfrm>
            <a:off x="740832" y="1498600"/>
            <a:ext cx="3756556" cy="676275"/>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err="1" smtClean="0"/>
              <a:t>Cliquez</a:t>
            </a:r>
            <a:r>
              <a:rPr lang="en-US" dirty="0" smtClean="0"/>
              <a:t> pour modifier les styles du </a:t>
            </a:r>
            <a:r>
              <a:rPr lang="en-US" dirty="0" err="1" smtClean="0"/>
              <a:t>texte</a:t>
            </a:r>
            <a:r>
              <a:rPr lang="en-US" dirty="0" smtClean="0"/>
              <a:t> du masque</a:t>
            </a:r>
          </a:p>
        </p:txBody>
      </p:sp>
      <p:sp>
        <p:nvSpPr>
          <p:cNvPr id="4" name="Espace réservé du contenu 3"/>
          <p:cNvSpPr>
            <a:spLocks noGrp="1"/>
          </p:cNvSpPr>
          <p:nvPr>
            <p:ph sz="half" idx="2"/>
          </p:nvPr>
        </p:nvSpPr>
        <p:spPr>
          <a:xfrm>
            <a:off x="740832" y="2174875"/>
            <a:ext cx="3756556" cy="3801423"/>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err="1" smtClean="0"/>
              <a:t>Cliquez</a:t>
            </a:r>
            <a:r>
              <a:rPr lang="en-US" dirty="0" smtClean="0"/>
              <a:t> pour modifier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a:p>
            <a:pPr lvl="4"/>
            <a:r>
              <a:rPr lang="en-US" dirty="0" err="1" smtClean="0"/>
              <a:t>Cinquième</a:t>
            </a:r>
            <a:r>
              <a:rPr lang="en-US" dirty="0" smtClean="0"/>
              <a:t> </a:t>
            </a:r>
            <a:r>
              <a:rPr lang="en-US" dirty="0" err="1" smtClean="0"/>
              <a:t>niveau</a:t>
            </a:r>
            <a:endParaRPr lang="fr-FR" dirty="0"/>
          </a:p>
        </p:txBody>
      </p:sp>
      <p:sp>
        <p:nvSpPr>
          <p:cNvPr id="5" name="Espace réservé du texte 4"/>
          <p:cNvSpPr>
            <a:spLocks noGrp="1"/>
          </p:cNvSpPr>
          <p:nvPr>
            <p:ph type="body" sz="quarter" idx="3"/>
          </p:nvPr>
        </p:nvSpPr>
        <p:spPr>
          <a:xfrm>
            <a:off x="4645026" y="1498600"/>
            <a:ext cx="3662892" cy="676275"/>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err="1" smtClean="0"/>
              <a:t>Cliquez</a:t>
            </a:r>
            <a:r>
              <a:rPr lang="en-US" dirty="0" smtClean="0"/>
              <a:t> pour modifier les styles du </a:t>
            </a:r>
            <a:r>
              <a:rPr lang="en-US" dirty="0" err="1" smtClean="0"/>
              <a:t>texte</a:t>
            </a:r>
            <a:r>
              <a:rPr lang="en-US" dirty="0" smtClean="0"/>
              <a:t> du masque</a:t>
            </a:r>
          </a:p>
        </p:txBody>
      </p:sp>
      <p:sp>
        <p:nvSpPr>
          <p:cNvPr id="6" name="Espace réservé du contenu 5"/>
          <p:cNvSpPr>
            <a:spLocks noGrp="1"/>
          </p:cNvSpPr>
          <p:nvPr>
            <p:ph sz="quarter" idx="4"/>
          </p:nvPr>
        </p:nvSpPr>
        <p:spPr>
          <a:xfrm>
            <a:off x="4645026" y="2174875"/>
            <a:ext cx="3662892" cy="3801423"/>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err="1" smtClean="0"/>
              <a:t>Cliquez</a:t>
            </a:r>
            <a:r>
              <a:rPr lang="en-US" dirty="0" smtClean="0"/>
              <a:t> pour modifier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a:p>
            <a:pPr lvl="4"/>
            <a:r>
              <a:rPr lang="en-US" dirty="0" err="1" smtClean="0"/>
              <a:t>Cinquième</a:t>
            </a:r>
            <a:r>
              <a:rPr lang="en-US" dirty="0" smtClean="0"/>
              <a:t> </a:t>
            </a:r>
            <a:r>
              <a:rPr lang="en-US" dirty="0" err="1" smtClean="0"/>
              <a:t>niveau</a:t>
            </a:r>
            <a:endParaRPr lang="fr-FR" dirty="0"/>
          </a:p>
        </p:txBody>
      </p:sp>
      <p:sp>
        <p:nvSpPr>
          <p:cNvPr id="7" name="Espace réservé de la date 3"/>
          <p:cNvSpPr>
            <a:spLocks noGrp="1"/>
          </p:cNvSpPr>
          <p:nvPr>
            <p:ph type="dt" sz="half" idx="10"/>
          </p:nvPr>
        </p:nvSpPr>
        <p:spPr/>
        <p:txBody>
          <a:bodyPr/>
          <a:lstStyle>
            <a:lvl1pPr>
              <a:defRPr/>
            </a:lvl1pPr>
          </a:lstStyle>
          <a:p>
            <a:pPr>
              <a:defRPr/>
            </a:pPr>
            <a:fld id="{B9D600CA-8CAD-4505-B301-22547CB95E02}" type="datetime1">
              <a:rPr lang="fr-FR"/>
              <a:pPr>
                <a:defRPr/>
              </a:pPr>
              <a:t>15/07/2014</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Tree>
    <p:extLst>
      <p:ext uri="{BB962C8B-B14F-4D97-AF65-F5344CB8AC3E}">
        <p14:creationId xmlns:p14="http://schemas.microsoft.com/office/powerpoint/2010/main" val="475975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076C0"/>
                </a:solidFill>
              </a:defRPr>
            </a:lvl1pPr>
          </a:lstStyle>
          <a:p>
            <a:r>
              <a:rPr lang="en-US" dirty="0" err="1" smtClean="0"/>
              <a:t>Cliquez</a:t>
            </a:r>
            <a:r>
              <a:rPr lang="en-US" dirty="0" smtClean="0"/>
              <a:t> et </a:t>
            </a:r>
            <a:r>
              <a:rPr lang="en-US" dirty="0" err="1" smtClean="0"/>
              <a:t>modifiez</a:t>
            </a:r>
            <a:r>
              <a:rPr lang="en-US" dirty="0" smtClean="0"/>
              <a:t> le </a:t>
            </a:r>
            <a:r>
              <a:rPr lang="en-US" dirty="0" err="1" smtClean="0"/>
              <a:t>titre</a:t>
            </a:r>
            <a:endParaRPr lang="fr-FR" dirty="0"/>
          </a:p>
        </p:txBody>
      </p:sp>
      <p:sp>
        <p:nvSpPr>
          <p:cNvPr id="3" name="Espace réservé de la date 3"/>
          <p:cNvSpPr>
            <a:spLocks noGrp="1"/>
          </p:cNvSpPr>
          <p:nvPr>
            <p:ph type="dt" sz="half" idx="10"/>
          </p:nvPr>
        </p:nvSpPr>
        <p:spPr/>
        <p:txBody>
          <a:bodyPr/>
          <a:lstStyle>
            <a:lvl1pPr>
              <a:defRPr/>
            </a:lvl1pPr>
          </a:lstStyle>
          <a:p>
            <a:pPr>
              <a:defRPr/>
            </a:pPr>
            <a:fld id="{68869B42-AFD7-4DAB-A66D-C3E00E81CE49}" type="datetime1">
              <a:rPr lang="fr-FR"/>
              <a:pPr>
                <a:defRPr/>
              </a:pPr>
              <a:t>15/07/2014</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Tree>
    <p:extLst>
      <p:ext uri="{BB962C8B-B14F-4D97-AF65-F5344CB8AC3E}">
        <p14:creationId xmlns:p14="http://schemas.microsoft.com/office/powerpoint/2010/main" val="3065620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178AA19E-BEAC-4F43-AB6C-4294E27567BD}" type="datetime1">
              <a:rPr lang="fr-FR"/>
              <a:pPr>
                <a:defRPr/>
              </a:pPr>
              <a:t>15/07/2014</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Tree>
    <p:extLst>
      <p:ext uri="{BB962C8B-B14F-4D97-AF65-F5344CB8AC3E}">
        <p14:creationId xmlns:p14="http://schemas.microsoft.com/office/powerpoint/2010/main" val="1436238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cxnSp>
        <p:nvCxnSpPr>
          <p:cNvPr id="5" name="Connecteur droit 11"/>
          <p:cNvCxnSpPr/>
          <p:nvPr userDrawn="1"/>
        </p:nvCxnSpPr>
        <p:spPr>
          <a:xfrm rot="5400000">
            <a:off x="258762" y="328613"/>
            <a:ext cx="658813" cy="158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6" name="Picture 9" descr="pp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26188" y="6038850"/>
            <a:ext cx="2552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714397" y="273050"/>
            <a:ext cx="2751116" cy="1162050"/>
          </a:xfrm>
        </p:spPr>
        <p:txBody>
          <a:bodyPr/>
          <a:lstStyle>
            <a:lvl1pPr algn="l">
              <a:defRPr sz="2000" b="1"/>
            </a:lvl1pPr>
          </a:lstStyle>
          <a:p>
            <a:r>
              <a:rPr lang="en-US" dirty="0" err="1" smtClean="0"/>
              <a:t>Cliquez</a:t>
            </a:r>
            <a:r>
              <a:rPr lang="en-US" dirty="0" smtClean="0"/>
              <a:t> et </a:t>
            </a:r>
            <a:r>
              <a:rPr lang="en-US" dirty="0" err="1" smtClean="0"/>
              <a:t>modifiez</a:t>
            </a:r>
            <a:r>
              <a:rPr lang="en-US" dirty="0" smtClean="0"/>
              <a:t> le </a:t>
            </a:r>
            <a:r>
              <a:rPr lang="en-US" dirty="0" err="1" smtClean="0"/>
              <a:t>titre</a:t>
            </a:r>
            <a:endParaRPr lang="fr-FR" dirty="0"/>
          </a:p>
        </p:txBody>
      </p:sp>
      <p:sp>
        <p:nvSpPr>
          <p:cNvPr id="3" name="Espace réservé du contenu 2"/>
          <p:cNvSpPr>
            <a:spLocks noGrp="1"/>
          </p:cNvSpPr>
          <p:nvPr>
            <p:ph idx="1"/>
          </p:nvPr>
        </p:nvSpPr>
        <p:spPr>
          <a:xfrm>
            <a:off x="3575050" y="273051"/>
            <a:ext cx="4759583" cy="5703248"/>
          </a:xfrm>
        </p:spPr>
        <p:txBody>
          <a:bodyPr/>
          <a:lstStyle>
            <a:lvl1pPr>
              <a:defRPr sz="2600"/>
            </a:lvl1pPr>
            <a:lvl2pPr>
              <a:defRPr sz="24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dirty="0" err="1" smtClean="0"/>
              <a:t>Cliquez</a:t>
            </a:r>
            <a:r>
              <a:rPr lang="en-US" dirty="0" smtClean="0"/>
              <a:t> pour modifier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a:p>
            <a:pPr lvl="4"/>
            <a:r>
              <a:rPr lang="en-US" dirty="0" err="1" smtClean="0"/>
              <a:t>Cinquième</a:t>
            </a:r>
            <a:r>
              <a:rPr lang="en-US" dirty="0" smtClean="0"/>
              <a:t> </a:t>
            </a:r>
            <a:r>
              <a:rPr lang="en-US" dirty="0" err="1" smtClean="0"/>
              <a:t>niveau</a:t>
            </a:r>
            <a:endParaRPr lang="fr-FR" dirty="0"/>
          </a:p>
        </p:txBody>
      </p:sp>
      <p:sp>
        <p:nvSpPr>
          <p:cNvPr id="4" name="Espace réservé du texte 3"/>
          <p:cNvSpPr>
            <a:spLocks noGrp="1"/>
          </p:cNvSpPr>
          <p:nvPr>
            <p:ph type="body" sz="half" idx="2"/>
          </p:nvPr>
        </p:nvSpPr>
        <p:spPr>
          <a:xfrm>
            <a:off x="714397" y="1435101"/>
            <a:ext cx="2751116" cy="45709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Cliquez pour modifier les styles du texte du masque</a:t>
            </a:r>
          </a:p>
        </p:txBody>
      </p:sp>
      <p:sp>
        <p:nvSpPr>
          <p:cNvPr id="7" name="Espace réservé de la date 4"/>
          <p:cNvSpPr>
            <a:spLocks noGrp="1"/>
          </p:cNvSpPr>
          <p:nvPr>
            <p:ph type="dt" sz="half" idx="10"/>
          </p:nvPr>
        </p:nvSpPr>
        <p:spPr>
          <a:xfrm>
            <a:off x="714375" y="6356350"/>
            <a:ext cx="2751138" cy="365125"/>
          </a:xfrm>
        </p:spPr>
        <p:txBody>
          <a:bodyPr/>
          <a:lstStyle>
            <a:lvl1pPr>
              <a:defRPr/>
            </a:lvl1pPr>
          </a:lstStyle>
          <a:p>
            <a:pPr>
              <a:defRPr/>
            </a:pPr>
            <a:fld id="{4AC0C80A-00F7-416C-9140-5608E8EB7043}" type="datetime1">
              <a:rPr lang="fr-FR"/>
              <a:pPr>
                <a:defRPr/>
              </a:pPr>
              <a:t>15/07/2014</a:t>
            </a:fld>
            <a:endParaRPr lang="fr-FR"/>
          </a:p>
        </p:txBody>
      </p:sp>
      <p:sp>
        <p:nvSpPr>
          <p:cNvPr id="8" name="Espace réservé du pied de page 5"/>
          <p:cNvSpPr>
            <a:spLocks noGrp="1"/>
          </p:cNvSpPr>
          <p:nvPr>
            <p:ph type="ftr" sz="quarter" idx="11"/>
          </p:nvPr>
        </p:nvSpPr>
        <p:spPr>
          <a:xfrm>
            <a:off x="3575050" y="6356350"/>
            <a:ext cx="3659188" cy="365125"/>
          </a:xfrm>
        </p:spPr>
        <p:txBody>
          <a:bodyPr/>
          <a:lstStyle>
            <a:lvl1pPr algn="l">
              <a:defRPr/>
            </a:lvl1pPr>
          </a:lstStyle>
          <a:p>
            <a:pPr>
              <a:defRPr/>
            </a:pPr>
            <a:endParaRPr lang="fr-FR"/>
          </a:p>
        </p:txBody>
      </p:sp>
    </p:spTree>
    <p:extLst>
      <p:ext uri="{BB962C8B-B14F-4D97-AF65-F5344CB8AC3E}">
        <p14:creationId xmlns:p14="http://schemas.microsoft.com/office/powerpoint/2010/main" val="386986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cxnSp>
        <p:nvCxnSpPr>
          <p:cNvPr id="5" name="Connecteur droit 11"/>
          <p:cNvCxnSpPr/>
          <p:nvPr userDrawn="1"/>
        </p:nvCxnSpPr>
        <p:spPr>
          <a:xfrm rot="5400000">
            <a:off x="258762" y="328613"/>
            <a:ext cx="658813" cy="158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6" name="Picture 9" descr="pp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26188" y="6038850"/>
            <a:ext cx="2552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737073" y="4808256"/>
            <a:ext cx="7563541" cy="423001"/>
          </a:xfrm>
        </p:spPr>
        <p:txBody>
          <a:bodyPr anchor="b"/>
          <a:lstStyle>
            <a:lvl1pPr algn="l">
              <a:defRPr sz="2200" b="1"/>
            </a:lvl1pPr>
          </a:lstStyle>
          <a:p>
            <a:r>
              <a:rPr lang="en-US" dirty="0" err="1" smtClean="0"/>
              <a:t>Cliquez</a:t>
            </a:r>
            <a:r>
              <a:rPr lang="en-US" dirty="0" smtClean="0"/>
              <a:t> et </a:t>
            </a:r>
            <a:r>
              <a:rPr lang="en-US" dirty="0" err="1" smtClean="0"/>
              <a:t>modifiez</a:t>
            </a:r>
            <a:r>
              <a:rPr lang="en-US" dirty="0" smtClean="0"/>
              <a:t> le </a:t>
            </a:r>
            <a:r>
              <a:rPr lang="en-US" dirty="0" err="1" smtClean="0"/>
              <a:t>titre</a:t>
            </a:r>
            <a:endParaRPr lang="fr-FR" dirty="0"/>
          </a:p>
        </p:txBody>
      </p:sp>
      <p:sp>
        <p:nvSpPr>
          <p:cNvPr id="3" name="Espace réservé pour une image  2"/>
          <p:cNvSpPr>
            <a:spLocks noGrp="1"/>
          </p:cNvSpPr>
          <p:nvPr>
            <p:ph type="pic" idx="1"/>
          </p:nvPr>
        </p:nvSpPr>
        <p:spPr>
          <a:xfrm>
            <a:off x="850473" y="612775"/>
            <a:ext cx="7450141"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737073" y="5231258"/>
            <a:ext cx="7563541" cy="60896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err="1" smtClean="0"/>
              <a:t>Cliquez</a:t>
            </a:r>
            <a:r>
              <a:rPr lang="en-US" dirty="0" smtClean="0"/>
              <a:t> pour modifier les styles du </a:t>
            </a:r>
            <a:r>
              <a:rPr lang="en-US" dirty="0" err="1" smtClean="0"/>
              <a:t>texte</a:t>
            </a:r>
            <a:r>
              <a:rPr lang="en-US" dirty="0" smtClean="0"/>
              <a:t> du masque</a:t>
            </a:r>
          </a:p>
        </p:txBody>
      </p:sp>
      <p:sp>
        <p:nvSpPr>
          <p:cNvPr id="7" name="Espace réservé de la date 4"/>
          <p:cNvSpPr>
            <a:spLocks noGrp="1"/>
          </p:cNvSpPr>
          <p:nvPr>
            <p:ph type="dt" sz="half" idx="10"/>
          </p:nvPr>
        </p:nvSpPr>
        <p:spPr>
          <a:xfrm>
            <a:off x="850900" y="6356350"/>
            <a:ext cx="1739900" cy="365125"/>
          </a:xfrm>
        </p:spPr>
        <p:txBody>
          <a:bodyPr/>
          <a:lstStyle>
            <a:lvl1pPr>
              <a:defRPr/>
            </a:lvl1pPr>
          </a:lstStyle>
          <a:p>
            <a:pPr>
              <a:defRPr/>
            </a:pPr>
            <a:fld id="{5155EA31-AC65-4C05-A64B-940667F96449}" type="datetime1">
              <a:rPr lang="fr-FR"/>
              <a:pPr>
                <a:defRPr/>
              </a:pPr>
              <a:t>15/07/2014</a:t>
            </a:fld>
            <a:endParaRPr lang="fr-FR"/>
          </a:p>
        </p:txBody>
      </p:sp>
      <p:sp>
        <p:nvSpPr>
          <p:cNvPr id="8" name="Espace réservé du pied de page 5"/>
          <p:cNvSpPr>
            <a:spLocks noGrp="1"/>
          </p:cNvSpPr>
          <p:nvPr>
            <p:ph type="ftr" sz="quarter" idx="11"/>
          </p:nvPr>
        </p:nvSpPr>
        <p:spPr/>
        <p:txBody>
          <a:bodyPr/>
          <a:lstStyle>
            <a:lvl1pPr algn="l">
              <a:defRPr/>
            </a:lvl1pPr>
          </a:lstStyle>
          <a:p>
            <a:pPr>
              <a:defRPr/>
            </a:pPr>
            <a:endParaRPr lang="fr-FR"/>
          </a:p>
        </p:txBody>
      </p:sp>
    </p:spTree>
    <p:extLst>
      <p:ext uri="{BB962C8B-B14F-4D97-AF65-F5344CB8AC3E}">
        <p14:creationId xmlns:p14="http://schemas.microsoft.com/office/powerpoint/2010/main" val="303375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741363" y="274638"/>
            <a:ext cx="7566025"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GB" smtClean="0"/>
          </a:p>
        </p:txBody>
      </p:sp>
      <p:sp>
        <p:nvSpPr>
          <p:cNvPr id="1027" name="Espace réservé du texte 2"/>
          <p:cNvSpPr>
            <a:spLocks noGrp="1"/>
          </p:cNvSpPr>
          <p:nvPr>
            <p:ph type="body" idx="1"/>
          </p:nvPr>
        </p:nvSpPr>
        <p:spPr bwMode="auto">
          <a:xfrm>
            <a:off x="741363" y="1498600"/>
            <a:ext cx="7566025" cy="442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endParaRPr lang="fr-FR" smtClean="0"/>
          </a:p>
        </p:txBody>
      </p:sp>
      <p:sp>
        <p:nvSpPr>
          <p:cNvPr id="4" name="Espace réservé de la date 3"/>
          <p:cNvSpPr>
            <a:spLocks noGrp="1"/>
          </p:cNvSpPr>
          <p:nvPr>
            <p:ph type="dt" sz="half" idx="2"/>
          </p:nvPr>
        </p:nvSpPr>
        <p:spPr>
          <a:xfrm>
            <a:off x="741363" y="6356350"/>
            <a:ext cx="1849437"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474747"/>
                </a:solidFill>
                <a:latin typeface="Arial" charset="0"/>
                <a:ea typeface="ＭＳ Ｐゴシック" pitchFamily="-108" charset="-128"/>
                <a:cs typeface="Arial" charset="0"/>
              </a:defRPr>
            </a:lvl1pPr>
          </a:lstStyle>
          <a:p>
            <a:pPr>
              <a:defRPr/>
            </a:pPr>
            <a:fld id="{6F56AD82-B513-4CEA-BC74-13D7771E80CA}" type="datetime1">
              <a:rPr lang="fr-FR"/>
              <a:pPr>
                <a:defRPr/>
              </a:pPr>
              <a:t>15/07/2014</a:t>
            </a:fld>
            <a:endParaRPr lang="fr-FR"/>
          </a:p>
        </p:txBody>
      </p:sp>
      <p:sp>
        <p:nvSpPr>
          <p:cNvPr id="5" name="Espace réservé du pied de page 4"/>
          <p:cNvSpPr>
            <a:spLocks noGrp="1"/>
          </p:cNvSpPr>
          <p:nvPr>
            <p:ph type="ftr" sz="quarter" idx="3"/>
          </p:nvPr>
        </p:nvSpPr>
        <p:spPr>
          <a:xfrm>
            <a:off x="2824163" y="6356350"/>
            <a:ext cx="32639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lumMod val="90000"/>
                    <a:lumOff val="10000"/>
                  </a:schemeClr>
                </a:solidFill>
                <a:latin typeface="Arial"/>
                <a:ea typeface="+mn-ea"/>
                <a:cs typeface="Arial"/>
              </a:defRPr>
            </a:lvl1pPr>
          </a:lstStyle>
          <a:p>
            <a:pPr>
              <a:defRPr/>
            </a:pPr>
            <a:endParaRPr lang="fr-FR"/>
          </a:p>
        </p:txBody>
      </p:sp>
      <p:cxnSp>
        <p:nvCxnSpPr>
          <p:cNvPr id="12" name="Connecteur droit 11"/>
          <p:cNvCxnSpPr/>
          <p:nvPr userDrawn="1"/>
        </p:nvCxnSpPr>
        <p:spPr>
          <a:xfrm rot="5400000">
            <a:off x="258762" y="328613"/>
            <a:ext cx="658813" cy="158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031" name="Picture 9" descr="ppt"/>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6326188" y="6038850"/>
            <a:ext cx="2552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96" r:id="rId1"/>
    <p:sldLayoutId id="2147483991" r:id="rId2"/>
    <p:sldLayoutId id="2147483992" r:id="rId3"/>
    <p:sldLayoutId id="2147483993" r:id="rId4"/>
    <p:sldLayoutId id="2147483994" r:id="rId5"/>
    <p:sldLayoutId id="2147483995" r:id="rId6"/>
    <p:sldLayoutId id="2147483997" r:id="rId7"/>
    <p:sldLayoutId id="2147483998" r:id="rId8"/>
  </p:sldLayoutIdLst>
  <p:timing>
    <p:tnLst>
      <p:par>
        <p:cTn id="1" dur="indefinite" restart="never" nodeType="tmRoot"/>
      </p:par>
    </p:tnLst>
  </p:timing>
  <p:txStyles>
    <p:titleStyle>
      <a:lvl1pPr algn="l" defTabSz="457200" rtl="0" eaLnBrk="0" fontAlgn="base" hangingPunct="0">
        <a:spcBef>
          <a:spcPct val="0"/>
        </a:spcBef>
        <a:spcAft>
          <a:spcPct val="0"/>
        </a:spcAft>
        <a:defRPr sz="2600" b="1" kern="1200">
          <a:solidFill>
            <a:schemeClr val="tx2"/>
          </a:solidFill>
          <a:latin typeface="Arial"/>
          <a:ea typeface="ＭＳ Ｐゴシック" pitchFamily="-108" charset="-128"/>
          <a:cs typeface="Arial"/>
        </a:defRPr>
      </a:lvl1pPr>
      <a:lvl2pPr algn="l" defTabSz="457200" rtl="0" eaLnBrk="0" fontAlgn="base" hangingPunct="0">
        <a:spcBef>
          <a:spcPct val="0"/>
        </a:spcBef>
        <a:spcAft>
          <a:spcPct val="0"/>
        </a:spcAft>
        <a:defRPr sz="2600" b="1">
          <a:solidFill>
            <a:schemeClr val="tx2"/>
          </a:solidFill>
          <a:latin typeface="Arial" pitchFamily="-108" charset="0"/>
          <a:ea typeface="ＭＳ Ｐゴシック" pitchFamily="-108" charset="-128"/>
          <a:cs typeface="Arial" charset="0"/>
        </a:defRPr>
      </a:lvl2pPr>
      <a:lvl3pPr algn="l" defTabSz="457200" rtl="0" eaLnBrk="0" fontAlgn="base" hangingPunct="0">
        <a:spcBef>
          <a:spcPct val="0"/>
        </a:spcBef>
        <a:spcAft>
          <a:spcPct val="0"/>
        </a:spcAft>
        <a:defRPr sz="2600" b="1">
          <a:solidFill>
            <a:schemeClr val="tx2"/>
          </a:solidFill>
          <a:latin typeface="Arial" pitchFamily="-108" charset="0"/>
          <a:ea typeface="ＭＳ Ｐゴシック" pitchFamily="-108" charset="-128"/>
          <a:cs typeface="Arial" charset="0"/>
        </a:defRPr>
      </a:lvl3pPr>
      <a:lvl4pPr algn="l" defTabSz="457200" rtl="0" eaLnBrk="0" fontAlgn="base" hangingPunct="0">
        <a:spcBef>
          <a:spcPct val="0"/>
        </a:spcBef>
        <a:spcAft>
          <a:spcPct val="0"/>
        </a:spcAft>
        <a:defRPr sz="2600" b="1">
          <a:solidFill>
            <a:schemeClr val="tx2"/>
          </a:solidFill>
          <a:latin typeface="Arial" pitchFamily="-108" charset="0"/>
          <a:ea typeface="ＭＳ Ｐゴシック" pitchFamily="-108" charset="-128"/>
          <a:cs typeface="Arial" charset="0"/>
        </a:defRPr>
      </a:lvl4pPr>
      <a:lvl5pPr algn="l" defTabSz="457200" rtl="0" eaLnBrk="0" fontAlgn="base" hangingPunct="0">
        <a:spcBef>
          <a:spcPct val="0"/>
        </a:spcBef>
        <a:spcAft>
          <a:spcPct val="0"/>
        </a:spcAft>
        <a:defRPr sz="2600" b="1">
          <a:solidFill>
            <a:schemeClr val="tx2"/>
          </a:solidFill>
          <a:latin typeface="Arial" pitchFamily="-108" charset="0"/>
          <a:ea typeface="ＭＳ Ｐゴシック" pitchFamily="-108" charset="-128"/>
          <a:cs typeface="Arial" charset="0"/>
        </a:defRPr>
      </a:lvl5pPr>
      <a:lvl6pPr marL="457200" algn="l" defTabSz="457200" rtl="0" fontAlgn="base">
        <a:spcBef>
          <a:spcPct val="0"/>
        </a:spcBef>
        <a:spcAft>
          <a:spcPct val="0"/>
        </a:spcAft>
        <a:defRPr sz="2800">
          <a:solidFill>
            <a:schemeClr val="tx2"/>
          </a:solidFill>
          <a:latin typeface="Arial" pitchFamily="-108" charset="0"/>
          <a:ea typeface="ＭＳ Ｐゴシック" pitchFamily="-108" charset="-128"/>
        </a:defRPr>
      </a:lvl6pPr>
      <a:lvl7pPr marL="914400" algn="l" defTabSz="457200" rtl="0" fontAlgn="base">
        <a:spcBef>
          <a:spcPct val="0"/>
        </a:spcBef>
        <a:spcAft>
          <a:spcPct val="0"/>
        </a:spcAft>
        <a:defRPr sz="2800">
          <a:solidFill>
            <a:schemeClr val="tx2"/>
          </a:solidFill>
          <a:latin typeface="Arial" pitchFamily="-108" charset="0"/>
          <a:ea typeface="ＭＳ Ｐゴシック" pitchFamily="-108" charset="-128"/>
        </a:defRPr>
      </a:lvl7pPr>
      <a:lvl8pPr marL="1371600" algn="l" defTabSz="457200" rtl="0" fontAlgn="base">
        <a:spcBef>
          <a:spcPct val="0"/>
        </a:spcBef>
        <a:spcAft>
          <a:spcPct val="0"/>
        </a:spcAft>
        <a:defRPr sz="2800">
          <a:solidFill>
            <a:schemeClr val="tx2"/>
          </a:solidFill>
          <a:latin typeface="Arial" pitchFamily="-108" charset="0"/>
          <a:ea typeface="ＭＳ Ｐゴシック" pitchFamily="-108" charset="-128"/>
        </a:defRPr>
      </a:lvl8pPr>
      <a:lvl9pPr marL="1828800" algn="l" defTabSz="457200" rtl="0" fontAlgn="base">
        <a:spcBef>
          <a:spcPct val="0"/>
        </a:spcBef>
        <a:spcAft>
          <a:spcPct val="0"/>
        </a:spcAft>
        <a:defRPr sz="2800">
          <a:solidFill>
            <a:schemeClr val="tx2"/>
          </a:solidFill>
          <a:latin typeface="Arial" pitchFamily="-108" charset="0"/>
          <a:ea typeface="ＭＳ Ｐゴシック" pitchFamily="-108" charset="-128"/>
        </a:defRPr>
      </a:lvl9pPr>
    </p:titleStyle>
    <p:bodyStyle>
      <a:lvl1pPr marL="342900" indent="-342900" algn="l" defTabSz="457200" rtl="0" eaLnBrk="0" fontAlgn="base" hangingPunct="0">
        <a:spcBef>
          <a:spcPct val="20000"/>
        </a:spcBef>
        <a:spcAft>
          <a:spcPct val="0"/>
        </a:spcAft>
        <a:buClr>
          <a:schemeClr val="tx2"/>
        </a:buClr>
        <a:buFont typeface="Wingdings" pitchFamily="2" charset="2"/>
        <a:buChar char="§"/>
        <a:defRPr sz="2600" kern="1200">
          <a:solidFill>
            <a:schemeClr val="tx1"/>
          </a:solidFill>
          <a:latin typeface="Arial"/>
          <a:ea typeface="ＭＳ Ｐゴシック" pitchFamily="-108" charset="-128"/>
          <a:cs typeface="Arial"/>
        </a:defRPr>
      </a:lvl1pPr>
      <a:lvl2pPr marL="742950" indent="-285750" algn="l" defTabSz="457200" rtl="0" eaLnBrk="0" fontAlgn="base" hangingPunct="0">
        <a:spcBef>
          <a:spcPct val="20000"/>
        </a:spcBef>
        <a:spcAft>
          <a:spcPct val="0"/>
        </a:spcAft>
        <a:buClr>
          <a:schemeClr val="tx2"/>
        </a:buClr>
        <a:buFont typeface="Wingdings" pitchFamily="2" charset="2"/>
        <a:buChar char="§"/>
        <a:defRPr sz="2400" kern="1200">
          <a:solidFill>
            <a:schemeClr val="tx1"/>
          </a:solidFill>
          <a:latin typeface="Arial"/>
          <a:ea typeface="ＭＳ Ｐゴシック" pitchFamily="-108" charset="-128"/>
          <a:cs typeface="Arial"/>
        </a:defRPr>
      </a:lvl2pPr>
      <a:lvl3pPr marL="1143000" indent="-228600" algn="l" defTabSz="457200" rtl="0" eaLnBrk="0" fontAlgn="base" hangingPunct="0">
        <a:spcBef>
          <a:spcPct val="20000"/>
        </a:spcBef>
        <a:spcAft>
          <a:spcPct val="0"/>
        </a:spcAft>
        <a:buClr>
          <a:schemeClr val="tx2"/>
        </a:buClr>
        <a:buFont typeface="Wingdings" pitchFamily="2" charset="2"/>
        <a:buChar char="§"/>
        <a:defRPr sz="2200" kern="1200">
          <a:solidFill>
            <a:schemeClr val="tx1"/>
          </a:solidFill>
          <a:latin typeface="Arial"/>
          <a:ea typeface="ＭＳ Ｐゴシック" pitchFamily="-108" charset="-128"/>
          <a:cs typeface="Arial"/>
        </a:defRPr>
      </a:lvl3pPr>
      <a:lvl4pPr marL="1600200" indent="-228600" algn="l" defTabSz="457200" rtl="0" eaLnBrk="0" fontAlgn="base" hangingPunct="0">
        <a:spcBef>
          <a:spcPct val="20000"/>
        </a:spcBef>
        <a:spcAft>
          <a:spcPct val="0"/>
        </a:spcAft>
        <a:buClr>
          <a:schemeClr val="tx2"/>
        </a:buClr>
        <a:buFont typeface="Wingdings" pitchFamily="2" charset="2"/>
        <a:buChar char="§"/>
        <a:defRPr sz="2000" kern="1200">
          <a:solidFill>
            <a:schemeClr val="tx1"/>
          </a:solidFill>
          <a:latin typeface="Arial"/>
          <a:ea typeface="ＭＳ Ｐゴシック" pitchFamily="-108" charset="-128"/>
          <a:cs typeface="Arial"/>
        </a:defRPr>
      </a:lvl4pPr>
      <a:lvl5pPr marL="2057400" indent="-228600" algn="l" defTabSz="457200" rtl="0" eaLnBrk="0" fontAlgn="base" hangingPunct="0">
        <a:spcBef>
          <a:spcPct val="20000"/>
        </a:spcBef>
        <a:spcAft>
          <a:spcPct val="0"/>
        </a:spcAft>
        <a:buClr>
          <a:schemeClr val="tx2"/>
        </a:buClr>
        <a:buFont typeface="Wingdings" pitchFamily="2" charset="2"/>
        <a:buChar char="§"/>
        <a:defRPr sz="2000" kern="1200">
          <a:solidFill>
            <a:schemeClr val="tx1"/>
          </a:solidFill>
          <a:latin typeface="Arial"/>
          <a:ea typeface="ＭＳ Ｐゴシック" pitchFamily="-10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unmultimedia.org/tv/21stcentury/2009/10/hong-kong-changing-perceptions-about-disabilities.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ous-titre 9"/>
          <p:cNvSpPr>
            <a:spLocks noGrp="1"/>
          </p:cNvSpPr>
          <p:nvPr>
            <p:ph type="subTitle" idx="1"/>
          </p:nvPr>
        </p:nvSpPr>
        <p:spPr>
          <a:xfrm>
            <a:off x="723900" y="4248150"/>
            <a:ext cx="6589713" cy="979488"/>
          </a:xfrm>
        </p:spPr>
        <p:txBody>
          <a:bodyPr/>
          <a:lstStyle/>
          <a:p>
            <a:r>
              <a:rPr lang="en-US" sz="3200" smtClean="0">
                <a:solidFill>
                  <a:schemeClr val="bg1"/>
                </a:solidFill>
                <a:latin typeface="Arial" charset="0"/>
                <a:ea typeface="ＭＳ Ｐゴシック" pitchFamily="34" charset="-128"/>
                <a:cs typeface="Arial" charset="0"/>
              </a:rPr>
              <a:t>Module 4</a:t>
            </a:r>
          </a:p>
        </p:txBody>
      </p:sp>
      <p:sp>
        <p:nvSpPr>
          <p:cNvPr id="5123" name="Titre 10"/>
          <p:cNvSpPr>
            <a:spLocks noGrp="1"/>
          </p:cNvSpPr>
          <p:nvPr>
            <p:ph type="ctrTitle"/>
          </p:nvPr>
        </p:nvSpPr>
        <p:spPr>
          <a:xfrm>
            <a:off x="723900" y="1930400"/>
            <a:ext cx="7348538" cy="1149350"/>
          </a:xfrm>
        </p:spPr>
        <p:txBody>
          <a:bodyPr/>
          <a:lstStyle/>
          <a:p>
            <a:r>
              <a:rPr lang="en-US" sz="3400" smtClean="0">
                <a:latin typeface="Arial" charset="0"/>
                <a:ea typeface="ＭＳ Ｐゴシック" pitchFamily="34" charset="-128"/>
                <a:cs typeface="Arial" charset="0"/>
              </a:rPr>
              <a:t>Implementation measures</a:t>
            </a:r>
            <a:br>
              <a:rPr lang="en-US" sz="3400" smtClean="0">
                <a:latin typeface="Arial" charset="0"/>
                <a:ea typeface="ＭＳ Ｐゴシック" pitchFamily="34" charset="-128"/>
                <a:cs typeface="Arial" charset="0"/>
              </a:rPr>
            </a:br>
            <a:endParaRPr lang="en-GB" sz="3400" smtClean="0">
              <a:latin typeface="Arial"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a:xfrm>
            <a:off x="436563" y="274638"/>
            <a:ext cx="8320087" cy="1090612"/>
          </a:xfrm>
        </p:spPr>
        <p:txBody>
          <a:bodyPr/>
          <a:lstStyle/>
          <a:p>
            <a:pPr algn="ctr" eaLnBrk="1" hangingPunct="1"/>
            <a:r>
              <a:rPr lang="en-US" sz="3600" smtClean="0">
                <a:latin typeface="Arial" charset="0"/>
                <a:ea typeface="ＭＳ Ｐゴシック" pitchFamily="34" charset="-128"/>
                <a:cs typeface="Arial" charset="0"/>
              </a:rPr>
              <a:t>Ensuring inclusive service provision</a:t>
            </a:r>
            <a:endParaRPr lang="fr-FR" sz="3600" smtClean="0">
              <a:latin typeface="Arial" charset="0"/>
              <a:ea typeface="ＭＳ Ｐゴシック" pitchFamily="34" charset="-128"/>
              <a:cs typeface="Arial" charset="0"/>
            </a:endParaRPr>
          </a:p>
        </p:txBody>
      </p:sp>
      <p:graphicFrame>
        <p:nvGraphicFramePr>
          <p:cNvPr id="6" name="Diagram 5"/>
          <p:cNvGraphicFramePr/>
          <p:nvPr/>
        </p:nvGraphicFramePr>
        <p:xfrm>
          <a:off x="755375" y="979557"/>
          <a:ext cx="7513982" cy="50236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417513" y="274638"/>
            <a:ext cx="8339137" cy="1090612"/>
          </a:xfrm>
        </p:spPr>
        <p:txBody>
          <a:bodyPr/>
          <a:lstStyle/>
          <a:p>
            <a:pPr algn="ctr" eaLnBrk="1" hangingPunct="1"/>
            <a:r>
              <a:rPr lang="en-US" sz="3600" smtClean="0">
                <a:latin typeface="Arial" charset="0"/>
                <a:ea typeface="ＭＳ Ｐゴシック" pitchFamily="34" charset="-128"/>
                <a:cs typeface="Arial" charset="0"/>
              </a:rPr>
              <a:t>Awareness-raising and training</a:t>
            </a:r>
            <a:br>
              <a:rPr lang="en-US" sz="3600" smtClean="0">
                <a:latin typeface="Arial" charset="0"/>
                <a:ea typeface="ＭＳ Ｐゴシック" pitchFamily="34" charset="-128"/>
                <a:cs typeface="Arial" charset="0"/>
              </a:rPr>
            </a:br>
            <a:endParaRPr lang="fr-FR" sz="3600" smtClean="0">
              <a:latin typeface="Arial" charset="0"/>
              <a:ea typeface="ＭＳ Ｐゴシック" pitchFamily="34" charset="-128"/>
              <a:cs typeface="Arial" charset="0"/>
            </a:endParaRPr>
          </a:p>
        </p:txBody>
      </p:sp>
      <p:sp>
        <p:nvSpPr>
          <p:cNvPr id="15363" name="Content Placeholder 2"/>
          <p:cNvSpPr txBox="1">
            <a:spLocks/>
          </p:cNvSpPr>
          <p:nvPr/>
        </p:nvSpPr>
        <p:spPr bwMode="auto">
          <a:xfrm>
            <a:off x="1016000" y="1365250"/>
            <a:ext cx="7740650" cy="465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endParaRPr lang="en-US" sz="2400" dirty="0"/>
          </a:p>
          <a:p>
            <a:endParaRPr lang="en-US" sz="2400" dirty="0"/>
          </a:p>
          <a:p>
            <a:r>
              <a:rPr lang="en-US" sz="2400" dirty="0"/>
              <a:t>Video: </a:t>
            </a:r>
          </a:p>
          <a:p>
            <a:endParaRPr lang="en-GB" sz="2400" dirty="0"/>
          </a:p>
          <a:p>
            <a:r>
              <a:rPr lang="en-US" sz="2400" i="1" dirty="0"/>
              <a:t>Hong Kong: changing perceptions about disabilities </a:t>
            </a:r>
            <a:r>
              <a:rPr lang="en-US" sz="2400" dirty="0"/>
              <a:t>(10'27") </a:t>
            </a:r>
            <a:endParaRPr lang="en-GB" sz="2400" dirty="0"/>
          </a:p>
          <a:p>
            <a:pPr eaLnBrk="1" hangingPunct="1">
              <a:lnSpc>
                <a:spcPct val="90000"/>
              </a:lnSpc>
              <a:spcBef>
                <a:spcPct val="20000"/>
              </a:spcBef>
              <a:buClr>
                <a:schemeClr val="tx2"/>
              </a:buClr>
            </a:pPr>
            <a:endParaRPr lang="en-US" sz="2400" i="1" dirty="0">
              <a:cs typeface="Arial" charset="0"/>
            </a:endParaRPr>
          </a:p>
          <a:p>
            <a:pPr eaLnBrk="1" hangingPunct="1">
              <a:lnSpc>
                <a:spcPct val="90000"/>
              </a:lnSpc>
              <a:spcBef>
                <a:spcPct val="20000"/>
              </a:spcBef>
              <a:buClr>
                <a:schemeClr val="tx2"/>
              </a:buClr>
            </a:pPr>
            <a:r>
              <a:rPr lang="en-US" sz="2400" dirty="0" smtClean="0">
                <a:hlinkClick r:id="rId3"/>
              </a:rPr>
              <a:t>www.unmultimedia.org/tv/21stcentury/2009/10/hong-kong-changing-perceptions-about-disabilities.html</a:t>
            </a:r>
            <a:r>
              <a:rPr lang="en-US" sz="2400" dirty="0" smtClean="0"/>
              <a:t> </a:t>
            </a:r>
            <a:endParaRPr lang="en-US" sz="2400" i="1" dirty="0">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417513" y="274638"/>
            <a:ext cx="8339137" cy="1090612"/>
          </a:xfrm>
        </p:spPr>
        <p:txBody>
          <a:bodyPr/>
          <a:lstStyle/>
          <a:p>
            <a:pPr algn="ctr" eaLnBrk="1" hangingPunct="1"/>
            <a:r>
              <a:rPr lang="en-US" sz="3600" smtClean="0">
                <a:latin typeface="Arial" charset="0"/>
                <a:ea typeface="ＭＳ Ｐゴシック" pitchFamily="34" charset="-128"/>
                <a:cs typeface="Arial" charset="0"/>
              </a:rPr>
              <a:t>Research</a:t>
            </a:r>
            <a:br>
              <a:rPr lang="en-US" sz="3600" smtClean="0">
                <a:latin typeface="Arial" charset="0"/>
                <a:ea typeface="ＭＳ Ｐゴシック" pitchFamily="34" charset="-128"/>
                <a:cs typeface="Arial" charset="0"/>
              </a:rPr>
            </a:br>
            <a:endParaRPr lang="fr-FR" sz="3600" smtClean="0">
              <a:latin typeface="Arial" charset="0"/>
              <a:ea typeface="ＭＳ Ｐゴシック" pitchFamily="34" charset="-128"/>
              <a:cs typeface="Arial" charset="0"/>
            </a:endParaRPr>
          </a:p>
        </p:txBody>
      </p:sp>
      <p:sp>
        <p:nvSpPr>
          <p:cNvPr id="15363" name="Content Placeholder 2"/>
          <p:cNvSpPr txBox="1">
            <a:spLocks/>
          </p:cNvSpPr>
          <p:nvPr/>
        </p:nvSpPr>
        <p:spPr bwMode="auto">
          <a:xfrm>
            <a:off x="1016000" y="1365250"/>
            <a:ext cx="7740650" cy="465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US" sz="2400" dirty="0" smtClean="0"/>
              <a:t>Research related to:</a:t>
            </a:r>
          </a:p>
          <a:p>
            <a:pPr>
              <a:defRPr/>
            </a:pPr>
            <a:endParaRPr lang="en-US" sz="2400" dirty="0" smtClean="0"/>
          </a:p>
          <a:p>
            <a:pPr marL="342900" indent="-342900">
              <a:buFont typeface="Wingdings" pitchFamily="2" charset="2"/>
              <a:buChar char="ü"/>
              <a:defRPr/>
            </a:pPr>
            <a:r>
              <a:rPr lang="en-US" sz="2400" dirty="0" smtClean="0"/>
              <a:t>Universally designed goods, services, equipment and facilities</a:t>
            </a:r>
          </a:p>
          <a:p>
            <a:pPr marL="342900" indent="-342900">
              <a:buFont typeface="Wingdings" pitchFamily="2" charset="2"/>
              <a:buChar char="ü"/>
              <a:defRPr/>
            </a:pPr>
            <a:endParaRPr lang="en-US" sz="2400" dirty="0" smtClean="0"/>
          </a:p>
          <a:p>
            <a:pPr marL="342900" indent="-342900">
              <a:buFont typeface="Wingdings" pitchFamily="2" charset="2"/>
              <a:buChar char="ü"/>
              <a:defRPr/>
            </a:pPr>
            <a:r>
              <a:rPr lang="en-US" sz="2400" dirty="0" smtClean="0"/>
              <a:t>New technologies, including information and communication technologies, mobility aids, devices and assistive technologies</a:t>
            </a:r>
          </a:p>
          <a:p>
            <a:pPr marL="342900" indent="-342900">
              <a:buFont typeface="Wingdings" pitchFamily="2" charset="2"/>
              <a:buChar char="ü"/>
              <a:defRPr/>
            </a:pPr>
            <a:endParaRPr lang="en-US" sz="2400" dirty="0" smtClean="0"/>
          </a:p>
          <a:p>
            <a:pPr marL="342900" indent="-342900">
              <a:buFont typeface="Wingdings" pitchFamily="2" charset="2"/>
              <a:buChar char="ü"/>
              <a:defRPr/>
            </a:pPr>
            <a:r>
              <a:rPr lang="en-US" sz="2400" dirty="0" smtClean="0"/>
              <a:t>Policy formulation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a:xfrm>
            <a:off x="377825" y="274638"/>
            <a:ext cx="8378825" cy="1090612"/>
          </a:xfrm>
        </p:spPr>
        <p:txBody>
          <a:bodyPr/>
          <a:lstStyle/>
          <a:p>
            <a:pPr algn="ctr" eaLnBrk="1" hangingPunct="1"/>
            <a:r>
              <a:rPr lang="en-US" sz="3600" smtClean="0">
                <a:latin typeface="Arial" charset="0"/>
                <a:ea typeface="ＭＳ Ｐゴシック" pitchFamily="34" charset="-128"/>
                <a:cs typeface="Arial" charset="0"/>
              </a:rPr>
              <a:t>Monitoring</a:t>
            </a:r>
            <a:br>
              <a:rPr lang="en-US" sz="3600" smtClean="0">
                <a:latin typeface="Arial" charset="0"/>
                <a:ea typeface="ＭＳ Ｐゴシック" pitchFamily="34" charset="-128"/>
                <a:cs typeface="Arial" charset="0"/>
              </a:rPr>
            </a:br>
            <a:endParaRPr lang="fr-FR" sz="3600" smtClean="0">
              <a:latin typeface="Arial" charset="0"/>
              <a:ea typeface="ＭＳ Ｐゴシック" pitchFamily="34" charset="-128"/>
              <a:cs typeface="Arial" charset="0"/>
            </a:endParaRPr>
          </a:p>
        </p:txBody>
      </p:sp>
      <p:sp>
        <p:nvSpPr>
          <p:cNvPr id="17411" name="Content Placeholder 2"/>
          <p:cNvSpPr txBox="1">
            <a:spLocks/>
          </p:cNvSpPr>
          <p:nvPr/>
        </p:nvSpPr>
        <p:spPr bwMode="auto">
          <a:xfrm>
            <a:off x="1016000" y="1133475"/>
            <a:ext cx="7740650"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lnSpc>
                <a:spcPct val="90000"/>
              </a:lnSpc>
              <a:spcBef>
                <a:spcPct val="20000"/>
              </a:spcBef>
              <a:buClr>
                <a:schemeClr val="tx2"/>
              </a:buClr>
            </a:pPr>
            <a:endParaRPr lang="en-US" sz="2700">
              <a:cs typeface="Arial" charset="0"/>
            </a:endParaRPr>
          </a:p>
        </p:txBody>
      </p:sp>
      <p:graphicFrame>
        <p:nvGraphicFramePr>
          <p:cNvPr id="5" name="Diagram 4"/>
          <p:cNvGraphicFramePr/>
          <p:nvPr>
            <p:extLst>
              <p:ext uri="{D42A27DB-BD31-4B8C-83A1-F6EECF244321}">
                <p14:modId xmlns:p14="http://schemas.microsoft.com/office/powerpoint/2010/main" val="3783134197"/>
              </p:ext>
            </p:extLst>
          </p:nvPr>
        </p:nvGraphicFramePr>
        <p:xfrm>
          <a:off x="1523999" y="1397000"/>
          <a:ext cx="6646223"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38138" y="365125"/>
            <a:ext cx="8578850" cy="1143000"/>
          </a:xfrm>
        </p:spPr>
        <p:txBody>
          <a:bodyPr/>
          <a:lstStyle/>
          <a:p>
            <a:pPr algn="ctr" eaLnBrk="1" hangingPunct="1"/>
            <a:r>
              <a:rPr lang="en-US" sz="3500" smtClean="0">
                <a:latin typeface="Arial" charset="0"/>
                <a:ea typeface="ＭＳ Ｐゴシック" pitchFamily="34" charset="-128"/>
                <a:cs typeface="Arial" charset="0"/>
              </a:rPr>
              <a:t>Sources</a:t>
            </a:r>
          </a:p>
        </p:txBody>
      </p:sp>
      <p:sp>
        <p:nvSpPr>
          <p:cNvPr id="18435" name="Content Placeholder 2"/>
          <p:cNvSpPr>
            <a:spLocks noGrp="1"/>
          </p:cNvSpPr>
          <p:nvPr>
            <p:ph idx="1"/>
          </p:nvPr>
        </p:nvSpPr>
        <p:spPr>
          <a:xfrm>
            <a:off x="558800" y="1508124"/>
            <a:ext cx="7477125" cy="4203743"/>
          </a:xfrm>
        </p:spPr>
        <p:txBody>
          <a:bodyPr/>
          <a:lstStyle/>
          <a:p>
            <a:pPr eaLnBrk="1" hangingPunct="1"/>
            <a:r>
              <a:rPr lang="en-US" sz="2400" dirty="0" smtClean="0">
                <a:latin typeface="Arial" charset="0"/>
                <a:ea typeface="ＭＳ Ｐゴシック" pitchFamily="34" charset="-128"/>
                <a:cs typeface="Arial" charset="0"/>
              </a:rPr>
              <a:t>Convention on the Rights of Persons with Disabilities</a:t>
            </a:r>
          </a:p>
          <a:p>
            <a:pPr eaLnBrk="1" hangingPunct="1"/>
            <a:r>
              <a:rPr lang="en-US" sz="2400" dirty="0" smtClean="0">
                <a:latin typeface="Arial" charset="0"/>
                <a:ea typeface="ＭＳ Ｐゴシック" pitchFamily="34" charset="-128"/>
                <a:cs typeface="Arial" charset="0"/>
              </a:rPr>
              <a:t>Study </a:t>
            </a:r>
            <a:r>
              <a:rPr lang="en-US" sz="2400" dirty="0">
                <a:latin typeface="Arial" charset="0"/>
                <a:ea typeface="ＭＳ Ｐゴシック" pitchFamily="34" charset="-128"/>
                <a:cs typeface="Arial" charset="0"/>
              </a:rPr>
              <a:t>of the High Commissioner for Human Rights on key legal measures for the ratification and implementation of the Convention on the Rights of Persons with Disabilities </a:t>
            </a:r>
            <a:r>
              <a:rPr lang="en-US" sz="2400" dirty="0" smtClean="0">
                <a:latin typeface="Arial" charset="0"/>
                <a:ea typeface="ＭＳ Ｐゴシック" pitchFamily="34" charset="-128"/>
                <a:cs typeface="Arial" charset="0"/>
              </a:rPr>
              <a:t>(A/HRC/10/48)</a:t>
            </a:r>
            <a:endParaRPr lang="en-US" sz="2400" dirty="0" smtClean="0">
              <a:latin typeface="Arial" charset="0"/>
              <a:ea typeface="ＭＳ Ｐゴシック" pitchFamily="34" charset="-128"/>
              <a:cs typeface="Arial" charset="0"/>
            </a:endParaRPr>
          </a:p>
          <a:p>
            <a:pPr eaLnBrk="1" hangingPunct="1"/>
            <a:r>
              <a:rPr lang="en-US" sz="2400" dirty="0" smtClean="0"/>
              <a:t>Study </a:t>
            </a:r>
            <a:r>
              <a:rPr lang="en-US" sz="2400" dirty="0"/>
              <a:t>of the High Commissioner for Human Rights on the structure and role of national mechanisms for the implementation and monitoring of the Convention on the Rights of Persons with Disabilities </a:t>
            </a:r>
            <a:r>
              <a:rPr lang="en-US" sz="2400" dirty="0" smtClean="0"/>
              <a:t>(</a:t>
            </a:r>
            <a:r>
              <a:rPr lang="en-GB" sz="2400" dirty="0" smtClean="0"/>
              <a:t>A/HRC/13/29)</a:t>
            </a:r>
            <a:endParaRPr lang="en-US" sz="2400" dirty="0" smtClean="0">
              <a:latin typeface="Arial" charset="0"/>
              <a:ea typeface="ＭＳ Ｐゴシック" pitchFamily="34" charset="-128"/>
              <a:cs typeface="Arial" charset="0"/>
            </a:endParaRPr>
          </a:p>
          <a:p>
            <a:pPr eaLnBrk="1" hangingPunct="1">
              <a:buFont typeface="Arial" charset="0"/>
              <a:buNone/>
            </a:pPr>
            <a:endParaRPr lang="en-US" sz="2800" dirty="0" smtClean="0">
              <a:latin typeface="Arial" charset="0"/>
              <a:ea typeface="ＭＳ Ｐゴシック" pitchFamily="34" charset="-128"/>
              <a:cs typeface="Arial" charset="0"/>
            </a:endParaRPr>
          </a:p>
          <a:p>
            <a:pPr eaLnBrk="1" hangingPunct="1"/>
            <a:endParaRPr lang="en-US" dirty="0" smtClean="0">
              <a:latin typeface="Arial" charset="0"/>
              <a:ea typeface="ＭＳ Ｐゴシック" pitchFamily="34" charset="-128"/>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a:off x="301625" y="6308725"/>
            <a:ext cx="2698750" cy="158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147" name="TextBox 11"/>
          <p:cNvSpPr txBox="1">
            <a:spLocks noChangeArrowheads="1"/>
          </p:cNvSpPr>
          <p:nvPr/>
        </p:nvSpPr>
        <p:spPr bwMode="auto">
          <a:xfrm>
            <a:off x="838200" y="1101725"/>
            <a:ext cx="3276600" cy="2305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108" charset="-128"/>
              </a:defRPr>
            </a:lvl1pPr>
            <a:lvl2pPr marL="742950" indent="-285750" eaLnBrk="0" hangingPunct="0">
              <a:defRPr>
                <a:solidFill>
                  <a:schemeClr val="tx1"/>
                </a:solidFill>
                <a:latin typeface="Arial" charset="0"/>
                <a:ea typeface="ＭＳ Ｐゴシック" pitchFamily="-108" charset="-128"/>
              </a:defRPr>
            </a:lvl2pPr>
            <a:lvl3pPr marL="1143000" indent="-228600" eaLnBrk="0" hangingPunct="0">
              <a:defRPr>
                <a:solidFill>
                  <a:schemeClr val="tx1"/>
                </a:solidFill>
                <a:latin typeface="Arial" charset="0"/>
                <a:ea typeface="ＭＳ Ｐゴシック" pitchFamily="-108" charset="-128"/>
              </a:defRPr>
            </a:lvl3pPr>
            <a:lvl4pPr marL="1600200" indent="-228600" eaLnBrk="0" hangingPunct="0">
              <a:defRPr>
                <a:solidFill>
                  <a:schemeClr val="tx1"/>
                </a:solidFill>
                <a:latin typeface="Arial" charset="0"/>
                <a:ea typeface="ＭＳ Ｐゴシック" pitchFamily="-108" charset="-128"/>
              </a:defRPr>
            </a:lvl4pPr>
            <a:lvl5pPr marL="2057400" indent="-228600" eaLnBrk="0" hangingPunct="0">
              <a:defRPr>
                <a:solidFill>
                  <a:schemeClr val="tx1"/>
                </a:solidFill>
                <a:latin typeface="Arial" charset="0"/>
                <a:ea typeface="ＭＳ Ｐゴシック" pitchFamily="-108"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108"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108"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108"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108" charset="-128"/>
              </a:defRPr>
            </a:lvl9pPr>
          </a:lstStyle>
          <a:p>
            <a:pPr eaLnBrk="1" hangingPunct="1">
              <a:spcBef>
                <a:spcPct val="20000"/>
              </a:spcBef>
              <a:buClr>
                <a:schemeClr val="tx2"/>
              </a:buClr>
              <a:buFont typeface="Wingdings" pitchFamily="-108" charset="2"/>
              <a:buChar char="§"/>
              <a:defRPr/>
            </a:pPr>
            <a:r>
              <a:rPr lang="en-US" sz="2300" dirty="0" smtClean="0">
                <a:latin typeface="Arial" pitchFamily="34" charset="0"/>
                <a:cs typeface="Arial" pitchFamily="34" charset="0"/>
              </a:rPr>
              <a:t>Understand in broad terms the main measures required to implement the Convention</a:t>
            </a:r>
          </a:p>
          <a:p>
            <a:pPr marL="0" indent="0" eaLnBrk="1" hangingPunct="1">
              <a:spcBef>
                <a:spcPct val="20000"/>
              </a:spcBef>
              <a:buClr>
                <a:schemeClr val="tx2"/>
              </a:buClr>
              <a:defRPr/>
            </a:pPr>
            <a:endParaRPr lang="en-US" sz="2400" dirty="0" smtClean="0">
              <a:latin typeface="Arial" pitchFamily="34" charset="0"/>
              <a:cs typeface="Arial" pitchFamily="34" charset="0"/>
            </a:endParaRPr>
          </a:p>
        </p:txBody>
      </p:sp>
      <p:sp>
        <p:nvSpPr>
          <p:cNvPr id="6148" name="Rectangle 10"/>
          <p:cNvSpPr>
            <a:spLocks noChangeArrowheads="1"/>
          </p:cNvSpPr>
          <p:nvPr/>
        </p:nvSpPr>
        <p:spPr bwMode="auto">
          <a:xfrm>
            <a:off x="4370388" y="1112838"/>
            <a:ext cx="4535487" cy="499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spcBef>
                <a:spcPct val="20000"/>
              </a:spcBef>
              <a:buClr>
                <a:schemeClr val="tx2"/>
              </a:buClr>
              <a:buFont typeface="Wingdings" pitchFamily="2" charset="2"/>
              <a:buChar char="§"/>
            </a:pPr>
            <a:r>
              <a:rPr lang="en-US" sz="2300" dirty="0" smtClean="0">
                <a:cs typeface="Arial" charset="0"/>
              </a:rPr>
              <a:t>Implementation of the Convention</a:t>
            </a:r>
            <a:endParaRPr lang="en-US" sz="2300" dirty="0">
              <a:cs typeface="Arial" charset="0"/>
            </a:endParaRPr>
          </a:p>
          <a:p>
            <a:pPr marL="342900" indent="-342900">
              <a:spcBef>
                <a:spcPct val="20000"/>
              </a:spcBef>
              <a:buClr>
                <a:schemeClr val="tx2"/>
              </a:buClr>
              <a:buFont typeface="Wingdings" pitchFamily="2" charset="2"/>
              <a:buChar char="§"/>
            </a:pPr>
            <a:r>
              <a:rPr lang="en-US" sz="2300" dirty="0">
                <a:cs typeface="Arial" charset="0"/>
              </a:rPr>
              <a:t>Initial implementation steps</a:t>
            </a:r>
          </a:p>
          <a:p>
            <a:pPr marL="342900" indent="-342900">
              <a:spcBef>
                <a:spcPct val="20000"/>
              </a:spcBef>
              <a:buClr>
                <a:schemeClr val="tx2"/>
              </a:buClr>
              <a:buFont typeface="Wingdings" pitchFamily="2" charset="2"/>
              <a:buChar char="§"/>
            </a:pPr>
            <a:r>
              <a:rPr lang="en-US" sz="2300" dirty="0">
                <a:cs typeface="Arial" charset="0"/>
              </a:rPr>
              <a:t>The implementation cycle</a:t>
            </a:r>
          </a:p>
          <a:p>
            <a:pPr marL="342900" indent="-342900">
              <a:spcBef>
                <a:spcPct val="20000"/>
              </a:spcBef>
              <a:buClr>
                <a:schemeClr val="tx2"/>
              </a:buClr>
              <a:buFont typeface="Wingdings" pitchFamily="2" charset="2"/>
              <a:buChar char="§"/>
            </a:pPr>
            <a:r>
              <a:rPr lang="en-US" sz="2300" dirty="0">
                <a:cs typeface="Arial" charset="0"/>
              </a:rPr>
              <a:t>Actors responsible for implementation</a:t>
            </a:r>
          </a:p>
          <a:p>
            <a:pPr marL="342900" indent="-342900">
              <a:spcBef>
                <a:spcPct val="20000"/>
              </a:spcBef>
              <a:buClr>
                <a:schemeClr val="tx2"/>
              </a:buClr>
              <a:buFont typeface="Wingdings" pitchFamily="2" charset="2"/>
              <a:buChar char="§"/>
            </a:pPr>
            <a:r>
              <a:rPr lang="en-US" sz="2300" dirty="0">
                <a:cs typeface="Arial" charset="0"/>
              </a:rPr>
              <a:t>Law, policy and budget reform</a:t>
            </a:r>
          </a:p>
          <a:p>
            <a:pPr marL="342900" indent="-342900">
              <a:spcBef>
                <a:spcPct val="20000"/>
              </a:spcBef>
              <a:buClr>
                <a:schemeClr val="tx2"/>
              </a:buClr>
              <a:buFont typeface="Wingdings" pitchFamily="2" charset="2"/>
              <a:buChar char="§"/>
            </a:pPr>
            <a:r>
              <a:rPr lang="en-US" sz="2300" dirty="0">
                <a:cs typeface="Arial" charset="0"/>
              </a:rPr>
              <a:t>Providing inclusive services</a:t>
            </a:r>
          </a:p>
          <a:p>
            <a:pPr marL="342900" indent="-342900">
              <a:spcBef>
                <a:spcPct val="20000"/>
              </a:spcBef>
              <a:buClr>
                <a:schemeClr val="tx2"/>
              </a:buClr>
              <a:buFont typeface="Wingdings" pitchFamily="2" charset="2"/>
              <a:buChar char="§"/>
            </a:pPr>
            <a:r>
              <a:rPr lang="en-US" sz="2300" dirty="0">
                <a:cs typeface="Arial" charset="0"/>
              </a:rPr>
              <a:t>Awareness-raising and training</a:t>
            </a:r>
          </a:p>
          <a:p>
            <a:pPr marL="342900" indent="-342900">
              <a:spcBef>
                <a:spcPct val="20000"/>
              </a:spcBef>
              <a:buClr>
                <a:schemeClr val="tx2"/>
              </a:buClr>
              <a:buFont typeface="Wingdings" pitchFamily="2" charset="2"/>
              <a:buChar char="§"/>
            </a:pPr>
            <a:r>
              <a:rPr lang="en-US" sz="2300" dirty="0">
                <a:cs typeface="Arial" charset="0"/>
              </a:rPr>
              <a:t>Research</a:t>
            </a:r>
          </a:p>
          <a:p>
            <a:pPr marL="342900" indent="-342900">
              <a:spcBef>
                <a:spcPct val="20000"/>
              </a:spcBef>
              <a:buClr>
                <a:schemeClr val="tx2"/>
              </a:buClr>
              <a:buFont typeface="Wingdings" pitchFamily="2" charset="2"/>
              <a:buChar char="§"/>
            </a:pPr>
            <a:r>
              <a:rPr lang="en-US" sz="2300" dirty="0">
                <a:cs typeface="Arial" charset="0"/>
              </a:rPr>
              <a:t>Monitoring</a:t>
            </a:r>
          </a:p>
          <a:p>
            <a:pPr marL="342900" indent="-342900">
              <a:spcBef>
                <a:spcPct val="20000"/>
              </a:spcBef>
              <a:buClr>
                <a:schemeClr val="tx2"/>
              </a:buClr>
              <a:buFont typeface="Wingdings" pitchFamily="2" charset="2"/>
              <a:buChar char="§"/>
            </a:pPr>
            <a:endParaRPr lang="en-US" sz="2400" dirty="0">
              <a:cs typeface="Arial" charset="0"/>
            </a:endParaRPr>
          </a:p>
        </p:txBody>
      </p:sp>
      <p:sp>
        <p:nvSpPr>
          <p:cNvPr id="6149" name="TextBox 17"/>
          <p:cNvSpPr txBox="1">
            <a:spLocks noChangeArrowheads="1"/>
          </p:cNvSpPr>
          <p:nvPr/>
        </p:nvSpPr>
        <p:spPr bwMode="auto">
          <a:xfrm>
            <a:off x="1066800" y="366713"/>
            <a:ext cx="168751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z="2600" b="1">
                <a:solidFill>
                  <a:schemeClr val="tx2"/>
                </a:solidFill>
                <a:cs typeface="Arial" charset="0"/>
              </a:rPr>
              <a:t>Objective</a:t>
            </a:r>
          </a:p>
        </p:txBody>
      </p:sp>
      <p:sp>
        <p:nvSpPr>
          <p:cNvPr id="6150" name="TextBox 18"/>
          <p:cNvSpPr txBox="1">
            <a:spLocks noChangeArrowheads="1"/>
          </p:cNvSpPr>
          <p:nvPr/>
        </p:nvSpPr>
        <p:spPr bwMode="auto">
          <a:xfrm>
            <a:off x="4699000" y="366713"/>
            <a:ext cx="211137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z="2600" b="1">
                <a:solidFill>
                  <a:schemeClr val="tx2"/>
                </a:solidFill>
                <a:cs typeface="Arial" charset="0"/>
              </a:rPr>
              <a:t>Module flow</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a:xfrm>
            <a:off x="357188" y="274638"/>
            <a:ext cx="8399462" cy="1090612"/>
          </a:xfrm>
        </p:spPr>
        <p:txBody>
          <a:bodyPr/>
          <a:lstStyle/>
          <a:p>
            <a:pPr algn="ctr" eaLnBrk="1" hangingPunct="1"/>
            <a:r>
              <a:rPr lang="fr-FR" sz="3600" dirty="0" err="1" smtClean="0">
                <a:latin typeface="Arial" charset="0"/>
                <a:ea typeface="ＭＳ Ｐゴシック" pitchFamily="34" charset="-128"/>
                <a:cs typeface="Arial" charset="0"/>
              </a:rPr>
              <a:t>Implementation</a:t>
            </a:r>
            <a:r>
              <a:rPr lang="fr-FR" sz="3600" dirty="0" smtClean="0">
                <a:latin typeface="Arial" charset="0"/>
                <a:ea typeface="ＭＳ Ｐゴシック" pitchFamily="34" charset="-128"/>
                <a:cs typeface="Arial" charset="0"/>
              </a:rPr>
              <a:t> in the Convention</a:t>
            </a:r>
          </a:p>
        </p:txBody>
      </p:sp>
      <p:sp>
        <p:nvSpPr>
          <p:cNvPr id="7171" name="Content Placeholder 2"/>
          <p:cNvSpPr txBox="1">
            <a:spLocks/>
          </p:cNvSpPr>
          <p:nvPr/>
        </p:nvSpPr>
        <p:spPr bwMode="auto">
          <a:xfrm>
            <a:off x="1016000" y="1365250"/>
            <a:ext cx="7740650" cy="392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lnSpc>
                <a:spcPct val="90000"/>
              </a:lnSpc>
              <a:spcBef>
                <a:spcPct val="20000"/>
              </a:spcBef>
              <a:buClr>
                <a:schemeClr val="tx2"/>
              </a:buClr>
            </a:pPr>
            <a:endParaRPr lang="en-US" sz="2700" dirty="0">
              <a:cs typeface="Arial" charset="0"/>
            </a:endParaRPr>
          </a:p>
          <a:p>
            <a:pPr eaLnBrk="1" hangingPunct="1">
              <a:lnSpc>
                <a:spcPct val="90000"/>
              </a:lnSpc>
              <a:spcBef>
                <a:spcPct val="20000"/>
              </a:spcBef>
              <a:buClr>
                <a:schemeClr val="tx2"/>
              </a:buClr>
            </a:pPr>
            <a:r>
              <a:rPr lang="en-US" sz="2800" dirty="0" smtClean="0">
                <a:solidFill>
                  <a:srgbClr val="000000"/>
                </a:solidFill>
                <a:latin typeface="Calibri" pitchFamily="34" charset="0"/>
                <a:ea typeface="Calibri" pitchFamily="34" charset="0"/>
                <a:cs typeface="Times New Roman" pitchFamily="18" charset="0"/>
              </a:rPr>
              <a:t>Adopt </a:t>
            </a:r>
            <a:r>
              <a:rPr lang="en-US" sz="2800" b="1" dirty="0">
                <a:solidFill>
                  <a:srgbClr val="000000"/>
                </a:solidFill>
                <a:latin typeface="Calibri" pitchFamily="34" charset="0"/>
                <a:ea typeface="Calibri" pitchFamily="34" charset="0"/>
                <a:cs typeface="Times New Roman" pitchFamily="18" charset="0"/>
              </a:rPr>
              <a:t>all appropriate </a:t>
            </a:r>
            <a:r>
              <a:rPr lang="en-US" sz="2800" dirty="0">
                <a:solidFill>
                  <a:srgbClr val="000000"/>
                </a:solidFill>
                <a:latin typeface="Calibri" pitchFamily="34" charset="0"/>
                <a:ea typeface="Calibri" pitchFamily="34" charset="0"/>
                <a:cs typeface="Times New Roman" pitchFamily="18" charset="0"/>
              </a:rPr>
              <a:t>legislative, administrative and other measures for the implementation of the rights recognized</a:t>
            </a:r>
          </a:p>
          <a:p>
            <a:pPr eaLnBrk="1" hangingPunct="1">
              <a:lnSpc>
                <a:spcPct val="90000"/>
              </a:lnSpc>
              <a:spcBef>
                <a:spcPct val="20000"/>
              </a:spcBef>
              <a:buClr>
                <a:schemeClr val="tx2"/>
              </a:buClr>
            </a:pPr>
            <a:endParaRPr lang="en-US" sz="2700" i="1" dirty="0">
              <a:cs typeface="Arial" charset="0"/>
            </a:endParaRPr>
          </a:p>
        </p:txBody>
      </p:sp>
      <p:sp>
        <p:nvSpPr>
          <p:cNvPr id="7172" name="Chevron 26"/>
          <p:cNvSpPr>
            <a:spLocks noChangeArrowheads="1"/>
          </p:cNvSpPr>
          <p:nvPr/>
        </p:nvSpPr>
        <p:spPr bwMode="auto">
          <a:xfrm flipV="1">
            <a:off x="357188" y="2133600"/>
            <a:ext cx="658812" cy="576263"/>
          </a:xfrm>
          <a:prstGeom prst="chevron">
            <a:avLst>
              <a:gd name="adj" fmla="val 50049"/>
            </a:avLst>
          </a:prstGeom>
          <a:solidFill>
            <a:srgbClr val="999999"/>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rot="10800000" anchor="ctr"/>
          <a:lstStyle/>
          <a:p>
            <a:pPr algn="ctr"/>
            <a:endParaRPr lang="en-US">
              <a:latin typeface="Calibri" pitchFamily="34" charset="0"/>
            </a:endParaRPr>
          </a:p>
        </p:txBody>
      </p:sp>
      <p:sp>
        <p:nvSpPr>
          <p:cNvPr id="7173" name="Rectangle 1"/>
          <p:cNvSpPr>
            <a:spLocks noChangeArrowheads="1"/>
          </p:cNvSpPr>
          <p:nvPr/>
        </p:nvSpPr>
        <p:spPr bwMode="auto">
          <a:xfrm>
            <a:off x="357188" y="3328988"/>
            <a:ext cx="1789112"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dirty="0">
                <a:latin typeface="Calibri" pitchFamily="34" charset="0"/>
              </a:rPr>
              <a:t>i.e</a:t>
            </a:r>
            <a:r>
              <a:rPr lang="en-US" dirty="0" smtClean="0">
                <a:latin typeface="Calibri" pitchFamily="34" charset="0"/>
              </a:rPr>
              <a:t>., </a:t>
            </a:r>
            <a:r>
              <a:rPr lang="en-US" dirty="0">
                <a:latin typeface="Calibri" pitchFamily="34" charset="0"/>
              </a:rPr>
              <a:t>judicial, educational, financial and social </a:t>
            </a:r>
          </a:p>
        </p:txBody>
      </p:sp>
      <p:sp>
        <p:nvSpPr>
          <p:cNvPr id="7174" name="TextBox 2"/>
          <p:cNvSpPr txBox="1">
            <a:spLocks noChangeArrowheads="1"/>
          </p:cNvSpPr>
          <p:nvPr/>
        </p:nvSpPr>
        <p:spPr bwMode="auto">
          <a:xfrm>
            <a:off x="2146300" y="3330575"/>
            <a:ext cx="2843213"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dirty="0" smtClean="0">
                <a:solidFill>
                  <a:srgbClr val="000000"/>
                </a:solidFill>
                <a:latin typeface="Calibri" pitchFamily="34" charset="0"/>
                <a:ea typeface="Calibri" pitchFamily="34" charset="0"/>
                <a:cs typeface="Times New Roman" pitchFamily="18" charset="0"/>
              </a:rPr>
              <a:t>broad</a:t>
            </a:r>
            <a:r>
              <a:rPr lang="en-US" dirty="0">
                <a:solidFill>
                  <a:srgbClr val="000000"/>
                </a:solidFill>
                <a:latin typeface="Calibri" pitchFamily="34" charset="0"/>
                <a:ea typeface="Calibri" pitchFamily="34" charset="0"/>
                <a:cs typeface="Times New Roman" pitchFamily="18" charset="0"/>
              </a:rPr>
              <a:t>, comprehensive and flexible approach to implementation respectful of particularities </a:t>
            </a:r>
          </a:p>
          <a:p>
            <a:pPr eaLnBrk="1" hangingPunct="1"/>
            <a:endParaRPr lang="en-GB" dirty="0">
              <a:ea typeface="Calibri" pitchFamily="34" charset="0"/>
              <a:cs typeface="Times New Roman" pitchFamily="18" charset="0"/>
            </a:endParaRPr>
          </a:p>
        </p:txBody>
      </p:sp>
      <p:sp>
        <p:nvSpPr>
          <p:cNvPr id="7175" name="TextBox 5"/>
          <p:cNvSpPr txBox="1">
            <a:spLocks noChangeArrowheads="1"/>
          </p:cNvSpPr>
          <p:nvPr/>
        </p:nvSpPr>
        <p:spPr bwMode="auto">
          <a:xfrm>
            <a:off x="5751513" y="3046413"/>
            <a:ext cx="232092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dirty="0">
                <a:solidFill>
                  <a:srgbClr val="000000"/>
                </a:solidFill>
                <a:latin typeface="Calibri" pitchFamily="34" charset="0"/>
                <a:ea typeface="Calibri" pitchFamily="34" charset="0"/>
                <a:cs typeface="Times New Roman" pitchFamily="18" charset="0"/>
              </a:rPr>
              <a:t>consistent </a:t>
            </a:r>
            <a:r>
              <a:rPr lang="en-US" dirty="0" smtClean="0">
                <a:solidFill>
                  <a:srgbClr val="000000"/>
                </a:solidFill>
                <a:latin typeface="Calibri" pitchFamily="34" charset="0"/>
                <a:ea typeface="Calibri" pitchFamily="34" charset="0"/>
                <a:cs typeface="Times New Roman" pitchFamily="18" charset="0"/>
              </a:rPr>
              <a:t>with</a:t>
            </a:r>
            <a:br>
              <a:rPr lang="en-US" dirty="0" smtClean="0">
                <a:solidFill>
                  <a:srgbClr val="000000"/>
                </a:solidFill>
                <a:latin typeface="Calibri" pitchFamily="34" charset="0"/>
                <a:ea typeface="Calibri" pitchFamily="34" charset="0"/>
                <a:cs typeface="Times New Roman" pitchFamily="18" charset="0"/>
              </a:rPr>
            </a:br>
            <a:r>
              <a:rPr lang="en-US" dirty="0" smtClean="0">
                <a:solidFill>
                  <a:srgbClr val="000000"/>
                </a:solidFill>
                <a:latin typeface="Calibri" pitchFamily="34" charset="0"/>
                <a:ea typeface="Calibri" pitchFamily="34" charset="0"/>
                <a:cs typeface="Times New Roman" pitchFamily="18" charset="0"/>
              </a:rPr>
              <a:t>the </a:t>
            </a:r>
            <a:r>
              <a:rPr lang="en-US" dirty="0">
                <a:solidFill>
                  <a:srgbClr val="000000"/>
                </a:solidFill>
                <a:latin typeface="Calibri" pitchFamily="34" charset="0"/>
                <a:ea typeface="Calibri" pitchFamily="34" charset="0"/>
                <a:cs typeface="Times New Roman" pitchFamily="18" charset="0"/>
              </a:rPr>
              <a:t>Convention and the full obligations derived from it</a:t>
            </a:r>
          </a:p>
          <a:p>
            <a:pPr eaLnBrk="1" hangingPunct="1"/>
            <a:endParaRPr lang="en-GB" dirty="0">
              <a:ea typeface="Calibri" pitchFamily="34" charset="0"/>
              <a:cs typeface="Times New Roman" pitchFamily="18" charset="0"/>
            </a:endParaRPr>
          </a:p>
        </p:txBody>
      </p:sp>
      <p:cxnSp>
        <p:nvCxnSpPr>
          <p:cNvPr id="9" name="Shape 38"/>
          <p:cNvCxnSpPr/>
          <p:nvPr/>
        </p:nvCxnSpPr>
        <p:spPr>
          <a:xfrm rot="10800000" flipV="1">
            <a:off x="493713" y="2489200"/>
            <a:ext cx="533400" cy="609600"/>
          </a:xfrm>
          <a:prstGeom prst="curvedConnector2">
            <a:avLst/>
          </a:prstGeom>
          <a:ln w="22225">
            <a:solidFill>
              <a:schemeClr val="accent1">
                <a:shade val="95000"/>
                <a:satMod val="105000"/>
                <a:alpha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7177" name="Flowchart: Connector 36"/>
          <p:cNvSpPr>
            <a:spLocks noChangeArrowheads="1"/>
          </p:cNvSpPr>
          <p:nvPr/>
        </p:nvSpPr>
        <p:spPr bwMode="auto">
          <a:xfrm flipV="1">
            <a:off x="1027113" y="2205038"/>
            <a:ext cx="862012" cy="504825"/>
          </a:xfrm>
          <a:prstGeom prst="flowChartConnector">
            <a:avLst/>
          </a:prstGeom>
          <a:noFill/>
          <a:ln w="25400" algn="ctr">
            <a:solidFill>
              <a:schemeClr val="tx2">
                <a:alpha val="50195"/>
              </a:schemeClr>
            </a:solidFill>
            <a:round/>
            <a:headEnd/>
            <a:tailEnd/>
          </a:ln>
          <a:extLst>
            <a:ext uri="{909E8E84-426E-40DD-AFC4-6F175D3DCCD1}">
              <a14:hiddenFill xmlns:a14="http://schemas.microsoft.com/office/drawing/2010/main">
                <a:solidFill>
                  <a:srgbClr val="FFFFFF"/>
                </a:solidFill>
              </a14:hiddenFill>
            </a:ext>
          </a:extLst>
        </p:spPr>
        <p:txBody>
          <a:bodyPr rot="10800000" anchor="ctr"/>
          <a:lstStyle/>
          <a:p>
            <a:pPr algn="ctr"/>
            <a:endParaRPr lang="en-US">
              <a:solidFill>
                <a:srgbClr val="FFFFFF"/>
              </a:solidFill>
              <a:latin typeface="Calibri" pitchFamily="34" charset="0"/>
            </a:endParaRPr>
          </a:p>
        </p:txBody>
      </p:sp>
      <p:sp>
        <p:nvSpPr>
          <p:cNvPr id="11" name="Flowchart: Connector 10"/>
          <p:cNvSpPr/>
          <p:nvPr/>
        </p:nvSpPr>
        <p:spPr>
          <a:xfrm>
            <a:off x="2038350" y="1827213"/>
            <a:ext cx="381000" cy="457200"/>
          </a:xfrm>
          <a:prstGeom prst="flowChartConnector">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12" name="Flowchart: Connector 11"/>
          <p:cNvSpPr/>
          <p:nvPr/>
        </p:nvSpPr>
        <p:spPr>
          <a:xfrm>
            <a:off x="2419350" y="1827213"/>
            <a:ext cx="1954213" cy="593725"/>
          </a:xfrm>
          <a:prstGeom prst="flowChartConnector">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13" name="Straight Arrow Connector 12"/>
          <p:cNvCxnSpPr/>
          <p:nvPr/>
        </p:nvCxnSpPr>
        <p:spPr>
          <a:xfrm>
            <a:off x="4144963" y="2284413"/>
            <a:ext cx="1524000" cy="762000"/>
          </a:xfrm>
          <a:prstGeom prst="straightConnector1">
            <a:avLst/>
          </a:prstGeom>
          <a:ln w="22225">
            <a:solidFill>
              <a:srgbClr val="FF0000">
                <a:alpha val="50000"/>
              </a:srgb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1" idx="5"/>
          </p:cNvCxnSpPr>
          <p:nvPr/>
        </p:nvCxnSpPr>
        <p:spPr>
          <a:xfrm>
            <a:off x="2363788" y="2217738"/>
            <a:ext cx="574675" cy="1112837"/>
          </a:xfrm>
          <a:prstGeom prst="straightConnector1">
            <a:avLst/>
          </a:prstGeom>
          <a:ln w="22225">
            <a:solidFill>
              <a:srgbClr val="FF0000">
                <a:alpha val="50000"/>
              </a:srgb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436563" y="274638"/>
            <a:ext cx="8320087" cy="1090612"/>
          </a:xfrm>
        </p:spPr>
        <p:txBody>
          <a:bodyPr/>
          <a:lstStyle/>
          <a:p>
            <a:pPr algn="ctr" eaLnBrk="1" hangingPunct="1"/>
            <a:r>
              <a:rPr lang="en-US" sz="3600" smtClean="0">
                <a:latin typeface="Arial" charset="0"/>
                <a:ea typeface="ＭＳ Ｐゴシック" pitchFamily="34" charset="-128"/>
                <a:cs typeface="Arial" charset="0"/>
              </a:rPr>
              <a:t>Initial implementation steps</a:t>
            </a:r>
            <a:endParaRPr lang="fr-FR" sz="3600" smtClean="0">
              <a:latin typeface="Arial" charset="0"/>
              <a:ea typeface="ＭＳ Ｐゴシック" pitchFamily="34" charset="-128"/>
              <a:cs typeface="Arial" charset="0"/>
            </a:endParaRPr>
          </a:p>
        </p:txBody>
      </p:sp>
      <p:sp>
        <p:nvSpPr>
          <p:cNvPr id="8195" name="Content Placeholder 2"/>
          <p:cNvSpPr txBox="1">
            <a:spLocks/>
          </p:cNvSpPr>
          <p:nvPr/>
        </p:nvSpPr>
        <p:spPr bwMode="auto">
          <a:xfrm>
            <a:off x="1016000" y="1027113"/>
            <a:ext cx="7056438" cy="519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lnSpc>
                <a:spcPct val="90000"/>
              </a:lnSpc>
              <a:spcBef>
                <a:spcPct val="20000"/>
              </a:spcBef>
              <a:buClr>
                <a:schemeClr val="tx2"/>
              </a:buClr>
              <a:buFont typeface="Wingdings" pitchFamily="2" charset="2"/>
              <a:buChar char="ü"/>
            </a:pPr>
            <a:r>
              <a:rPr lang="en-US" sz="2100" dirty="0">
                <a:cs typeface="Arial" charset="0"/>
              </a:rPr>
              <a:t>Identify a </a:t>
            </a:r>
            <a:r>
              <a:rPr lang="en-US" sz="2100" dirty="0" smtClean="0">
                <a:cs typeface="Arial" charset="0"/>
              </a:rPr>
              <a:t>focal point for the Convention in the Government</a:t>
            </a:r>
            <a:endParaRPr lang="en-US" sz="2100" dirty="0">
              <a:cs typeface="Arial" charset="0"/>
            </a:endParaRPr>
          </a:p>
          <a:p>
            <a:pPr eaLnBrk="1" hangingPunct="1">
              <a:lnSpc>
                <a:spcPct val="90000"/>
              </a:lnSpc>
              <a:spcBef>
                <a:spcPct val="20000"/>
              </a:spcBef>
              <a:buClr>
                <a:schemeClr val="tx2"/>
              </a:buClr>
              <a:buFont typeface="Wingdings" pitchFamily="2" charset="2"/>
              <a:buChar char="ü"/>
            </a:pPr>
            <a:r>
              <a:rPr lang="en-US" sz="2100" dirty="0">
                <a:cs typeface="Arial" charset="0"/>
              </a:rPr>
              <a:t>Identify focal points in </a:t>
            </a:r>
            <a:r>
              <a:rPr lang="en-US" sz="2100" dirty="0" smtClean="0">
                <a:cs typeface="Arial" charset="0"/>
              </a:rPr>
              <a:t>line ministries</a:t>
            </a:r>
            <a:endParaRPr lang="en-US" sz="2100" dirty="0">
              <a:cs typeface="Arial" charset="0"/>
            </a:endParaRPr>
          </a:p>
          <a:p>
            <a:pPr eaLnBrk="1" hangingPunct="1">
              <a:lnSpc>
                <a:spcPct val="90000"/>
              </a:lnSpc>
              <a:spcBef>
                <a:spcPct val="20000"/>
              </a:spcBef>
              <a:buClr>
                <a:schemeClr val="tx2"/>
              </a:buClr>
              <a:buFont typeface="Wingdings" pitchFamily="2" charset="2"/>
              <a:buChar char="ü"/>
            </a:pPr>
            <a:r>
              <a:rPr lang="en-US" sz="2100" dirty="0">
                <a:cs typeface="Arial" charset="0"/>
              </a:rPr>
              <a:t>Make or join civil society </a:t>
            </a:r>
            <a:r>
              <a:rPr lang="en-US" sz="2100" dirty="0" smtClean="0">
                <a:cs typeface="Arial" charset="0"/>
              </a:rPr>
              <a:t>coalitions for the Convention, including organizations of persons with disabilities</a:t>
            </a:r>
            <a:endParaRPr lang="en-US" sz="2100" dirty="0">
              <a:cs typeface="Arial" charset="0"/>
            </a:endParaRPr>
          </a:p>
          <a:p>
            <a:pPr eaLnBrk="1" hangingPunct="1">
              <a:lnSpc>
                <a:spcPct val="90000"/>
              </a:lnSpc>
              <a:spcBef>
                <a:spcPct val="20000"/>
              </a:spcBef>
              <a:buClr>
                <a:schemeClr val="tx2"/>
              </a:buClr>
              <a:buFont typeface="Wingdings" pitchFamily="2" charset="2"/>
              <a:buChar char="ü"/>
            </a:pPr>
            <a:r>
              <a:rPr lang="en-US" sz="2100" dirty="0">
                <a:cs typeface="Arial" charset="0"/>
              </a:rPr>
              <a:t>Issue a </a:t>
            </a:r>
            <a:r>
              <a:rPr lang="en-US" sz="2100" dirty="0" smtClean="0">
                <a:cs typeface="Arial" charset="0"/>
              </a:rPr>
              <a:t>press release </a:t>
            </a:r>
            <a:r>
              <a:rPr lang="en-US" sz="2100" dirty="0">
                <a:cs typeface="Arial" charset="0"/>
              </a:rPr>
              <a:t>on </a:t>
            </a:r>
            <a:r>
              <a:rPr lang="en-US" sz="2100" dirty="0" smtClean="0">
                <a:cs typeface="Arial" charset="0"/>
              </a:rPr>
              <a:t>its ratification</a:t>
            </a:r>
            <a:endParaRPr lang="en-US" sz="2100" dirty="0">
              <a:cs typeface="Arial" charset="0"/>
            </a:endParaRPr>
          </a:p>
          <a:p>
            <a:pPr eaLnBrk="1" hangingPunct="1">
              <a:lnSpc>
                <a:spcPct val="90000"/>
              </a:lnSpc>
              <a:spcBef>
                <a:spcPct val="20000"/>
              </a:spcBef>
              <a:buClr>
                <a:schemeClr val="tx2"/>
              </a:buClr>
              <a:buFont typeface="Wingdings" pitchFamily="2" charset="2"/>
              <a:buChar char="ü"/>
            </a:pPr>
            <a:r>
              <a:rPr lang="en-US" sz="2100" dirty="0">
                <a:cs typeface="Arial" charset="0"/>
              </a:rPr>
              <a:t>Make the </a:t>
            </a:r>
            <a:r>
              <a:rPr lang="en-US" sz="2100" dirty="0" smtClean="0">
                <a:cs typeface="Arial" charset="0"/>
              </a:rPr>
              <a:t>Convention accessible</a:t>
            </a:r>
            <a:endParaRPr lang="en-US" sz="2100" dirty="0">
              <a:cs typeface="Arial" charset="0"/>
            </a:endParaRPr>
          </a:p>
          <a:p>
            <a:pPr eaLnBrk="1" hangingPunct="1">
              <a:lnSpc>
                <a:spcPct val="90000"/>
              </a:lnSpc>
              <a:spcBef>
                <a:spcPct val="20000"/>
              </a:spcBef>
              <a:buClr>
                <a:schemeClr val="tx2"/>
              </a:buClr>
              <a:buFont typeface="Wingdings" pitchFamily="2" charset="2"/>
              <a:buChar char="ü"/>
            </a:pPr>
            <a:r>
              <a:rPr lang="en-US" sz="2100" dirty="0">
                <a:cs typeface="Arial" charset="0"/>
              </a:rPr>
              <a:t>Advocate </a:t>
            </a:r>
            <a:r>
              <a:rPr lang="en-US" sz="2100" dirty="0" smtClean="0">
                <a:cs typeface="Arial" charset="0"/>
              </a:rPr>
              <a:t>national</a:t>
            </a:r>
            <a:r>
              <a:rPr lang="en-US" sz="2100" dirty="0">
                <a:cs typeface="Arial" charset="0"/>
              </a:rPr>
              <a:t>, regional and local </a:t>
            </a:r>
            <a:r>
              <a:rPr lang="en-US" sz="2100" dirty="0" smtClean="0">
                <a:cs typeface="Arial" charset="0"/>
              </a:rPr>
              <a:t>implementation </a:t>
            </a:r>
            <a:endParaRPr lang="en-US" sz="2100" dirty="0">
              <a:cs typeface="Arial" charset="0"/>
            </a:endParaRPr>
          </a:p>
          <a:p>
            <a:pPr eaLnBrk="1" hangingPunct="1">
              <a:lnSpc>
                <a:spcPct val="90000"/>
              </a:lnSpc>
              <a:spcBef>
                <a:spcPct val="20000"/>
              </a:spcBef>
              <a:buClr>
                <a:schemeClr val="tx2"/>
              </a:buClr>
              <a:buFont typeface="Wingdings" pitchFamily="2" charset="2"/>
              <a:buChar char="ü"/>
            </a:pPr>
            <a:r>
              <a:rPr lang="en-US" sz="2100" dirty="0">
                <a:cs typeface="Arial" charset="0"/>
              </a:rPr>
              <a:t>Review laws, policies and budgets</a:t>
            </a:r>
          </a:p>
          <a:p>
            <a:pPr eaLnBrk="1" hangingPunct="1">
              <a:lnSpc>
                <a:spcPct val="90000"/>
              </a:lnSpc>
              <a:spcBef>
                <a:spcPct val="20000"/>
              </a:spcBef>
              <a:buClr>
                <a:schemeClr val="tx2"/>
              </a:buClr>
              <a:buFont typeface="Wingdings" pitchFamily="2" charset="2"/>
              <a:buChar char="ü"/>
            </a:pPr>
            <a:r>
              <a:rPr lang="en-US" sz="2100" dirty="0">
                <a:cs typeface="Arial" charset="0"/>
              </a:rPr>
              <a:t>Raise awareness with professionals (service providers, lawyers, judges, public servants, parliamentarians</a:t>
            </a:r>
            <a:r>
              <a:rPr lang="en-US" sz="2100" dirty="0" smtClean="0">
                <a:cs typeface="Arial" charset="0"/>
              </a:rPr>
              <a:t> </a:t>
            </a:r>
            <a:r>
              <a:rPr lang="en-US" sz="2100" dirty="0">
                <a:cs typeface="Arial" charset="0"/>
              </a:rPr>
              <a:t>… )</a:t>
            </a:r>
          </a:p>
          <a:p>
            <a:pPr eaLnBrk="1" hangingPunct="1">
              <a:lnSpc>
                <a:spcPct val="90000"/>
              </a:lnSpc>
              <a:spcBef>
                <a:spcPct val="20000"/>
              </a:spcBef>
              <a:buClr>
                <a:schemeClr val="tx2"/>
              </a:buClr>
              <a:buFont typeface="Wingdings" pitchFamily="2" charset="2"/>
              <a:buChar char="ü"/>
            </a:pPr>
            <a:r>
              <a:rPr lang="en-US" sz="2100" dirty="0">
                <a:cs typeface="Arial" charset="0"/>
              </a:rPr>
              <a:t>Review the accessibility of public facilities/services</a:t>
            </a:r>
          </a:p>
          <a:p>
            <a:pPr eaLnBrk="1" hangingPunct="1">
              <a:lnSpc>
                <a:spcPct val="90000"/>
              </a:lnSpc>
              <a:spcBef>
                <a:spcPct val="20000"/>
              </a:spcBef>
              <a:buClr>
                <a:schemeClr val="tx2"/>
              </a:buClr>
              <a:buFont typeface="Wingdings" pitchFamily="2" charset="2"/>
              <a:buChar char="ü"/>
            </a:pPr>
            <a:r>
              <a:rPr lang="en-US" sz="2100" dirty="0">
                <a:cs typeface="Arial" charset="0"/>
              </a:rPr>
              <a:t>Undertake a </a:t>
            </a:r>
            <a:r>
              <a:rPr lang="en-US" sz="2100" dirty="0" smtClean="0">
                <a:cs typeface="Arial" charset="0"/>
              </a:rPr>
              <a:t>baseline </a:t>
            </a:r>
            <a:r>
              <a:rPr lang="en-US" sz="2100" dirty="0">
                <a:cs typeface="Arial" charset="0"/>
              </a:rPr>
              <a:t>study of </a:t>
            </a:r>
            <a:r>
              <a:rPr lang="en-US" sz="2100" dirty="0" smtClean="0">
                <a:cs typeface="Arial" charset="0"/>
              </a:rPr>
              <a:t>the enjoyment of disability rights</a:t>
            </a:r>
            <a:endParaRPr lang="en-US" sz="2100" dirty="0">
              <a:cs typeface="Arial" charset="0"/>
            </a:endParaRPr>
          </a:p>
          <a:p>
            <a:pPr eaLnBrk="1" hangingPunct="1">
              <a:lnSpc>
                <a:spcPct val="90000"/>
              </a:lnSpc>
              <a:spcBef>
                <a:spcPct val="20000"/>
              </a:spcBef>
              <a:buClr>
                <a:schemeClr val="tx2"/>
              </a:buClr>
              <a:buFont typeface="Wingdings" pitchFamily="2" charset="2"/>
              <a:buChar char="ü"/>
            </a:pPr>
            <a:r>
              <a:rPr lang="en-US" sz="2100" dirty="0">
                <a:cs typeface="Arial" charset="0"/>
              </a:rPr>
              <a:t>Identify gaps in understanding or </a:t>
            </a:r>
            <a:r>
              <a:rPr lang="en-US" sz="2100" dirty="0" smtClean="0">
                <a:cs typeface="Arial" charset="0"/>
              </a:rPr>
              <a:t>in capacity</a:t>
            </a:r>
            <a:endParaRPr lang="en-US" sz="2100" dirty="0">
              <a:cs typeface="Arial" charset="0"/>
            </a:endParaRPr>
          </a:p>
          <a:p>
            <a:pPr eaLnBrk="1" hangingPunct="1">
              <a:lnSpc>
                <a:spcPct val="90000"/>
              </a:lnSpc>
              <a:spcBef>
                <a:spcPct val="20000"/>
              </a:spcBef>
              <a:buClr>
                <a:schemeClr val="tx2"/>
              </a:buClr>
              <a:buFont typeface="Wingdings" pitchFamily="2" charset="2"/>
              <a:buChar char="ü"/>
            </a:pPr>
            <a:endParaRPr lang="en-US" sz="2200" dirty="0">
              <a:cs typeface="Arial" charset="0"/>
            </a:endParaRPr>
          </a:p>
          <a:p>
            <a:pPr eaLnBrk="1" hangingPunct="1">
              <a:lnSpc>
                <a:spcPct val="90000"/>
              </a:lnSpc>
              <a:spcBef>
                <a:spcPct val="20000"/>
              </a:spcBef>
              <a:buClr>
                <a:schemeClr val="tx2"/>
              </a:buClr>
              <a:buFont typeface="Wingdings" pitchFamily="2" charset="2"/>
              <a:buChar char="ü"/>
            </a:pPr>
            <a:endParaRPr lang="en-US" sz="2400" dirty="0">
              <a:cs typeface="Arial" charset="0"/>
            </a:endParaRPr>
          </a:p>
          <a:p>
            <a:pPr eaLnBrk="1" hangingPunct="1">
              <a:lnSpc>
                <a:spcPct val="90000"/>
              </a:lnSpc>
              <a:spcBef>
                <a:spcPct val="20000"/>
              </a:spcBef>
              <a:buClr>
                <a:schemeClr val="tx2"/>
              </a:buClr>
              <a:buFont typeface="Wingdings" pitchFamily="2" charset="2"/>
              <a:buChar char="ü"/>
            </a:pPr>
            <a:endParaRPr lang="en-US" sz="2400" dirty="0">
              <a:cs typeface="Arial" charset="0"/>
            </a:endParaRPr>
          </a:p>
          <a:p>
            <a:pPr eaLnBrk="1" hangingPunct="1">
              <a:lnSpc>
                <a:spcPct val="90000"/>
              </a:lnSpc>
              <a:spcBef>
                <a:spcPct val="20000"/>
              </a:spcBef>
              <a:buClr>
                <a:schemeClr val="tx2"/>
              </a:buClr>
              <a:buFont typeface="Wingdings" pitchFamily="2" charset="2"/>
              <a:buChar char="ü"/>
            </a:pPr>
            <a:endParaRPr lang="en-US" sz="2400" dirty="0">
              <a:cs typeface="Arial"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a:xfrm>
            <a:off x="277813" y="274638"/>
            <a:ext cx="8478837" cy="1090612"/>
          </a:xfrm>
        </p:spPr>
        <p:txBody>
          <a:bodyPr/>
          <a:lstStyle/>
          <a:p>
            <a:pPr algn="ctr" eaLnBrk="1" hangingPunct="1"/>
            <a:r>
              <a:rPr lang="en-US" sz="3600" smtClean="0">
                <a:latin typeface="Arial" charset="0"/>
                <a:ea typeface="ＭＳ Ｐゴシック" pitchFamily="34" charset="-128"/>
                <a:cs typeface="Arial" charset="0"/>
              </a:rPr>
              <a:t>The implementation cycle</a:t>
            </a:r>
            <a:endParaRPr lang="fr-FR" sz="3600" smtClean="0">
              <a:latin typeface="Arial" charset="0"/>
              <a:ea typeface="ＭＳ Ｐゴシック" pitchFamily="34" charset="-128"/>
              <a:cs typeface="Arial" charset="0"/>
            </a:endParaRPr>
          </a:p>
        </p:txBody>
      </p:sp>
      <p:grpSp>
        <p:nvGrpSpPr>
          <p:cNvPr id="9219" name="Group 4"/>
          <p:cNvGrpSpPr>
            <a:grpSpLocks/>
          </p:cNvGrpSpPr>
          <p:nvPr/>
        </p:nvGrpSpPr>
        <p:grpSpPr bwMode="auto">
          <a:xfrm>
            <a:off x="1296988" y="836613"/>
            <a:ext cx="6280150" cy="5681662"/>
            <a:chOff x="1297572" y="837249"/>
            <a:chExt cx="6280084" cy="5680458"/>
          </a:xfrm>
        </p:grpSpPr>
        <p:sp>
          <p:nvSpPr>
            <p:cNvPr id="6" name="Freeform 5"/>
            <p:cNvSpPr/>
            <p:nvPr/>
          </p:nvSpPr>
          <p:spPr>
            <a:xfrm>
              <a:off x="3756583" y="837249"/>
              <a:ext cx="1362061" cy="884050"/>
            </a:xfrm>
            <a:custGeom>
              <a:avLst/>
              <a:gdLst>
                <a:gd name="connsiteX0" fmla="*/ 0 w 1360827"/>
                <a:gd name="connsiteY0" fmla="*/ 147426 h 884537"/>
                <a:gd name="connsiteX1" fmla="*/ 147426 w 1360827"/>
                <a:gd name="connsiteY1" fmla="*/ 0 h 884537"/>
                <a:gd name="connsiteX2" fmla="*/ 1213401 w 1360827"/>
                <a:gd name="connsiteY2" fmla="*/ 0 h 884537"/>
                <a:gd name="connsiteX3" fmla="*/ 1360827 w 1360827"/>
                <a:gd name="connsiteY3" fmla="*/ 147426 h 884537"/>
                <a:gd name="connsiteX4" fmla="*/ 1360827 w 1360827"/>
                <a:gd name="connsiteY4" fmla="*/ 737111 h 884537"/>
                <a:gd name="connsiteX5" fmla="*/ 1213401 w 1360827"/>
                <a:gd name="connsiteY5" fmla="*/ 884537 h 884537"/>
                <a:gd name="connsiteX6" fmla="*/ 147426 w 1360827"/>
                <a:gd name="connsiteY6" fmla="*/ 884537 h 884537"/>
                <a:gd name="connsiteX7" fmla="*/ 0 w 1360827"/>
                <a:gd name="connsiteY7" fmla="*/ 737111 h 884537"/>
                <a:gd name="connsiteX8" fmla="*/ 0 w 1360827"/>
                <a:gd name="connsiteY8" fmla="*/ 147426 h 884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0827" h="884537">
                  <a:moveTo>
                    <a:pt x="0" y="147426"/>
                  </a:moveTo>
                  <a:cubicBezTo>
                    <a:pt x="0" y="66005"/>
                    <a:pt x="66005" y="0"/>
                    <a:pt x="147426" y="0"/>
                  </a:cubicBezTo>
                  <a:lnTo>
                    <a:pt x="1213401" y="0"/>
                  </a:lnTo>
                  <a:cubicBezTo>
                    <a:pt x="1294822" y="0"/>
                    <a:pt x="1360827" y="66005"/>
                    <a:pt x="1360827" y="147426"/>
                  </a:cubicBezTo>
                  <a:lnTo>
                    <a:pt x="1360827" y="737111"/>
                  </a:lnTo>
                  <a:cubicBezTo>
                    <a:pt x="1360827" y="818532"/>
                    <a:pt x="1294822" y="884537"/>
                    <a:pt x="1213401" y="884537"/>
                  </a:cubicBezTo>
                  <a:lnTo>
                    <a:pt x="147426" y="884537"/>
                  </a:lnTo>
                  <a:cubicBezTo>
                    <a:pt x="66005" y="884537"/>
                    <a:pt x="0" y="818532"/>
                    <a:pt x="0" y="737111"/>
                  </a:cubicBezTo>
                  <a:lnTo>
                    <a:pt x="0" y="147426"/>
                  </a:lnTo>
                  <a:close/>
                </a:path>
              </a:pathLst>
            </a:custGeom>
            <a:solidFill>
              <a:srgbClr val="92D05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15570" tIns="115570" rIns="115570" bIns="115570" spcCol="1270" anchor="ctr"/>
            <a:lstStyle/>
            <a:p>
              <a:pPr algn="ctr" defTabSz="844550">
                <a:lnSpc>
                  <a:spcPct val="90000"/>
                </a:lnSpc>
                <a:spcAft>
                  <a:spcPct val="35000"/>
                </a:spcAft>
                <a:defRPr/>
              </a:pPr>
              <a:r>
                <a:rPr lang="fr-CH" sz="1900" dirty="0"/>
                <a:t>Law and </a:t>
              </a:r>
              <a:r>
                <a:rPr lang="fr-CH" sz="1900" dirty="0" err="1"/>
                <a:t>policy</a:t>
              </a:r>
              <a:endParaRPr lang="en-GB" sz="1900" dirty="0"/>
            </a:p>
          </p:txBody>
        </p:sp>
        <p:sp>
          <p:nvSpPr>
            <p:cNvPr id="7" name="Freeform 6"/>
            <p:cNvSpPr/>
            <p:nvPr/>
          </p:nvSpPr>
          <p:spPr>
            <a:xfrm>
              <a:off x="1915103" y="1280067"/>
              <a:ext cx="5045022" cy="5045594"/>
            </a:xfrm>
            <a:custGeom>
              <a:avLst/>
              <a:gdLst/>
              <a:ahLst/>
              <a:cxnLst/>
              <a:rect l="0" t="0" r="0" b="0"/>
              <a:pathLst>
                <a:path>
                  <a:moveTo>
                    <a:pt x="3381179" y="150486"/>
                  </a:moveTo>
                  <a:arcTo wR="2522882" hR="2522882" stAng="17393362" swAng="771151"/>
                </a:path>
              </a:pathLst>
            </a:custGeom>
            <a:ln>
              <a:tailEnd type="arrow"/>
            </a:ln>
          </p:spPr>
          <p:style>
            <a:lnRef idx="1">
              <a:schemeClr val="accent1"/>
            </a:lnRef>
            <a:fillRef idx="0">
              <a:schemeClr val="accent1"/>
            </a:fillRef>
            <a:effectRef idx="0">
              <a:schemeClr val="accent1"/>
            </a:effectRef>
            <a:fontRef idx="minor">
              <a:schemeClr val="tx1"/>
            </a:fontRef>
          </p:style>
        </p:sp>
        <p:sp>
          <p:nvSpPr>
            <p:cNvPr id="8" name="Freeform 7"/>
            <p:cNvSpPr/>
            <p:nvPr/>
          </p:nvSpPr>
          <p:spPr>
            <a:xfrm>
              <a:off x="5729825" y="1786373"/>
              <a:ext cx="1360473" cy="885637"/>
            </a:xfrm>
            <a:custGeom>
              <a:avLst/>
              <a:gdLst>
                <a:gd name="connsiteX0" fmla="*/ 0 w 1360827"/>
                <a:gd name="connsiteY0" fmla="*/ 147426 h 884537"/>
                <a:gd name="connsiteX1" fmla="*/ 147426 w 1360827"/>
                <a:gd name="connsiteY1" fmla="*/ 0 h 884537"/>
                <a:gd name="connsiteX2" fmla="*/ 1213401 w 1360827"/>
                <a:gd name="connsiteY2" fmla="*/ 0 h 884537"/>
                <a:gd name="connsiteX3" fmla="*/ 1360827 w 1360827"/>
                <a:gd name="connsiteY3" fmla="*/ 147426 h 884537"/>
                <a:gd name="connsiteX4" fmla="*/ 1360827 w 1360827"/>
                <a:gd name="connsiteY4" fmla="*/ 737111 h 884537"/>
                <a:gd name="connsiteX5" fmla="*/ 1213401 w 1360827"/>
                <a:gd name="connsiteY5" fmla="*/ 884537 h 884537"/>
                <a:gd name="connsiteX6" fmla="*/ 147426 w 1360827"/>
                <a:gd name="connsiteY6" fmla="*/ 884537 h 884537"/>
                <a:gd name="connsiteX7" fmla="*/ 0 w 1360827"/>
                <a:gd name="connsiteY7" fmla="*/ 737111 h 884537"/>
                <a:gd name="connsiteX8" fmla="*/ 0 w 1360827"/>
                <a:gd name="connsiteY8" fmla="*/ 147426 h 884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0827" h="884537">
                  <a:moveTo>
                    <a:pt x="0" y="147426"/>
                  </a:moveTo>
                  <a:cubicBezTo>
                    <a:pt x="0" y="66005"/>
                    <a:pt x="66005" y="0"/>
                    <a:pt x="147426" y="0"/>
                  </a:cubicBezTo>
                  <a:lnTo>
                    <a:pt x="1213401" y="0"/>
                  </a:lnTo>
                  <a:cubicBezTo>
                    <a:pt x="1294822" y="0"/>
                    <a:pt x="1360827" y="66005"/>
                    <a:pt x="1360827" y="147426"/>
                  </a:cubicBezTo>
                  <a:lnTo>
                    <a:pt x="1360827" y="737111"/>
                  </a:lnTo>
                  <a:cubicBezTo>
                    <a:pt x="1360827" y="818532"/>
                    <a:pt x="1294822" y="884537"/>
                    <a:pt x="1213401" y="884537"/>
                  </a:cubicBezTo>
                  <a:lnTo>
                    <a:pt x="147426" y="884537"/>
                  </a:lnTo>
                  <a:cubicBezTo>
                    <a:pt x="66005" y="884537"/>
                    <a:pt x="0" y="818532"/>
                    <a:pt x="0" y="737111"/>
                  </a:cubicBezTo>
                  <a:lnTo>
                    <a:pt x="0" y="147426"/>
                  </a:lnTo>
                  <a:close/>
                </a:path>
              </a:pathLst>
            </a:cu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15570" tIns="115570" rIns="115570" bIns="115570" spcCol="1270" anchor="ctr"/>
            <a:lstStyle/>
            <a:p>
              <a:pPr algn="ctr" defTabSz="844550">
                <a:lnSpc>
                  <a:spcPct val="90000"/>
                </a:lnSpc>
                <a:spcAft>
                  <a:spcPct val="35000"/>
                </a:spcAft>
                <a:defRPr/>
              </a:pPr>
              <a:r>
                <a:rPr lang="fr-CH" sz="1900" dirty="0"/>
                <a:t>Budgets</a:t>
              </a:r>
              <a:endParaRPr lang="en-GB" sz="1900" dirty="0"/>
            </a:p>
          </p:txBody>
        </p:sp>
        <p:sp>
          <p:nvSpPr>
            <p:cNvPr id="9" name="Freeform 8"/>
            <p:cNvSpPr/>
            <p:nvPr/>
          </p:nvSpPr>
          <p:spPr>
            <a:xfrm>
              <a:off x="1915103" y="1280067"/>
              <a:ext cx="5045022" cy="5045594"/>
            </a:xfrm>
            <a:custGeom>
              <a:avLst/>
              <a:gdLst/>
              <a:ahLst/>
              <a:cxnLst/>
              <a:rect l="0" t="0" r="0" b="0"/>
              <a:pathLst>
                <a:path>
                  <a:moveTo>
                    <a:pt x="4880954" y="1625980"/>
                  </a:moveTo>
                  <a:arcTo wR="2522882" hR="2522882" stAng="20350529" swAng="1063681"/>
                </a:path>
              </a:pathLst>
            </a:custGeom>
            <a:noFill/>
            <a:ln>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 name="Freeform 9"/>
            <p:cNvSpPr/>
            <p:nvPr/>
          </p:nvSpPr>
          <p:spPr>
            <a:xfrm>
              <a:off x="6217182" y="3921107"/>
              <a:ext cx="1360474" cy="885637"/>
            </a:xfrm>
            <a:custGeom>
              <a:avLst/>
              <a:gdLst>
                <a:gd name="connsiteX0" fmla="*/ 0 w 1360827"/>
                <a:gd name="connsiteY0" fmla="*/ 147426 h 884537"/>
                <a:gd name="connsiteX1" fmla="*/ 147426 w 1360827"/>
                <a:gd name="connsiteY1" fmla="*/ 0 h 884537"/>
                <a:gd name="connsiteX2" fmla="*/ 1213401 w 1360827"/>
                <a:gd name="connsiteY2" fmla="*/ 0 h 884537"/>
                <a:gd name="connsiteX3" fmla="*/ 1360827 w 1360827"/>
                <a:gd name="connsiteY3" fmla="*/ 147426 h 884537"/>
                <a:gd name="connsiteX4" fmla="*/ 1360827 w 1360827"/>
                <a:gd name="connsiteY4" fmla="*/ 737111 h 884537"/>
                <a:gd name="connsiteX5" fmla="*/ 1213401 w 1360827"/>
                <a:gd name="connsiteY5" fmla="*/ 884537 h 884537"/>
                <a:gd name="connsiteX6" fmla="*/ 147426 w 1360827"/>
                <a:gd name="connsiteY6" fmla="*/ 884537 h 884537"/>
                <a:gd name="connsiteX7" fmla="*/ 0 w 1360827"/>
                <a:gd name="connsiteY7" fmla="*/ 737111 h 884537"/>
                <a:gd name="connsiteX8" fmla="*/ 0 w 1360827"/>
                <a:gd name="connsiteY8" fmla="*/ 147426 h 884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0827" h="884537">
                  <a:moveTo>
                    <a:pt x="0" y="147426"/>
                  </a:moveTo>
                  <a:cubicBezTo>
                    <a:pt x="0" y="66005"/>
                    <a:pt x="66005" y="0"/>
                    <a:pt x="147426" y="0"/>
                  </a:cubicBezTo>
                  <a:lnTo>
                    <a:pt x="1213401" y="0"/>
                  </a:lnTo>
                  <a:cubicBezTo>
                    <a:pt x="1294822" y="0"/>
                    <a:pt x="1360827" y="66005"/>
                    <a:pt x="1360827" y="147426"/>
                  </a:cubicBezTo>
                  <a:lnTo>
                    <a:pt x="1360827" y="737111"/>
                  </a:lnTo>
                  <a:cubicBezTo>
                    <a:pt x="1360827" y="818532"/>
                    <a:pt x="1294822" y="884537"/>
                    <a:pt x="1213401" y="884537"/>
                  </a:cubicBezTo>
                  <a:lnTo>
                    <a:pt x="147426" y="884537"/>
                  </a:lnTo>
                  <a:cubicBezTo>
                    <a:pt x="66005" y="884537"/>
                    <a:pt x="0" y="818532"/>
                    <a:pt x="0" y="737111"/>
                  </a:cubicBezTo>
                  <a:lnTo>
                    <a:pt x="0" y="147426"/>
                  </a:lnTo>
                  <a:close/>
                </a:path>
              </a:pathLst>
            </a:custGeom>
            <a:solidFill>
              <a:schemeClr val="accent4"/>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15570" tIns="115570" rIns="115570" bIns="115570" spcCol="1270" anchor="ctr"/>
            <a:lstStyle/>
            <a:p>
              <a:pPr algn="ctr" defTabSz="844550">
                <a:lnSpc>
                  <a:spcPct val="90000"/>
                </a:lnSpc>
                <a:spcAft>
                  <a:spcPct val="35000"/>
                </a:spcAft>
                <a:defRPr/>
              </a:pPr>
              <a:r>
                <a:rPr lang="fr-CH" sz="1900" dirty="0"/>
                <a:t>Institution-building</a:t>
              </a:r>
              <a:endParaRPr lang="en-GB" sz="1900" dirty="0"/>
            </a:p>
          </p:txBody>
        </p:sp>
        <p:sp>
          <p:nvSpPr>
            <p:cNvPr id="11" name="Freeform 10"/>
            <p:cNvSpPr/>
            <p:nvPr/>
          </p:nvSpPr>
          <p:spPr>
            <a:xfrm>
              <a:off x="1915103" y="1280067"/>
              <a:ext cx="5045022" cy="5045594"/>
            </a:xfrm>
            <a:custGeom>
              <a:avLst/>
              <a:gdLst/>
              <a:ahLst/>
              <a:cxnLst/>
              <a:rect l="0" t="0" r="0" b="0"/>
              <a:pathLst>
                <a:path>
                  <a:moveTo>
                    <a:pt x="4749887" y="3708371"/>
                  </a:moveTo>
                  <a:arcTo wR="2522882" hR="2522882" stAng="1681648" swAng="834693"/>
                </a:path>
              </a:pathLst>
            </a:custGeom>
            <a:noFill/>
            <a:ln>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 name="Freeform 11"/>
            <p:cNvSpPr/>
            <p:nvPr/>
          </p:nvSpPr>
          <p:spPr>
            <a:xfrm>
              <a:off x="4851947" y="5633657"/>
              <a:ext cx="1360474" cy="884050"/>
            </a:xfrm>
            <a:custGeom>
              <a:avLst/>
              <a:gdLst>
                <a:gd name="connsiteX0" fmla="*/ 0 w 1360827"/>
                <a:gd name="connsiteY0" fmla="*/ 147426 h 884537"/>
                <a:gd name="connsiteX1" fmla="*/ 147426 w 1360827"/>
                <a:gd name="connsiteY1" fmla="*/ 0 h 884537"/>
                <a:gd name="connsiteX2" fmla="*/ 1213401 w 1360827"/>
                <a:gd name="connsiteY2" fmla="*/ 0 h 884537"/>
                <a:gd name="connsiteX3" fmla="*/ 1360827 w 1360827"/>
                <a:gd name="connsiteY3" fmla="*/ 147426 h 884537"/>
                <a:gd name="connsiteX4" fmla="*/ 1360827 w 1360827"/>
                <a:gd name="connsiteY4" fmla="*/ 737111 h 884537"/>
                <a:gd name="connsiteX5" fmla="*/ 1213401 w 1360827"/>
                <a:gd name="connsiteY5" fmla="*/ 884537 h 884537"/>
                <a:gd name="connsiteX6" fmla="*/ 147426 w 1360827"/>
                <a:gd name="connsiteY6" fmla="*/ 884537 h 884537"/>
                <a:gd name="connsiteX7" fmla="*/ 0 w 1360827"/>
                <a:gd name="connsiteY7" fmla="*/ 737111 h 884537"/>
                <a:gd name="connsiteX8" fmla="*/ 0 w 1360827"/>
                <a:gd name="connsiteY8" fmla="*/ 147426 h 884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0827" h="884537">
                  <a:moveTo>
                    <a:pt x="0" y="147426"/>
                  </a:moveTo>
                  <a:cubicBezTo>
                    <a:pt x="0" y="66005"/>
                    <a:pt x="66005" y="0"/>
                    <a:pt x="147426" y="0"/>
                  </a:cubicBezTo>
                  <a:lnTo>
                    <a:pt x="1213401" y="0"/>
                  </a:lnTo>
                  <a:cubicBezTo>
                    <a:pt x="1294822" y="0"/>
                    <a:pt x="1360827" y="66005"/>
                    <a:pt x="1360827" y="147426"/>
                  </a:cubicBezTo>
                  <a:lnTo>
                    <a:pt x="1360827" y="737111"/>
                  </a:lnTo>
                  <a:cubicBezTo>
                    <a:pt x="1360827" y="818532"/>
                    <a:pt x="1294822" y="884537"/>
                    <a:pt x="1213401" y="884537"/>
                  </a:cubicBezTo>
                  <a:lnTo>
                    <a:pt x="147426" y="884537"/>
                  </a:lnTo>
                  <a:cubicBezTo>
                    <a:pt x="66005" y="884537"/>
                    <a:pt x="0" y="818532"/>
                    <a:pt x="0" y="737111"/>
                  </a:cubicBezTo>
                  <a:lnTo>
                    <a:pt x="0" y="147426"/>
                  </a:lnTo>
                  <a:close/>
                </a:path>
              </a:pathLst>
            </a:custGeom>
            <a:solidFill>
              <a:srgbClr val="7030A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15570" tIns="115570" rIns="115570" bIns="115570" spcCol="1270" anchor="ctr"/>
            <a:lstStyle/>
            <a:p>
              <a:pPr algn="ctr" defTabSz="844550">
                <a:lnSpc>
                  <a:spcPct val="90000"/>
                </a:lnSpc>
                <a:spcAft>
                  <a:spcPct val="35000"/>
                </a:spcAft>
                <a:defRPr/>
              </a:pPr>
              <a:r>
                <a:rPr lang="fr-CH" sz="1900" dirty="0"/>
                <a:t>Inclusive services</a:t>
              </a:r>
              <a:endParaRPr lang="en-GB" sz="1900" dirty="0"/>
            </a:p>
          </p:txBody>
        </p:sp>
        <p:sp>
          <p:nvSpPr>
            <p:cNvPr id="13" name="Freeform 12"/>
            <p:cNvSpPr/>
            <p:nvPr/>
          </p:nvSpPr>
          <p:spPr>
            <a:xfrm>
              <a:off x="1915103" y="1280067"/>
              <a:ext cx="5045022" cy="5045594"/>
            </a:xfrm>
            <a:custGeom>
              <a:avLst/>
              <a:gdLst/>
              <a:ahLst/>
              <a:cxnLst/>
              <a:rect l="0" t="0" r="0" b="0"/>
              <a:pathLst>
                <a:path>
                  <a:moveTo>
                    <a:pt x="2772889" y="5033346"/>
                  </a:moveTo>
                  <a:arcTo wR="2522882" hR="2522882" stAng="5058773" swAng="682454"/>
                </a:path>
              </a:pathLst>
            </a:custGeom>
            <a:noFill/>
            <a:ln>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Freeform 13"/>
            <p:cNvSpPr/>
            <p:nvPr/>
          </p:nvSpPr>
          <p:spPr>
            <a:xfrm>
              <a:off x="2662808" y="5633657"/>
              <a:ext cx="1360473" cy="884050"/>
            </a:xfrm>
            <a:custGeom>
              <a:avLst/>
              <a:gdLst>
                <a:gd name="connsiteX0" fmla="*/ 0 w 1360827"/>
                <a:gd name="connsiteY0" fmla="*/ 147426 h 884537"/>
                <a:gd name="connsiteX1" fmla="*/ 147426 w 1360827"/>
                <a:gd name="connsiteY1" fmla="*/ 0 h 884537"/>
                <a:gd name="connsiteX2" fmla="*/ 1213401 w 1360827"/>
                <a:gd name="connsiteY2" fmla="*/ 0 h 884537"/>
                <a:gd name="connsiteX3" fmla="*/ 1360827 w 1360827"/>
                <a:gd name="connsiteY3" fmla="*/ 147426 h 884537"/>
                <a:gd name="connsiteX4" fmla="*/ 1360827 w 1360827"/>
                <a:gd name="connsiteY4" fmla="*/ 737111 h 884537"/>
                <a:gd name="connsiteX5" fmla="*/ 1213401 w 1360827"/>
                <a:gd name="connsiteY5" fmla="*/ 884537 h 884537"/>
                <a:gd name="connsiteX6" fmla="*/ 147426 w 1360827"/>
                <a:gd name="connsiteY6" fmla="*/ 884537 h 884537"/>
                <a:gd name="connsiteX7" fmla="*/ 0 w 1360827"/>
                <a:gd name="connsiteY7" fmla="*/ 737111 h 884537"/>
                <a:gd name="connsiteX8" fmla="*/ 0 w 1360827"/>
                <a:gd name="connsiteY8" fmla="*/ 147426 h 884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0827" h="884537">
                  <a:moveTo>
                    <a:pt x="0" y="147426"/>
                  </a:moveTo>
                  <a:cubicBezTo>
                    <a:pt x="0" y="66005"/>
                    <a:pt x="66005" y="0"/>
                    <a:pt x="147426" y="0"/>
                  </a:cubicBezTo>
                  <a:lnTo>
                    <a:pt x="1213401" y="0"/>
                  </a:lnTo>
                  <a:cubicBezTo>
                    <a:pt x="1294822" y="0"/>
                    <a:pt x="1360827" y="66005"/>
                    <a:pt x="1360827" y="147426"/>
                  </a:cubicBezTo>
                  <a:lnTo>
                    <a:pt x="1360827" y="737111"/>
                  </a:lnTo>
                  <a:cubicBezTo>
                    <a:pt x="1360827" y="818532"/>
                    <a:pt x="1294822" y="884537"/>
                    <a:pt x="1213401" y="884537"/>
                  </a:cubicBezTo>
                  <a:lnTo>
                    <a:pt x="147426" y="884537"/>
                  </a:lnTo>
                  <a:cubicBezTo>
                    <a:pt x="66005" y="884537"/>
                    <a:pt x="0" y="818532"/>
                    <a:pt x="0" y="737111"/>
                  </a:cubicBezTo>
                  <a:lnTo>
                    <a:pt x="0" y="147426"/>
                  </a:lnTo>
                  <a:close/>
                </a:path>
              </a:pathLst>
            </a:custGeom>
            <a:solidFill>
              <a:srgbClr val="00B0F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04140" tIns="104140" rIns="104140" bIns="104140" spcCol="1270" anchor="ctr"/>
            <a:lstStyle/>
            <a:p>
              <a:pPr algn="ctr" defTabSz="711200">
                <a:lnSpc>
                  <a:spcPct val="90000"/>
                </a:lnSpc>
                <a:spcAft>
                  <a:spcPct val="35000"/>
                </a:spcAft>
                <a:defRPr/>
              </a:pPr>
              <a:r>
                <a:rPr lang="fr-CH" sz="1600" dirty="0" err="1"/>
                <a:t>Awareness-raising</a:t>
              </a:r>
              <a:r>
                <a:rPr lang="fr-CH" sz="1600" dirty="0"/>
                <a:t> and training</a:t>
              </a:r>
              <a:endParaRPr lang="en-GB" sz="1600" dirty="0"/>
            </a:p>
          </p:txBody>
        </p:sp>
        <p:sp>
          <p:nvSpPr>
            <p:cNvPr id="15" name="Freeform 14"/>
            <p:cNvSpPr/>
            <p:nvPr/>
          </p:nvSpPr>
          <p:spPr>
            <a:xfrm>
              <a:off x="1915103" y="1280067"/>
              <a:ext cx="5045022" cy="5045594"/>
            </a:xfrm>
            <a:custGeom>
              <a:avLst/>
              <a:gdLst/>
              <a:ahLst/>
              <a:cxnLst/>
              <a:rect l="0" t="0" r="0" b="0"/>
              <a:pathLst>
                <a:path>
                  <a:moveTo>
                    <a:pt x="646219" y="4209023"/>
                  </a:moveTo>
                  <a:arcTo wR="2522882" hR="2522882" stAng="8283659" swAng="834693"/>
                </a:path>
              </a:pathLst>
            </a:custGeom>
            <a:noFill/>
            <a:ln>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Freeform 15"/>
            <p:cNvSpPr/>
            <p:nvPr/>
          </p:nvSpPr>
          <p:spPr>
            <a:xfrm>
              <a:off x="1297572" y="3921107"/>
              <a:ext cx="1360473" cy="885637"/>
            </a:xfrm>
            <a:custGeom>
              <a:avLst/>
              <a:gdLst>
                <a:gd name="connsiteX0" fmla="*/ 0 w 1360827"/>
                <a:gd name="connsiteY0" fmla="*/ 147426 h 884537"/>
                <a:gd name="connsiteX1" fmla="*/ 147426 w 1360827"/>
                <a:gd name="connsiteY1" fmla="*/ 0 h 884537"/>
                <a:gd name="connsiteX2" fmla="*/ 1213401 w 1360827"/>
                <a:gd name="connsiteY2" fmla="*/ 0 h 884537"/>
                <a:gd name="connsiteX3" fmla="*/ 1360827 w 1360827"/>
                <a:gd name="connsiteY3" fmla="*/ 147426 h 884537"/>
                <a:gd name="connsiteX4" fmla="*/ 1360827 w 1360827"/>
                <a:gd name="connsiteY4" fmla="*/ 737111 h 884537"/>
                <a:gd name="connsiteX5" fmla="*/ 1213401 w 1360827"/>
                <a:gd name="connsiteY5" fmla="*/ 884537 h 884537"/>
                <a:gd name="connsiteX6" fmla="*/ 147426 w 1360827"/>
                <a:gd name="connsiteY6" fmla="*/ 884537 h 884537"/>
                <a:gd name="connsiteX7" fmla="*/ 0 w 1360827"/>
                <a:gd name="connsiteY7" fmla="*/ 737111 h 884537"/>
                <a:gd name="connsiteX8" fmla="*/ 0 w 1360827"/>
                <a:gd name="connsiteY8" fmla="*/ 147426 h 884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0827" h="884537">
                  <a:moveTo>
                    <a:pt x="0" y="147426"/>
                  </a:moveTo>
                  <a:cubicBezTo>
                    <a:pt x="0" y="66005"/>
                    <a:pt x="66005" y="0"/>
                    <a:pt x="147426" y="0"/>
                  </a:cubicBezTo>
                  <a:lnTo>
                    <a:pt x="1213401" y="0"/>
                  </a:lnTo>
                  <a:cubicBezTo>
                    <a:pt x="1294822" y="0"/>
                    <a:pt x="1360827" y="66005"/>
                    <a:pt x="1360827" y="147426"/>
                  </a:cubicBezTo>
                  <a:lnTo>
                    <a:pt x="1360827" y="737111"/>
                  </a:lnTo>
                  <a:cubicBezTo>
                    <a:pt x="1360827" y="818532"/>
                    <a:pt x="1294822" y="884537"/>
                    <a:pt x="1213401" y="884537"/>
                  </a:cubicBezTo>
                  <a:lnTo>
                    <a:pt x="147426" y="884537"/>
                  </a:lnTo>
                  <a:cubicBezTo>
                    <a:pt x="66005" y="884537"/>
                    <a:pt x="0" y="818532"/>
                    <a:pt x="0" y="737111"/>
                  </a:cubicBezTo>
                  <a:lnTo>
                    <a:pt x="0" y="147426"/>
                  </a:lnTo>
                  <a:close/>
                </a:path>
              </a:pathLst>
            </a:custGeom>
            <a:solidFill>
              <a:srgbClr val="FF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15570" tIns="115570" rIns="115570" bIns="115570" spcCol="1270" anchor="ctr"/>
            <a:lstStyle/>
            <a:p>
              <a:pPr algn="ctr" defTabSz="844550">
                <a:lnSpc>
                  <a:spcPct val="90000"/>
                </a:lnSpc>
                <a:spcAft>
                  <a:spcPct val="35000"/>
                </a:spcAft>
                <a:defRPr/>
              </a:pPr>
              <a:r>
                <a:rPr lang="fr-CH" sz="1900" dirty="0" err="1"/>
                <a:t>Research</a:t>
              </a:r>
              <a:endParaRPr lang="fr-CH" sz="1900" dirty="0"/>
            </a:p>
          </p:txBody>
        </p:sp>
        <p:sp>
          <p:nvSpPr>
            <p:cNvPr id="17" name="Freeform 16"/>
            <p:cNvSpPr/>
            <p:nvPr/>
          </p:nvSpPr>
          <p:spPr>
            <a:xfrm>
              <a:off x="1915103" y="1280067"/>
              <a:ext cx="5045022" cy="5045594"/>
            </a:xfrm>
            <a:custGeom>
              <a:avLst/>
              <a:gdLst/>
              <a:ahLst/>
              <a:cxnLst/>
              <a:rect l="0" t="0" r="0" b="0"/>
              <a:pathLst>
                <a:path>
                  <a:moveTo>
                    <a:pt x="3683" y="2386601"/>
                  </a:moveTo>
                  <a:arcTo wR="2522882" hR="2522882" stAng="10985790" swAng="1063681"/>
                </a:path>
              </a:pathLst>
            </a:custGeom>
            <a:noFill/>
            <a:ln>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8" name="Freeform 17"/>
            <p:cNvSpPr/>
            <p:nvPr/>
          </p:nvSpPr>
          <p:spPr>
            <a:xfrm>
              <a:off x="1784929" y="1786373"/>
              <a:ext cx="1360474" cy="885637"/>
            </a:xfrm>
            <a:custGeom>
              <a:avLst/>
              <a:gdLst>
                <a:gd name="connsiteX0" fmla="*/ 0 w 1360827"/>
                <a:gd name="connsiteY0" fmla="*/ 147426 h 884537"/>
                <a:gd name="connsiteX1" fmla="*/ 147426 w 1360827"/>
                <a:gd name="connsiteY1" fmla="*/ 0 h 884537"/>
                <a:gd name="connsiteX2" fmla="*/ 1213401 w 1360827"/>
                <a:gd name="connsiteY2" fmla="*/ 0 h 884537"/>
                <a:gd name="connsiteX3" fmla="*/ 1360827 w 1360827"/>
                <a:gd name="connsiteY3" fmla="*/ 147426 h 884537"/>
                <a:gd name="connsiteX4" fmla="*/ 1360827 w 1360827"/>
                <a:gd name="connsiteY4" fmla="*/ 737111 h 884537"/>
                <a:gd name="connsiteX5" fmla="*/ 1213401 w 1360827"/>
                <a:gd name="connsiteY5" fmla="*/ 884537 h 884537"/>
                <a:gd name="connsiteX6" fmla="*/ 147426 w 1360827"/>
                <a:gd name="connsiteY6" fmla="*/ 884537 h 884537"/>
                <a:gd name="connsiteX7" fmla="*/ 0 w 1360827"/>
                <a:gd name="connsiteY7" fmla="*/ 737111 h 884537"/>
                <a:gd name="connsiteX8" fmla="*/ 0 w 1360827"/>
                <a:gd name="connsiteY8" fmla="*/ 147426 h 884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0827" h="884537">
                  <a:moveTo>
                    <a:pt x="0" y="147426"/>
                  </a:moveTo>
                  <a:cubicBezTo>
                    <a:pt x="0" y="66005"/>
                    <a:pt x="66005" y="0"/>
                    <a:pt x="147426" y="0"/>
                  </a:cubicBezTo>
                  <a:lnTo>
                    <a:pt x="1213401" y="0"/>
                  </a:lnTo>
                  <a:cubicBezTo>
                    <a:pt x="1294822" y="0"/>
                    <a:pt x="1360827" y="66005"/>
                    <a:pt x="1360827" y="147426"/>
                  </a:cubicBezTo>
                  <a:lnTo>
                    <a:pt x="1360827" y="737111"/>
                  </a:lnTo>
                  <a:cubicBezTo>
                    <a:pt x="1360827" y="818532"/>
                    <a:pt x="1294822" y="884537"/>
                    <a:pt x="1213401" y="884537"/>
                  </a:cubicBezTo>
                  <a:lnTo>
                    <a:pt x="147426" y="884537"/>
                  </a:lnTo>
                  <a:cubicBezTo>
                    <a:pt x="66005" y="884537"/>
                    <a:pt x="0" y="818532"/>
                    <a:pt x="0" y="737111"/>
                  </a:cubicBezTo>
                  <a:lnTo>
                    <a:pt x="0" y="147426"/>
                  </a:lnTo>
                  <a:close/>
                </a:path>
              </a:pathLst>
            </a:custGeom>
            <a:solidFill>
              <a:schemeClr val="accent5">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15570" tIns="115570" rIns="115570" bIns="115570" spcCol="1270" anchor="ctr"/>
            <a:lstStyle/>
            <a:p>
              <a:pPr algn="ctr" defTabSz="844550">
                <a:lnSpc>
                  <a:spcPct val="90000"/>
                </a:lnSpc>
                <a:spcAft>
                  <a:spcPct val="35000"/>
                </a:spcAft>
                <a:defRPr/>
              </a:pPr>
              <a:r>
                <a:rPr lang="fr-CH" sz="1900" dirty="0" smtClean="0"/>
                <a:t>Monitoring/</a:t>
              </a:r>
              <a:r>
                <a:rPr lang="fr-CH" sz="1900" dirty="0" err="1" smtClean="0"/>
                <a:t>reporting</a:t>
              </a:r>
              <a:endParaRPr lang="en-GB" sz="1900" dirty="0"/>
            </a:p>
          </p:txBody>
        </p:sp>
        <p:sp>
          <p:nvSpPr>
            <p:cNvPr id="19" name="Freeform 18"/>
            <p:cNvSpPr/>
            <p:nvPr/>
          </p:nvSpPr>
          <p:spPr>
            <a:xfrm>
              <a:off x="1915103" y="1280067"/>
              <a:ext cx="5045022" cy="5045594"/>
            </a:xfrm>
            <a:custGeom>
              <a:avLst/>
              <a:gdLst/>
              <a:ahLst/>
              <a:cxnLst/>
              <a:rect l="0" t="0" r="0" b="0"/>
              <a:pathLst>
                <a:path>
                  <a:moveTo>
                    <a:pt x="1158367" y="400846"/>
                  </a:moveTo>
                  <a:arcTo wR="2522882" hR="2522882" stAng="14235487" swAng="771151"/>
                </a:path>
              </a:pathLst>
            </a:custGeom>
            <a:noFill/>
            <a:ln>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lowchart: Connector 15"/>
          <p:cNvSpPr/>
          <p:nvPr/>
        </p:nvSpPr>
        <p:spPr>
          <a:xfrm>
            <a:off x="1981200" y="1219200"/>
            <a:ext cx="5257800" cy="4953000"/>
          </a:xfrm>
          <a:prstGeom prst="flowChartConnector">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Flowchart: Connector 11"/>
          <p:cNvSpPr/>
          <p:nvPr/>
        </p:nvSpPr>
        <p:spPr>
          <a:xfrm>
            <a:off x="2590800" y="1752600"/>
            <a:ext cx="4038600" cy="3886200"/>
          </a:xfrm>
          <a:prstGeom prst="flowChartConnector">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44" name="Rectangle 1"/>
          <p:cNvSpPr>
            <a:spLocks noChangeArrowheads="1"/>
          </p:cNvSpPr>
          <p:nvPr/>
        </p:nvSpPr>
        <p:spPr bwMode="auto">
          <a:xfrm>
            <a:off x="457200" y="331788"/>
            <a:ext cx="850741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lvl="1" algn="ctr"/>
            <a:r>
              <a:rPr lang="en-US" sz="3600" b="1" dirty="0" smtClean="0">
                <a:solidFill>
                  <a:schemeClr val="tx2"/>
                </a:solidFill>
                <a:cs typeface="Arial" charset="0"/>
              </a:rPr>
              <a:t>Who is </a:t>
            </a:r>
            <a:r>
              <a:rPr lang="en-US" sz="3600" b="1" dirty="0">
                <a:solidFill>
                  <a:schemeClr val="tx2"/>
                </a:solidFill>
                <a:cs typeface="Arial" charset="0"/>
              </a:rPr>
              <a:t>involved in implementation?</a:t>
            </a:r>
          </a:p>
        </p:txBody>
      </p:sp>
      <p:graphicFrame>
        <p:nvGraphicFramePr>
          <p:cNvPr id="11" name="Diagram 10"/>
          <p:cNvGraphicFramePr/>
          <p:nvPr>
            <p:extLst>
              <p:ext uri="{D42A27DB-BD31-4B8C-83A1-F6EECF244321}">
                <p14:modId xmlns:p14="http://schemas.microsoft.com/office/powerpoint/2010/main" val="1455213754"/>
              </p:ext>
            </p:extLst>
          </p:nvPr>
        </p:nvGraphicFramePr>
        <p:xfrm>
          <a:off x="914400" y="762000"/>
          <a:ext cx="73914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1" name="Group 20"/>
          <p:cNvGrpSpPr/>
          <p:nvPr/>
        </p:nvGrpSpPr>
        <p:grpSpPr>
          <a:xfrm>
            <a:off x="6553200" y="1447800"/>
            <a:ext cx="1678453" cy="1394817"/>
            <a:chOff x="2865923" y="3596311"/>
            <a:chExt cx="1678453" cy="1394817"/>
          </a:xfrm>
          <a:solidFill>
            <a:srgbClr val="FFC000"/>
          </a:solidFill>
        </p:grpSpPr>
        <p:sp>
          <p:nvSpPr>
            <p:cNvPr id="22" name="Oval 21"/>
            <p:cNvSpPr/>
            <p:nvPr/>
          </p:nvSpPr>
          <p:spPr>
            <a:xfrm>
              <a:off x="2865923" y="3596311"/>
              <a:ext cx="1678453" cy="1394817"/>
            </a:xfrm>
            <a:prstGeom prst="ellipse">
              <a:avLst/>
            </a:prstGeom>
            <a:grpFill/>
            <a:ln>
              <a:solidFill>
                <a:schemeClr val="bg1"/>
              </a:solid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sp>
        <p:sp>
          <p:nvSpPr>
            <p:cNvPr id="23" name="Oval 4"/>
            <p:cNvSpPr/>
            <p:nvPr/>
          </p:nvSpPr>
          <p:spPr>
            <a:xfrm>
              <a:off x="3111727" y="3800577"/>
              <a:ext cx="1186845" cy="986285"/>
            </a:xfrm>
            <a:prstGeom prst="rect">
              <a:avLst/>
            </a:prstGeom>
            <a:grpFill/>
            <a:ln>
              <a:noFill/>
            </a:ln>
          </p:spPr>
          <p:style>
            <a:lnRef idx="0">
              <a:scrgbClr r="0" g="0" b="0"/>
            </a:lnRef>
            <a:fillRef idx="0">
              <a:scrgbClr r="0" g="0" b="0"/>
            </a:fillRef>
            <a:effectRef idx="0">
              <a:scrgbClr r="0" g="0" b="0"/>
            </a:effectRef>
            <a:fontRef idx="minor">
              <a:schemeClr val="tx1"/>
            </a:fontRef>
          </p:style>
          <p:txBody>
            <a:bodyPr lIns="17780" tIns="17780" rIns="17780" bIns="17780" spcCol="1270" anchor="ctr"/>
            <a:lstStyle/>
            <a:p>
              <a:pPr algn="ctr" defTabSz="622300" fontAlgn="auto">
                <a:lnSpc>
                  <a:spcPct val="90000"/>
                </a:lnSpc>
                <a:spcAft>
                  <a:spcPct val="35000"/>
                </a:spcAft>
                <a:defRPr/>
              </a:pPr>
              <a:r>
                <a:rPr lang="en-US" sz="1400" dirty="0" smtClean="0">
                  <a:solidFill>
                    <a:schemeClr val="bg1"/>
                  </a:solidFill>
                </a:rPr>
                <a:t>Parliament </a:t>
              </a:r>
              <a:r>
                <a:rPr lang="en-US" sz="1400" dirty="0">
                  <a:solidFill>
                    <a:schemeClr val="bg1"/>
                  </a:solidFill>
                </a:rPr>
                <a:t>oversight</a:t>
              </a:r>
            </a:p>
          </p:txBody>
        </p:sp>
      </p:grpSp>
      <p:grpSp>
        <p:nvGrpSpPr>
          <p:cNvPr id="24" name="Group 23"/>
          <p:cNvGrpSpPr/>
          <p:nvPr/>
        </p:nvGrpSpPr>
        <p:grpSpPr>
          <a:xfrm>
            <a:off x="990600" y="1447800"/>
            <a:ext cx="1678453" cy="1394817"/>
            <a:chOff x="2865923" y="3596311"/>
            <a:chExt cx="1678453" cy="1394817"/>
          </a:xfrm>
          <a:solidFill>
            <a:srgbClr val="FFC000"/>
          </a:solidFill>
        </p:grpSpPr>
        <p:sp>
          <p:nvSpPr>
            <p:cNvPr id="25" name="Oval 24"/>
            <p:cNvSpPr/>
            <p:nvPr/>
          </p:nvSpPr>
          <p:spPr>
            <a:xfrm>
              <a:off x="2865923" y="3596311"/>
              <a:ext cx="1678453" cy="1394817"/>
            </a:xfrm>
            <a:prstGeom prst="ellipse">
              <a:avLst/>
            </a:prstGeom>
            <a:grpFill/>
            <a:ln>
              <a:solidFill>
                <a:schemeClr val="bg1"/>
              </a:solid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sp>
        <p:sp>
          <p:nvSpPr>
            <p:cNvPr id="26" name="Oval 4"/>
            <p:cNvSpPr/>
            <p:nvPr/>
          </p:nvSpPr>
          <p:spPr>
            <a:xfrm>
              <a:off x="3111727" y="3800577"/>
              <a:ext cx="1186845" cy="986285"/>
            </a:xfrm>
            <a:prstGeom prst="rect">
              <a:avLst/>
            </a:prstGeom>
            <a:grpFill/>
            <a:ln>
              <a:noFill/>
            </a:ln>
          </p:spPr>
          <p:style>
            <a:lnRef idx="0">
              <a:scrgbClr r="0" g="0" b="0"/>
            </a:lnRef>
            <a:fillRef idx="0">
              <a:scrgbClr r="0" g="0" b="0"/>
            </a:fillRef>
            <a:effectRef idx="0">
              <a:scrgbClr r="0" g="0" b="0"/>
            </a:effectRef>
            <a:fontRef idx="minor">
              <a:schemeClr val="tx1"/>
            </a:fontRef>
          </p:style>
          <p:txBody>
            <a:bodyPr lIns="17780" tIns="17780" rIns="17780" bIns="17780" spcCol="1270" anchor="ctr"/>
            <a:lstStyle/>
            <a:p>
              <a:pPr algn="ctr" defTabSz="622300" fontAlgn="auto">
                <a:lnSpc>
                  <a:spcPct val="90000"/>
                </a:lnSpc>
                <a:spcAft>
                  <a:spcPct val="35000"/>
                </a:spcAft>
                <a:defRPr/>
              </a:pPr>
              <a:r>
                <a:rPr lang="en-US" sz="1400" dirty="0" smtClean="0">
                  <a:solidFill>
                    <a:schemeClr val="bg1"/>
                  </a:solidFill>
                </a:rPr>
                <a:t>Courts </a:t>
              </a:r>
              <a:r>
                <a:rPr lang="en-US" sz="1400" dirty="0">
                  <a:solidFill>
                    <a:schemeClr val="bg1"/>
                  </a:solidFill>
                </a:rPr>
                <a:t>&amp; tribunals</a:t>
              </a: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357188" y="274638"/>
            <a:ext cx="8399462" cy="1090612"/>
          </a:xfrm>
        </p:spPr>
        <p:txBody>
          <a:bodyPr/>
          <a:lstStyle/>
          <a:p>
            <a:pPr algn="ctr" eaLnBrk="1" hangingPunct="1"/>
            <a:r>
              <a:rPr lang="fr-FR" sz="3600" smtClean="0">
                <a:latin typeface="Arial" charset="0"/>
                <a:ea typeface="ＭＳ Ｐゴシック" pitchFamily="34" charset="-128"/>
                <a:cs typeface="Arial" charset="0"/>
              </a:rPr>
              <a:t>Institution-building</a:t>
            </a:r>
          </a:p>
        </p:txBody>
      </p:sp>
      <p:graphicFrame>
        <p:nvGraphicFramePr>
          <p:cNvPr id="4" name="Diagram 3"/>
          <p:cNvGraphicFramePr/>
          <p:nvPr>
            <p:extLst>
              <p:ext uri="{D42A27DB-BD31-4B8C-83A1-F6EECF244321}">
                <p14:modId xmlns:p14="http://schemas.microsoft.com/office/powerpoint/2010/main" val="1921217981"/>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a:xfrm>
            <a:off x="417513" y="274638"/>
            <a:ext cx="8339137" cy="1090612"/>
          </a:xfrm>
        </p:spPr>
        <p:txBody>
          <a:bodyPr/>
          <a:lstStyle/>
          <a:p>
            <a:pPr algn="ctr" eaLnBrk="1" hangingPunct="1"/>
            <a:r>
              <a:rPr lang="fr-FR" sz="3600" dirty="0" smtClean="0">
                <a:latin typeface="Arial" charset="0"/>
                <a:ea typeface="ＭＳ Ｐゴシック" pitchFamily="34" charset="-128"/>
                <a:cs typeface="Arial" charset="0"/>
              </a:rPr>
              <a:t>Law and </a:t>
            </a:r>
            <a:r>
              <a:rPr lang="fr-FR" sz="3600" dirty="0" err="1" smtClean="0">
                <a:latin typeface="Arial" charset="0"/>
                <a:ea typeface="ＭＳ Ｐゴシック" pitchFamily="34" charset="-128"/>
                <a:cs typeface="Arial" charset="0"/>
              </a:rPr>
              <a:t>policy</a:t>
            </a:r>
            <a:r>
              <a:rPr lang="fr-FR" sz="3600" dirty="0" smtClean="0">
                <a:latin typeface="Arial" charset="0"/>
                <a:ea typeface="ＭＳ Ｐゴシック" pitchFamily="34" charset="-128"/>
                <a:cs typeface="Arial" charset="0"/>
              </a:rPr>
              <a:t> </a:t>
            </a:r>
            <a:r>
              <a:rPr lang="fr-FR" sz="3600" dirty="0" err="1" smtClean="0">
                <a:latin typeface="Arial" charset="0"/>
                <a:ea typeface="ＭＳ Ｐゴシック" pitchFamily="34" charset="-128"/>
                <a:cs typeface="Arial" charset="0"/>
              </a:rPr>
              <a:t>review</a:t>
            </a:r>
            <a:endParaRPr lang="fr-FR" sz="3600" dirty="0" smtClean="0">
              <a:latin typeface="Arial" charset="0"/>
              <a:ea typeface="ＭＳ Ｐゴシック" pitchFamily="34" charset="-128"/>
              <a:cs typeface="Arial" charset="0"/>
            </a:endParaRPr>
          </a:p>
        </p:txBody>
      </p:sp>
      <p:sp>
        <p:nvSpPr>
          <p:cNvPr id="12291" name="Content Placeholder 2"/>
          <p:cNvSpPr txBox="1">
            <a:spLocks/>
          </p:cNvSpPr>
          <p:nvPr/>
        </p:nvSpPr>
        <p:spPr bwMode="auto">
          <a:xfrm>
            <a:off x="417513" y="1365250"/>
            <a:ext cx="8339137" cy="477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defRPr>
                <a:solidFill>
                  <a:schemeClr val="tx1"/>
                </a:solidFill>
                <a:latin typeface="Arial" charset="0"/>
                <a:ea typeface="ＭＳ Ｐゴシック" pitchFamily="-108" charset="-128"/>
              </a:defRPr>
            </a:lvl1pPr>
            <a:lvl2pPr marL="742950" indent="-285750" eaLnBrk="0" hangingPunct="0">
              <a:defRPr>
                <a:solidFill>
                  <a:schemeClr val="tx1"/>
                </a:solidFill>
                <a:latin typeface="Arial" charset="0"/>
                <a:ea typeface="ＭＳ Ｐゴシック" pitchFamily="-108" charset="-128"/>
              </a:defRPr>
            </a:lvl2pPr>
            <a:lvl3pPr marL="1143000" indent="-228600" eaLnBrk="0" hangingPunct="0">
              <a:defRPr>
                <a:solidFill>
                  <a:schemeClr val="tx1"/>
                </a:solidFill>
                <a:latin typeface="Arial" charset="0"/>
                <a:ea typeface="ＭＳ Ｐゴシック" pitchFamily="-108" charset="-128"/>
              </a:defRPr>
            </a:lvl3pPr>
            <a:lvl4pPr marL="1600200" indent="-228600" eaLnBrk="0" hangingPunct="0">
              <a:defRPr>
                <a:solidFill>
                  <a:schemeClr val="tx1"/>
                </a:solidFill>
                <a:latin typeface="Arial" charset="0"/>
                <a:ea typeface="ＭＳ Ｐゴシック" pitchFamily="-108" charset="-128"/>
              </a:defRPr>
            </a:lvl4pPr>
            <a:lvl5pPr marL="2057400" indent="-228600" eaLnBrk="0" hangingPunct="0">
              <a:defRPr>
                <a:solidFill>
                  <a:schemeClr val="tx1"/>
                </a:solidFill>
                <a:latin typeface="Arial" charset="0"/>
                <a:ea typeface="ＭＳ Ｐゴシック" pitchFamily="-108"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108"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108"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108"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108" charset="-128"/>
              </a:defRPr>
            </a:lvl9pPr>
          </a:lstStyle>
          <a:p>
            <a:pPr eaLnBrk="1" hangingPunct="1">
              <a:lnSpc>
                <a:spcPct val="90000"/>
              </a:lnSpc>
              <a:spcBef>
                <a:spcPct val="20000"/>
              </a:spcBef>
              <a:buClr>
                <a:schemeClr val="tx2"/>
              </a:buClr>
              <a:buFont typeface="Wingdings" pitchFamily="-108" charset="2"/>
              <a:buChar char="ü"/>
              <a:defRPr/>
            </a:pPr>
            <a:endParaRPr lang="en-US" sz="2700" dirty="0" smtClean="0">
              <a:cs typeface="Arial" charset="0"/>
            </a:endParaRPr>
          </a:p>
          <a:p>
            <a:pPr marL="0" indent="0" eaLnBrk="1" hangingPunct="1">
              <a:lnSpc>
                <a:spcPct val="90000"/>
              </a:lnSpc>
              <a:spcBef>
                <a:spcPct val="20000"/>
              </a:spcBef>
              <a:buClr>
                <a:schemeClr val="tx2"/>
              </a:buClr>
              <a:defRPr/>
            </a:pPr>
            <a:endParaRPr lang="en-US" sz="2700" dirty="0" smtClean="0">
              <a:cs typeface="Arial" charset="0"/>
            </a:endParaRPr>
          </a:p>
        </p:txBody>
      </p:sp>
      <p:graphicFrame>
        <p:nvGraphicFramePr>
          <p:cNvPr id="2" name="Diagram 1"/>
          <p:cNvGraphicFramePr/>
          <p:nvPr>
            <p:extLst>
              <p:ext uri="{D42A27DB-BD31-4B8C-83A1-F6EECF244321}">
                <p14:modId xmlns:p14="http://schemas.microsoft.com/office/powerpoint/2010/main" val="761511139"/>
              </p:ext>
            </p:extLst>
          </p:nvPr>
        </p:nvGraphicFramePr>
        <p:xfrm>
          <a:off x="1524000" y="1093305"/>
          <a:ext cx="6096000" cy="48900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995363" y="1497013"/>
            <a:ext cx="3455987" cy="720725"/>
          </a:xfrm>
          <a:prstGeom prst="rect">
            <a:avLst/>
          </a:prstGeom>
          <a:solidFill>
            <a:srgbClr val="00B0F0"/>
          </a:solidFill>
          <a:ln w="19050">
            <a:solidFill>
              <a:schemeClr val="tx1"/>
            </a:solidFill>
            <a:miter lim="800000"/>
            <a:headEnd/>
            <a:tailEnd/>
          </a:ln>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spcBef>
                <a:spcPct val="50000"/>
              </a:spcBef>
            </a:pPr>
            <a:r>
              <a:rPr lang="en-GB" sz="2000" b="1">
                <a:cs typeface="Arial" charset="0"/>
              </a:rPr>
              <a:t>International and regional legal framework</a:t>
            </a:r>
            <a:endParaRPr lang="es-ES" sz="2000" b="1">
              <a:cs typeface="Arial" charset="0"/>
            </a:endParaRPr>
          </a:p>
        </p:txBody>
      </p:sp>
      <p:sp>
        <p:nvSpPr>
          <p:cNvPr id="13315" name="Text Box 3"/>
          <p:cNvSpPr txBox="1">
            <a:spLocks noChangeArrowheads="1"/>
          </p:cNvSpPr>
          <p:nvPr/>
        </p:nvSpPr>
        <p:spPr bwMode="auto">
          <a:xfrm>
            <a:off x="977900" y="3063875"/>
            <a:ext cx="3455988" cy="415925"/>
          </a:xfrm>
          <a:prstGeom prst="rect">
            <a:avLst/>
          </a:prstGeom>
          <a:solidFill>
            <a:srgbClr val="00B0F0"/>
          </a:solidFill>
          <a:ln w="19050">
            <a:solidFill>
              <a:schemeClr val="tx1"/>
            </a:solidFill>
            <a:miter lim="800000"/>
            <a:headEnd/>
            <a:tailEnd/>
          </a:ln>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spcBef>
                <a:spcPct val="50000"/>
              </a:spcBef>
            </a:pPr>
            <a:r>
              <a:rPr lang="en-GB" sz="2000" b="1">
                <a:cs typeface="Arial" charset="0"/>
              </a:rPr>
              <a:t>National legal framework</a:t>
            </a:r>
            <a:endParaRPr lang="es-ES" sz="2000" b="1">
              <a:cs typeface="Arial" charset="0"/>
            </a:endParaRPr>
          </a:p>
        </p:txBody>
      </p:sp>
      <p:sp>
        <p:nvSpPr>
          <p:cNvPr id="13316" name="Text Box 4"/>
          <p:cNvSpPr txBox="1">
            <a:spLocks noChangeArrowheads="1"/>
          </p:cNvSpPr>
          <p:nvPr/>
        </p:nvSpPr>
        <p:spPr bwMode="auto">
          <a:xfrm>
            <a:off x="990600" y="5765800"/>
            <a:ext cx="3455988" cy="400050"/>
          </a:xfrm>
          <a:prstGeom prst="rect">
            <a:avLst/>
          </a:prstGeom>
          <a:solidFill>
            <a:srgbClr val="00B0F0"/>
          </a:solidFill>
          <a:ln w="19050">
            <a:solidFill>
              <a:schemeClr val="tx1"/>
            </a:solidFill>
            <a:miter lim="800000"/>
            <a:headEnd/>
            <a:tailEnd/>
          </a:ln>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spcBef>
                <a:spcPct val="50000"/>
              </a:spcBef>
            </a:pPr>
            <a:r>
              <a:rPr lang="en-GB" sz="2000" b="1">
                <a:cs typeface="Arial" charset="0"/>
              </a:rPr>
              <a:t>National budget framework</a:t>
            </a:r>
            <a:endParaRPr lang="es-ES" sz="2000" b="1">
              <a:cs typeface="Arial" charset="0"/>
            </a:endParaRPr>
          </a:p>
        </p:txBody>
      </p:sp>
      <p:sp>
        <p:nvSpPr>
          <p:cNvPr id="13317" name="Text Box 5"/>
          <p:cNvSpPr txBox="1">
            <a:spLocks noChangeArrowheads="1"/>
          </p:cNvSpPr>
          <p:nvPr/>
        </p:nvSpPr>
        <p:spPr bwMode="auto">
          <a:xfrm>
            <a:off x="990600" y="4429125"/>
            <a:ext cx="3455988" cy="415925"/>
          </a:xfrm>
          <a:prstGeom prst="rect">
            <a:avLst/>
          </a:prstGeom>
          <a:solidFill>
            <a:srgbClr val="00B0F0"/>
          </a:solidFill>
          <a:ln w="19050">
            <a:solidFill>
              <a:schemeClr val="tx1"/>
            </a:solidFill>
            <a:miter lim="800000"/>
            <a:headEnd/>
            <a:tailEnd/>
          </a:ln>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spcBef>
                <a:spcPct val="50000"/>
              </a:spcBef>
            </a:pPr>
            <a:r>
              <a:rPr lang="en-GB" sz="2000" b="1">
                <a:cs typeface="Arial" charset="0"/>
              </a:rPr>
              <a:t>National policy framework</a:t>
            </a:r>
            <a:endParaRPr lang="es-ES" sz="2000" b="1">
              <a:cs typeface="Arial" charset="0"/>
            </a:endParaRPr>
          </a:p>
        </p:txBody>
      </p:sp>
      <p:sp>
        <p:nvSpPr>
          <p:cNvPr id="13318" name="AutoShape 7"/>
          <p:cNvSpPr>
            <a:spLocks noChangeArrowheads="1"/>
          </p:cNvSpPr>
          <p:nvPr/>
        </p:nvSpPr>
        <p:spPr bwMode="auto">
          <a:xfrm>
            <a:off x="2392363" y="4957763"/>
            <a:ext cx="503237" cy="676275"/>
          </a:xfrm>
          <a:prstGeom prst="downArrow">
            <a:avLst>
              <a:gd name="adj1" fmla="val 50000"/>
              <a:gd name="adj2" fmla="val 33596"/>
            </a:avLst>
          </a:prstGeom>
          <a:solidFill>
            <a:srgbClr val="FFFF33"/>
          </a:solidFill>
          <a:ln w="9525">
            <a:solidFill>
              <a:schemeClr val="tx1"/>
            </a:solidFill>
            <a:miter lim="800000"/>
            <a:headEnd/>
            <a:tailEnd/>
          </a:ln>
        </p:spPr>
        <p:txBody>
          <a:bodyPr wrap="none" anchor="ctr"/>
          <a:lstStyle/>
          <a:p>
            <a:pPr algn="ctr"/>
            <a:endParaRPr lang="en-GB"/>
          </a:p>
        </p:txBody>
      </p:sp>
      <p:sp>
        <p:nvSpPr>
          <p:cNvPr id="13319" name="AutoShape 8"/>
          <p:cNvSpPr>
            <a:spLocks noChangeArrowheads="1"/>
          </p:cNvSpPr>
          <p:nvPr/>
        </p:nvSpPr>
        <p:spPr bwMode="auto">
          <a:xfrm>
            <a:off x="2403475" y="2301875"/>
            <a:ext cx="503238" cy="644525"/>
          </a:xfrm>
          <a:prstGeom prst="downArrow">
            <a:avLst>
              <a:gd name="adj1" fmla="val 50000"/>
              <a:gd name="adj2" fmla="val 32019"/>
            </a:avLst>
          </a:prstGeom>
          <a:solidFill>
            <a:srgbClr val="FFFF33"/>
          </a:solidFill>
          <a:ln w="9525">
            <a:solidFill>
              <a:schemeClr val="tx1"/>
            </a:solidFill>
            <a:miter lim="800000"/>
            <a:headEnd/>
            <a:tailEnd/>
          </a:ln>
        </p:spPr>
        <p:txBody>
          <a:bodyPr wrap="none" anchor="ctr"/>
          <a:lstStyle/>
          <a:p>
            <a:pPr algn="ctr"/>
            <a:endParaRPr lang="en-GB"/>
          </a:p>
        </p:txBody>
      </p:sp>
      <p:sp>
        <p:nvSpPr>
          <p:cNvPr id="13320" name="AutoShape 9"/>
          <p:cNvSpPr>
            <a:spLocks noChangeArrowheads="1"/>
          </p:cNvSpPr>
          <p:nvPr/>
        </p:nvSpPr>
        <p:spPr bwMode="auto">
          <a:xfrm>
            <a:off x="2393950" y="3554413"/>
            <a:ext cx="503238" cy="741362"/>
          </a:xfrm>
          <a:prstGeom prst="downArrow">
            <a:avLst>
              <a:gd name="adj1" fmla="val 50000"/>
              <a:gd name="adj2" fmla="val 36830"/>
            </a:avLst>
          </a:prstGeom>
          <a:solidFill>
            <a:srgbClr val="FFFF33"/>
          </a:solidFill>
          <a:ln w="9525">
            <a:solidFill>
              <a:schemeClr val="tx1"/>
            </a:solidFill>
            <a:miter lim="800000"/>
            <a:headEnd/>
            <a:tailEnd/>
          </a:ln>
        </p:spPr>
        <p:txBody>
          <a:bodyPr wrap="none" anchor="ctr"/>
          <a:lstStyle/>
          <a:p>
            <a:pPr algn="ctr"/>
            <a:endParaRPr lang="en-GB"/>
          </a:p>
        </p:txBody>
      </p:sp>
      <p:sp>
        <p:nvSpPr>
          <p:cNvPr id="246794" name="AutoShape 10"/>
          <p:cNvSpPr>
            <a:spLocks noChangeArrowheads="1"/>
          </p:cNvSpPr>
          <p:nvPr/>
        </p:nvSpPr>
        <p:spPr bwMode="auto">
          <a:xfrm>
            <a:off x="5273675" y="1838325"/>
            <a:ext cx="242888" cy="4103688"/>
          </a:xfrm>
          <a:prstGeom prst="upArrow">
            <a:avLst>
              <a:gd name="adj1" fmla="val 40278"/>
              <a:gd name="adj2" fmla="val 169814"/>
            </a:avLst>
          </a:prstGeom>
          <a:solidFill>
            <a:srgbClr val="FFC000"/>
          </a:solidFill>
          <a:ln w="9525">
            <a:solidFill>
              <a:schemeClr val="tx1"/>
            </a:solidFill>
            <a:miter lim="800000"/>
            <a:headEnd/>
            <a:tailEnd/>
          </a:ln>
        </p:spPr>
        <p:txBody>
          <a:bodyPr wrap="none" anchor="ctr"/>
          <a:lstStyle/>
          <a:p>
            <a:pPr algn="ctr"/>
            <a:endParaRPr lang="en-GB"/>
          </a:p>
        </p:txBody>
      </p:sp>
      <p:sp>
        <p:nvSpPr>
          <p:cNvPr id="13322" name="Title 1"/>
          <p:cNvSpPr>
            <a:spLocks/>
          </p:cNvSpPr>
          <p:nvPr/>
        </p:nvSpPr>
        <p:spPr bwMode="auto">
          <a:xfrm>
            <a:off x="1184275" y="0"/>
            <a:ext cx="795972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a:solidFill>
                <a:srgbClr val="0068AD"/>
              </a:solidFill>
            </a:endParaRPr>
          </a:p>
        </p:txBody>
      </p:sp>
      <p:sp>
        <p:nvSpPr>
          <p:cNvPr id="246796" name="TextBox 13"/>
          <p:cNvSpPr txBox="1">
            <a:spLocks noChangeArrowheads="1"/>
          </p:cNvSpPr>
          <p:nvPr/>
        </p:nvSpPr>
        <p:spPr bwMode="auto">
          <a:xfrm>
            <a:off x="5807075" y="2705100"/>
            <a:ext cx="2873375"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fr-CH" sz="2000" b="1">
                <a:cs typeface="Arial" charset="0"/>
              </a:rPr>
              <a:t>Connecting laws, policies and budgets</a:t>
            </a:r>
            <a:endParaRPr lang="en-GB" sz="2000" b="1">
              <a:cs typeface="Arial" charset="0"/>
            </a:endParaRPr>
          </a:p>
          <a:p>
            <a:pPr algn="ctr" eaLnBrk="1" hangingPunct="1"/>
            <a:endParaRPr lang="en-GB" sz="2000" b="1">
              <a:cs typeface="Arial" charset="0"/>
            </a:endParaRPr>
          </a:p>
          <a:p>
            <a:pPr algn="ctr" eaLnBrk="1" hangingPunct="1"/>
            <a:r>
              <a:rPr lang="en-GB" sz="4400" b="1">
                <a:cs typeface="Arial" charset="0"/>
              </a:rPr>
              <a:t>=</a:t>
            </a:r>
          </a:p>
          <a:p>
            <a:pPr algn="ctr" eaLnBrk="1" hangingPunct="1"/>
            <a:r>
              <a:rPr lang="en-GB" sz="2000" b="1">
                <a:cs typeface="Arial" charset="0"/>
              </a:rPr>
              <a:t> </a:t>
            </a:r>
          </a:p>
          <a:p>
            <a:pPr algn="ctr" eaLnBrk="1" hangingPunct="1"/>
            <a:r>
              <a:rPr lang="en-GB" sz="2000" b="1">
                <a:cs typeface="Arial" charset="0"/>
              </a:rPr>
              <a:t>Better implementation of laws and policies</a:t>
            </a:r>
          </a:p>
        </p:txBody>
      </p:sp>
      <p:sp>
        <p:nvSpPr>
          <p:cNvPr id="13324" name="Right Arrow 12"/>
          <p:cNvSpPr>
            <a:spLocks noChangeArrowheads="1"/>
          </p:cNvSpPr>
          <p:nvPr/>
        </p:nvSpPr>
        <p:spPr bwMode="auto">
          <a:xfrm>
            <a:off x="7793038" y="4378325"/>
            <a:ext cx="977900" cy="485775"/>
          </a:xfrm>
          <a:prstGeom prst="rightArrow">
            <a:avLst>
              <a:gd name="adj1" fmla="val 50000"/>
              <a:gd name="adj2" fmla="val 50001"/>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lang="en-GB" sz="4000"/>
          </a:p>
        </p:txBody>
      </p:sp>
      <p:sp>
        <p:nvSpPr>
          <p:cNvPr id="13325" name="Right Arrow 14"/>
          <p:cNvSpPr>
            <a:spLocks noChangeArrowheads="1"/>
          </p:cNvSpPr>
          <p:nvPr/>
        </p:nvSpPr>
        <p:spPr bwMode="auto">
          <a:xfrm>
            <a:off x="7629525" y="4368800"/>
            <a:ext cx="477838" cy="71438"/>
          </a:xfrm>
          <a:prstGeom prst="rightArrow">
            <a:avLst>
              <a:gd name="adj1" fmla="val 50000"/>
              <a:gd name="adj2" fmla="val 50012"/>
            </a:avLst>
          </a:prstGeom>
          <a:noFill/>
          <a:ln>
            <a:noFill/>
          </a:ln>
          <a:effectLst>
            <a:outerShdw dist="107763"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p>
            <a:pPr algn="ctr"/>
            <a:endParaRPr lang="en-GB" sz="4000"/>
          </a:p>
        </p:txBody>
      </p:sp>
      <p:sp>
        <p:nvSpPr>
          <p:cNvPr id="13326" name="Titre 1"/>
          <p:cNvSpPr txBox="1">
            <a:spLocks/>
          </p:cNvSpPr>
          <p:nvPr/>
        </p:nvSpPr>
        <p:spPr bwMode="auto">
          <a:xfrm>
            <a:off x="377825" y="274638"/>
            <a:ext cx="8378825"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3600" b="1">
                <a:solidFill>
                  <a:schemeClr val="tx2"/>
                </a:solidFill>
                <a:cs typeface="Arial" charset="0"/>
              </a:rPr>
              <a:t>Budget/funding measures</a:t>
            </a:r>
            <a:br>
              <a:rPr lang="en-US" sz="3600" b="1">
                <a:solidFill>
                  <a:schemeClr val="tx2"/>
                </a:solidFill>
                <a:cs typeface="Arial" charset="0"/>
              </a:rPr>
            </a:br>
            <a:endParaRPr lang="fr-FR" sz="3600" b="1">
              <a:solidFill>
                <a:schemeClr val="tx2"/>
              </a:solidFill>
              <a:cs typeface="Arial" charset="0"/>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6794"/>
                                        </p:tgtEl>
                                        <p:attrNameLst>
                                          <p:attrName>style.visibility</p:attrName>
                                        </p:attrNameLst>
                                      </p:cBhvr>
                                      <p:to>
                                        <p:strVal val="visible"/>
                                      </p:to>
                                    </p:set>
                                    <p:animEffect transition="in" filter="box(in)">
                                      <p:cBhvr>
                                        <p:cTn id="7" dur="500"/>
                                        <p:tgtEl>
                                          <p:spTgt spid="246794"/>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46796"/>
                                        </p:tgtEl>
                                        <p:attrNameLst>
                                          <p:attrName>style.visibility</p:attrName>
                                        </p:attrNameLst>
                                      </p:cBhvr>
                                      <p:to>
                                        <p:strVal val="visible"/>
                                      </p:to>
                                    </p:set>
                                    <p:animEffect transition="in" filter="box(in)">
                                      <p:cBhvr>
                                        <p:cTn id="10" dur="500"/>
                                        <p:tgtEl>
                                          <p:spTgt spid="246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94" grpId="0" animBg="1"/>
      <p:bldP spid="246796" grpId="0"/>
    </p:bldLst>
  </p:timing>
</p:sld>
</file>

<file path=ppt/theme/theme1.xml><?xml version="1.0" encoding="utf-8"?>
<a:theme xmlns:a="http://schemas.openxmlformats.org/drawingml/2006/main" name="Thème Office">
  <a:themeElements>
    <a:clrScheme name="Personnalisée 7">
      <a:dk1>
        <a:srgbClr val="333333"/>
      </a:dk1>
      <a:lt1>
        <a:sysClr val="window" lastClr="FFFFFF"/>
      </a:lt1>
      <a:dk2>
        <a:srgbClr val="006FB7"/>
      </a:dk2>
      <a:lt2>
        <a:srgbClr val="CCCCCC"/>
      </a:lt2>
      <a:accent1>
        <a:srgbClr val="006FB7"/>
      </a:accent1>
      <a:accent2>
        <a:srgbClr val="5693C9"/>
      </a:accent2>
      <a:accent3>
        <a:srgbClr val="F18E00"/>
      </a:accent3>
      <a:accent4>
        <a:srgbClr val="8C1713"/>
      </a:accent4>
      <a:accent5>
        <a:srgbClr val="7FBADF"/>
      </a:accent5>
      <a:accent6>
        <a:srgbClr val="C58781"/>
      </a:accent6>
      <a:hlink>
        <a:srgbClr val="006FB7"/>
      </a:hlink>
      <a:folHlink>
        <a:srgbClr val="5693C9"/>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779648-FC8E-4947-B8DA-062E2B0E3653}"/>
</file>

<file path=customXml/itemProps2.xml><?xml version="1.0" encoding="utf-8"?>
<ds:datastoreItem xmlns:ds="http://schemas.openxmlformats.org/officeDocument/2006/customXml" ds:itemID="{58BBA707-B4D5-4148-8120-CA27406FBE5D}"/>
</file>

<file path=customXml/itemProps3.xml><?xml version="1.0" encoding="utf-8"?>
<ds:datastoreItem xmlns:ds="http://schemas.openxmlformats.org/officeDocument/2006/customXml" ds:itemID="{F8E1EA8F-47EC-4EB5-AF7F-28BA73081CB3}"/>
</file>

<file path=customXml/itemProps4.xml><?xml version="1.0" encoding="utf-8"?>
<ds:datastoreItem xmlns:ds="http://schemas.openxmlformats.org/officeDocument/2006/customXml" ds:itemID="{510C1A67-2E1A-4960-8B60-B8BB0EF9158B}"/>
</file>

<file path=docProps/app.xml><?xml version="1.0" encoding="utf-8"?>
<Properties xmlns="http://schemas.openxmlformats.org/officeDocument/2006/extended-properties" xmlns:vt="http://schemas.openxmlformats.org/officeDocument/2006/docPropsVTypes">
  <TotalTime>11287</TotalTime>
  <Words>588</Words>
  <Application>Microsoft Office PowerPoint</Application>
  <PresentationFormat>On-screen Show (4:3)</PresentationFormat>
  <Paragraphs>140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Thème Office</vt:lpstr>
      <vt:lpstr>Implementation measures </vt:lpstr>
      <vt:lpstr>PowerPoint Presentation</vt:lpstr>
      <vt:lpstr>Implementation in the Convention</vt:lpstr>
      <vt:lpstr>Initial implementation steps</vt:lpstr>
      <vt:lpstr>The implementation cycle</vt:lpstr>
      <vt:lpstr>PowerPoint Presentation</vt:lpstr>
      <vt:lpstr>Institution-building</vt:lpstr>
      <vt:lpstr>Law and policy review</vt:lpstr>
      <vt:lpstr>PowerPoint Presentation</vt:lpstr>
      <vt:lpstr>Ensuring inclusive service provision</vt:lpstr>
      <vt:lpstr>Awareness-raising and training </vt:lpstr>
      <vt:lpstr>Research </vt:lpstr>
      <vt:lpstr>Monitoring </vt:lpstr>
      <vt:lpstr>Sources</vt:lpstr>
    </vt:vector>
  </TitlesOfParts>
  <Company>Eddy Hill Design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Eddy Hill</dc:creator>
  <cp:lastModifiedBy>Intern</cp:lastModifiedBy>
  <cp:revision>237</cp:revision>
  <cp:lastPrinted>2011-09-22T15:13:58Z</cp:lastPrinted>
  <dcterms:created xsi:type="dcterms:W3CDTF">2010-05-19T14:44:31Z</dcterms:created>
  <dcterms:modified xsi:type="dcterms:W3CDTF">2014-07-15T16:06:57Z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David McCreery</vt:lpwstr>
  </property>
  <property fmtid="{D5CDD505-2E9C-101B-9397-08002B2CF9AE}" pid="3" name="xd_Signature">
    <vt:lpwstr/>
  </property>
  <property fmtid="{D5CDD505-2E9C-101B-9397-08002B2CF9AE}" pid="4" name="display_urn:schemas-microsoft-com:office:office#Author">
    <vt:lpwstr>David McCreery</vt:lpwstr>
  </property>
  <property fmtid="{D5CDD505-2E9C-101B-9397-08002B2CF9AE}" pid="5" name="TemplateUrl">
    <vt:lpwstr/>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ntentTypeId">
    <vt:lpwstr>0x0101008822B9E06671B54FA89F14538B9B0FEA</vt:lpwstr>
  </property>
  <property fmtid="{D5CDD505-2E9C-101B-9397-08002B2CF9AE}" pid="10" name="Order">
    <vt:r8>2767400</vt:r8>
  </property>
</Properties>
</file>