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1F2B3-1742-4306-9764-E4B3BCD31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CC24F1-AE1C-41A7-B958-4BE80B43A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F87BB-BD28-483F-AF60-4183EF91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E4641-AC5F-4678-BFFD-4FEC5A97B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A6F47-4C1B-48F8-A384-A44BECC8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4E73D-595F-4957-BAB2-22C03F3CD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12581-ED13-41CA-8B63-34F0BEB98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48CB3-BBCF-4458-A56E-454046776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4DCA9-38F5-4D55-B4D1-37D2316B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C8AB9-909D-41FC-A9CB-7B4AD01E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6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EAF753-AA52-42F8-B2AB-F81FB2AEB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FD74-1F35-4DB5-8110-D78392BC4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35855-C619-47DF-86D7-A16BA69B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E9058-0D56-43D1-8F2E-66F2CF9C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E5934-317B-416A-9F0A-1EAACF3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2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47EE8-8BAE-4297-A948-AB0D6744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79DCF-7449-42BD-B63E-56A023F1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A32E3-13BC-4DCF-9BD3-54C9C7B6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A8671-F848-4A79-92F7-0046FD607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9EFD7-1F90-4004-9634-A8CDD1B1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5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852C-078D-4FAB-A2AC-30363B52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F7CDA-F84E-473E-B099-915F11CFA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44286-5C42-429E-BB8A-E88411BF8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C58B8-F2EC-436B-91C1-064FC4CA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A8AAF-964C-4378-A5A7-E5CBEB79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4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8DA8-22F8-4E25-9922-9B09C9BBF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4F7BC-27B4-49B6-B869-118BED616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1F086-8045-49C8-BFFB-CD1498540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B2296-8218-4506-9058-EDBE6D245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41E87-22EC-4C89-8172-72558E92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5AB48-1A93-455E-9F1E-474FFECE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20317-6178-40AE-82BC-AAEB8531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75FBC-8A62-4749-90AC-2E18E6F28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48AFA-4276-48A3-8822-7BE25856B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4E5280-B685-485C-87B2-3044723D6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F62711-2EB7-4DE2-A714-1628EDC242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A6653-38BA-4FD5-9BD8-9B807BED9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C56BA9-4745-4BAA-9035-60847A74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F4369-1C6C-44E6-B12E-D52BC7DC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6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893C-3D2F-4E74-A103-517E3F8D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D49B0-0D65-4604-9972-3AE7C8E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3B5568-1A51-4114-B2DF-2C447325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9B711-AFF9-4F0A-92F5-7ADB73BE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4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744822-9E9A-4F53-B7F2-322EEB25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1E364E-9EFF-4D4F-BFD7-53DD90829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AB38A-8DD4-4DAD-832F-57C20DB5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4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54F9-8FA8-4BF0-8DE6-DAACF1D0E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A2847-CEB2-4C62-ADFD-21E5231B2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FEAF19-5D3B-4F91-90E7-2B9D0592D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850AD-7236-4DE8-9662-5EFBB789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C32CB-4C06-4090-9BB6-3B1993F0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84747-518F-4837-99A8-A2A73548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21942-B841-446D-8413-67833C31F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71E82-75A7-4EEF-8E9E-E6E243C28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A48A3-A7A9-4E58-9B0B-03DA12602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89F70-C908-4A23-A505-8A5B4F03F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3979E-135B-473A-A020-6CEC414D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ACBF2-C4BD-4C06-AC69-63F102FA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8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7848D-6117-47CE-AB75-E33FC393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8EB5A-B4E0-4910-97E3-0244B01D2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6C7AA-34B3-4C8F-ADA8-58B81936A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D3F21-2E51-4147-8787-6BDF63247D1B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676C7-16F5-4DB1-BE37-D5E9F7E4B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73120-89D5-478C-A421-2BF80453D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E615E-975D-486B-BAE0-E960D42A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4AFD-3E66-46FC-A9BA-7A1A426FD5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BEE956-4BE6-44BB-8D8E-679F067AD7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BF6570-6EF4-4B68-83AE-AC82C69B1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691" y="0"/>
            <a:ext cx="8272618" cy="685800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9D7FB0D-BCD4-46D8-BA17-BF0B88100C28}"/>
              </a:ext>
            </a:extLst>
          </p:cNvPr>
          <p:cNvSpPr/>
          <p:nvPr/>
        </p:nvSpPr>
        <p:spPr>
          <a:xfrm>
            <a:off x="4765040" y="416560"/>
            <a:ext cx="5467269" cy="406400"/>
          </a:xfrm>
          <a:prstGeom prst="round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1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9104-39C6-49BA-BA33-E163B428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C6D39-2F5B-4E0B-9D8C-4FAA1D666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  </a:t>
            </a:r>
            <a:endParaRPr lang="en-US" dirty="0"/>
          </a:p>
        </p:txBody>
      </p:sp>
      <p:pic>
        <p:nvPicPr>
          <p:cNvPr id="4" name="Imagine 24">
            <a:extLst>
              <a:ext uri="{FF2B5EF4-FFF2-40B4-BE49-F238E27FC236}">
                <a16:creationId xmlns:a16="http://schemas.microsoft.com/office/drawing/2014/main" id="{BFAF9B24-039E-4CEC-8B1A-7E6C9A85D04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3" b="6631"/>
          <a:stretch/>
        </p:blipFill>
        <p:spPr bwMode="auto">
          <a:xfrm>
            <a:off x="2133600" y="0"/>
            <a:ext cx="760984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EE5352-25D5-467E-9072-9DEEE3EB0B05}"/>
              </a:ext>
            </a:extLst>
          </p:cNvPr>
          <p:cNvSpPr/>
          <p:nvPr/>
        </p:nvSpPr>
        <p:spPr>
          <a:xfrm>
            <a:off x="2946400" y="2448560"/>
            <a:ext cx="6004560" cy="345440"/>
          </a:xfrm>
          <a:prstGeom prst="round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5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1BE92BF-A928-42CE-99A4-3F70E72DD290}"/>
</file>

<file path=customXml/itemProps2.xml><?xml version="1.0" encoding="utf-8"?>
<ds:datastoreItem xmlns:ds="http://schemas.openxmlformats.org/officeDocument/2006/customXml" ds:itemID="{D9A4E0EF-D99D-4C4D-9D0F-05E6EA05D5C5}"/>
</file>

<file path=customXml/itemProps3.xml><?xml version="1.0" encoding="utf-8"?>
<ds:datastoreItem xmlns:ds="http://schemas.openxmlformats.org/officeDocument/2006/customXml" ds:itemID="{E5D56CF3-FE84-4AA0-9C60-10BAF4EFD66C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OHCHR HRESI Intern2</cp:lastModifiedBy>
  <cp:revision>2</cp:revision>
  <dcterms:created xsi:type="dcterms:W3CDTF">2019-02-12T11:33:05Z</dcterms:created>
  <dcterms:modified xsi:type="dcterms:W3CDTF">2019-02-27T17:00:12Z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