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1"/>
    <p:sldMasterId id="2147483684" r:id="rId2"/>
    <p:sldMasterId id="2147483685" r:id="rId3"/>
  </p:sldMasterIdLst>
  <p:notesMasterIdLst>
    <p:notesMasterId r:id="rId13"/>
  </p:notesMasterIdLst>
  <p:sldIdLst>
    <p:sldId id="256" r:id="rId4"/>
    <p:sldId id="257" r:id="rId5"/>
    <p:sldId id="258" r:id="rId6"/>
    <p:sldId id="259" r:id="rId7"/>
    <p:sldId id="260" r:id="rId8"/>
    <p:sldId id="274" r:id="rId9"/>
    <p:sldId id="273" r:id="rId10"/>
    <p:sldId id="263" r:id="rId11"/>
    <p:sldId id="272" r:id="rId12"/>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CDB302D-85EA-41C7-B612-77AE15B0A303}">
  <a:tblStyle styleId="{4CDB302D-85EA-41C7-B612-77AE15B0A30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94948C7-AE41-4143-BE16-7D550281F08B}"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68" autoAdjust="0"/>
    <p:restoredTop sz="90724" autoAdjust="0"/>
  </p:normalViewPr>
  <p:slideViewPr>
    <p:cSldViewPr snapToGrid="0">
      <p:cViewPr varScale="1">
        <p:scale>
          <a:sx n="66" d="100"/>
          <a:sy n="66" d="100"/>
        </p:scale>
        <p:origin x="66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customXml" Target="../customXml/item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6332"/>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6332"/>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3"/>
            <a:ext cx="2945659" cy="496332"/>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2" name="Google Shape;252;p1: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3" name="Google Shape;253;p1: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t>1</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0" name="Google Shape;260;p2: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61" name="Google Shape;261;p2: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3: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We can ask participants why this is a good thing? What does this add to the development agenda?</a:t>
            </a:r>
            <a:endParaRPr/>
          </a:p>
        </p:txBody>
      </p:sp>
      <p:sp>
        <p:nvSpPr>
          <p:cNvPr id="269" name="Google Shape;269;p3: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5" name="Google Shape;275;p4: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6" name="Google Shape;276;p4: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5: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3" name="Google Shape;283;p5: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DDPA - The DDPA and SDGs include principles of equality and non-discrimination as core human rights; Assigning the primary responsibility of combating racism, racial discrimination, xenophobia and related intolerance to States, the DDPA also calls for the active involvement of Partnerships: international and non-governmental organizations, political parties, national human rights institutions, the private sector, the media and civil society at large SDG 17; Specific recommendations are formulated to combat discrimination against Africans and persons of African descent, Asians and persons of Asian descent, indigenous peoples, migrants, refugees, minorities, the Roma and other groups LNOB; It highlights the gender dimension of racial discrimination and attributes a key role to women in the development of programmes to combat racism and intolerance; It calls for the reinforcement of national institutions and it formulates concrete recommendations in the areas of national legislation and the administration of justice; The DDPA urges governments to provide effective remedies, recourse, redress and compensatory measures to victims and to ensure that victims have access to legal assistance so they can pursue such measures. It also recommends the creation of competent national bodies to adequately investigate allegations of racism, racial discrimination, xenophobia or related intolerance. </a:t>
            </a:r>
            <a:endParaRPr/>
          </a:p>
          <a:p>
            <a:pPr marL="0" lvl="0" indent="0" algn="l" rtl="0">
              <a:spcBef>
                <a:spcPts val="0"/>
              </a:spcBef>
              <a:spcAft>
                <a:spcPts val="0"/>
              </a:spcAft>
              <a:buNone/>
            </a:pPr>
            <a:endParaRPr/>
          </a:p>
        </p:txBody>
      </p:sp>
      <p:sp>
        <p:nvSpPr>
          <p:cNvPr id="284" name="Google Shape;284;p5: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some groups are not explicitly mentioned in the Agenda 2030 such as migrants and LGBTIQ, LNOB is grounded in normative principles and standards of non-discrimination and equality and therefore applies to everyone. The DDPA The DDPA and SDGs include principles of equality and non-discrimination as core human rights; Assigning the primary responsibility of combating racism, racial discrimination, xenophobia and related intolerance to States. </a:t>
            </a:r>
          </a:p>
          <a:p>
            <a:r>
              <a:rPr lang="en-US" dirty="0"/>
              <a:t>Specific recommendations are formulated to combat discrimination against Africans and persons of African descent, Asians and persons of Asian descent, indigenous peoples, migrants, refugees, minorities, the Roma and other groups LNOB; </a:t>
            </a:r>
          </a:p>
          <a:p>
            <a:r>
              <a:rPr lang="en-US" dirty="0"/>
              <a:t>It highlights the gender dimension of racial discrimination and attributes a key role to women in the development of programmes to combat racism and intolerance; </a:t>
            </a:r>
          </a:p>
          <a:p>
            <a:r>
              <a:rPr lang="en-US" dirty="0"/>
              <a:t>It calls for the reinforcement of national institutions and it formulates concrete recommendations in the areas of national legislation and the administration of justice; The DDPA urges governments to provide effective remedies, recourse, redress and compensatory measures to victims and to ensure that victims have access to legal assistance so they can pursue such measures. It also recommends the creation of competent national bodies to adequately investigate allegations of racism, racial discrimination, xenophobia or related intolerance. </a:t>
            </a:r>
          </a:p>
          <a:p>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23391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p8: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Again, the SDGs/Agenda 2030 offer a means, because of its current universal appeal, by which the DPPA can further its </a:t>
            </a:r>
            <a:r>
              <a:rPr lang="en-US" dirty="0" smtClean="0"/>
              <a:t>mandate and advance the global agenda to elimination of discrimination, particularly </a:t>
            </a:r>
            <a:r>
              <a:rPr lang="en-US" smtClean="0"/>
              <a:t>racism,</a:t>
            </a:r>
            <a:r>
              <a:rPr lang="en-US" baseline="0" smtClean="0"/>
              <a:t> </a:t>
            </a:r>
            <a:r>
              <a:rPr lang="en-US" smtClean="0"/>
              <a:t>xenophobia</a:t>
            </a:r>
            <a:r>
              <a:rPr lang="en-US" dirty="0" smtClean="0"/>
              <a:t>, and other forms </a:t>
            </a:r>
            <a:r>
              <a:rPr lang="en-US" smtClean="0"/>
              <a:t>of intolerance.</a:t>
            </a:r>
            <a:endParaRPr dirty="0"/>
          </a:p>
        </p:txBody>
      </p:sp>
      <p:sp>
        <p:nvSpPr>
          <p:cNvPr id="305" name="Google Shape;305;p8: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1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1" name="Google Shape;371;p17: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2" name="Google Shape;372;p17: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 name="Google Shape;18;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9" name="Google Shape;19;p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Calibri"/>
                <a:ea typeface="Calibri"/>
                <a:cs typeface="Calibri"/>
                <a:sym typeface="Calibri"/>
              </a:defRPr>
            </a:lvl1pPr>
            <a:lvl2pPr marL="0" marR="0" lvl="1" indent="0" algn="r">
              <a:spcBef>
                <a:spcPts val="0"/>
              </a:spcBef>
              <a:buNone/>
              <a:defRPr sz="1400" b="0" i="0" u="none" strike="noStrike" cap="none">
                <a:solidFill>
                  <a:srgbClr val="000000"/>
                </a:solidFill>
                <a:latin typeface="Calibri"/>
                <a:ea typeface="Calibri"/>
                <a:cs typeface="Calibri"/>
                <a:sym typeface="Calibri"/>
              </a:defRPr>
            </a:lvl2pPr>
            <a:lvl3pPr marL="0" marR="0" lvl="2" indent="0" algn="r">
              <a:spcBef>
                <a:spcPts val="0"/>
              </a:spcBef>
              <a:buNone/>
              <a:defRPr sz="1400" b="0" i="0" u="none" strike="noStrike" cap="none">
                <a:solidFill>
                  <a:srgbClr val="000000"/>
                </a:solidFill>
                <a:latin typeface="Calibri"/>
                <a:ea typeface="Calibri"/>
                <a:cs typeface="Calibri"/>
                <a:sym typeface="Calibri"/>
              </a:defRPr>
            </a:lvl3pPr>
            <a:lvl4pPr marL="0" marR="0" lvl="3" indent="0" algn="r">
              <a:spcBef>
                <a:spcPts val="0"/>
              </a:spcBef>
              <a:buNone/>
              <a:defRPr sz="1400" b="0" i="0" u="none" strike="noStrike" cap="none">
                <a:solidFill>
                  <a:srgbClr val="000000"/>
                </a:solidFill>
                <a:latin typeface="Calibri"/>
                <a:ea typeface="Calibri"/>
                <a:cs typeface="Calibri"/>
                <a:sym typeface="Calibri"/>
              </a:defRPr>
            </a:lvl4pPr>
            <a:lvl5pPr marL="0" marR="0" lvl="4" indent="0" algn="r">
              <a:spcBef>
                <a:spcPts val="0"/>
              </a:spcBef>
              <a:buNone/>
              <a:defRPr sz="1400" b="0" i="0" u="none" strike="noStrike" cap="none">
                <a:solidFill>
                  <a:srgbClr val="000000"/>
                </a:solidFill>
                <a:latin typeface="Calibri"/>
                <a:ea typeface="Calibri"/>
                <a:cs typeface="Calibri"/>
                <a:sym typeface="Calibri"/>
              </a:defRPr>
            </a:lvl5pPr>
            <a:lvl6pPr marL="0" marR="0" lvl="5" indent="0" algn="r">
              <a:spcBef>
                <a:spcPts val="0"/>
              </a:spcBef>
              <a:buNone/>
              <a:defRPr sz="1400" b="0" i="0" u="none" strike="noStrike" cap="none">
                <a:solidFill>
                  <a:srgbClr val="000000"/>
                </a:solidFill>
                <a:latin typeface="Calibri"/>
                <a:ea typeface="Calibri"/>
                <a:cs typeface="Calibri"/>
                <a:sym typeface="Calibri"/>
              </a:defRPr>
            </a:lvl6pPr>
            <a:lvl7pPr marL="0" marR="0" lvl="6" indent="0" algn="r">
              <a:spcBef>
                <a:spcPts val="0"/>
              </a:spcBef>
              <a:buNone/>
              <a:defRPr sz="1400" b="0" i="0" u="none" strike="noStrike" cap="none">
                <a:solidFill>
                  <a:srgbClr val="000000"/>
                </a:solidFill>
                <a:latin typeface="Calibri"/>
                <a:ea typeface="Calibri"/>
                <a:cs typeface="Calibri"/>
                <a:sym typeface="Calibri"/>
              </a:defRPr>
            </a:lvl7pPr>
            <a:lvl8pPr marL="0" marR="0" lvl="7" indent="0" algn="r">
              <a:spcBef>
                <a:spcPts val="0"/>
              </a:spcBef>
              <a:buNone/>
              <a:defRPr sz="1400" b="0" i="0" u="none" strike="noStrike" cap="none">
                <a:solidFill>
                  <a:srgbClr val="000000"/>
                </a:solidFill>
                <a:latin typeface="Calibri"/>
                <a:ea typeface="Calibri"/>
                <a:cs typeface="Calibri"/>
                <a:sym typeface="Calibri"/>
              </a:defRPr>
            </a:lvl8pPr>
            <a:lvl9pPr marL="0" marR="0" lvl="8" indent="0" algn="r">
              <a:spcBef>
                <a:spcPts val="0"/>
              </a:spcBef>
              <a:buNone/>
              <a:defRPr sz="1400" b="0" i="0" u="none" strike="noStrike" cap="none">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5" name="Google Shape;75;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ntent and Text" type="objAndTx">
  <p:cSld name="OBJECT_AND_TEXT">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7" name="Google Shape;87;p1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8" name="Google Shape;88;p1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9" name="Google Shape;89;p1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8"/>
        <p:cNvGrpSpPr/>
        <p:nvPr/>
      </p:nvGrpSpPr>
      <p:grpSpPr>
        <a:xfrm>
          <a:off x="0" y="0"/>
          <a:ext cx="0" cy="0"/>
          <a:chOff x="0" y="0"/>
          <a:chExt cx="0" cy="0"/>
        </a:xfrm>
      </p:grpSpPr>
      <p:sp>
        <p:nvSpPr>
          <p:cNvPr id="99" name="Google Shape;99;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 name="Google Shape;104;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5" name="Google Shape;105;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8"/>
        <p:cNvGrpSpPr/>
        <p:nvPr/>
      </p:nvGrpSpPr>
      <p:grpSpPr>
        <a:xfrm>
          <a:off x="0" y="0"/>
          <a:ext cx="0" cy="0"/>
          <a:chOff x="0" y="0"/>
          <a:chExt cx="0" cy="0"/>
        </a:xfrm>
      </p:grpSpPr>
      <p:sp>
        <p:nvSpPr>
          <p:cNvPr id="109" name="Google Shape;109;p17"/>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1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11" name="Google Shape;111;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6" name="Google Shape;116;p18"/>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17" name="Google Shape;117;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2" name="Google Shape;122;p19"/>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23" name="Google Shape;123;p19"/>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24" name="Google Shape;124;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9" name="Google Shape;129;p20"/>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30" name="Google Shape;130;p2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31" name="Google Shape;131;p20"/>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32" name="Google Shape;132;p20"/>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33" name="Google Shape;133;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8" name="Google Shape;138;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2"/>
        <p:cNvGrpSpPr/>
        <p:nvPr/>
      </p:nvGrpSpPr>
      <p:grpSpPr>
        <a:xfrm>
          <a:off x="0" y="0"/>
          <a:ext cx="0" cy="0"/>
          <a:chOff x="0" y="0"/>
          <a:chExt cx="0" cy="0"/>
        </a:xfrm>
      </p:grpSpPr>
      <p:sp>
        <p:nvSpPr>
          <p:cNvPr id="23" name="Google Shape;23;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4" name="Google Shape;24;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chemeClr val="dk1"/>
              </a:buClr>
              <a:buSzPts val="3200"/>
              <a:buFont typeface="Calibri"/>
              <a:buNone/>
              <a:defRPr/>
            </a:lvl1pPr>
            <a:lvl2pPr lvl="1" algn="ctr">
              <a:spcBef>
                <a:spcPts val="560"/>
              </a:spcBef>
              <a:spcAft>
                <a:spcPts val="0"/>
              </a:spcAft>
              <a:buClr>
                <a:schemeClr val="dk1"/>
              </a:buClr>
              <a:buSzPts val="2800"/>
              <a:buFont typeface="Calibri"/>
              <a:buNone/>
              <a:defRPr/>
            </a:lvl2pPr>
            <a:lvl3pPr lvl="2" algn="ctr">
              <a:spcBef>
                <a:spcPts val="480"/>
              </a:spcBef>
              <a:spcAft>
                <a:spcPts val="0"/>
              </a:spcAft>
              <a:buClr>
                <a:schemeClr val="dk1"/>
              </a:buClr>
              <a:buSzPts val="2400"/>
              <a:buFont typeface="Calibri"/>
              <a:buNone/>
              <a:defRPr/>
            </a:lvl3pPr>
            <a:lvl4pPr lvl="3" algn="ctr">
              <a:spcBef>
                <a:spcPts val="400"/>
              </a:spcBef>
              <a:spcAft>
                <a:spcPts val="0"/>
              </a:spcAft>
              <a:buClr>
                <a:schemeClr val="dk1"/>
              </a:buClr>
              <a:buSzPts val="2000"/>
              <a:buFont typeface="Calibri"/>
              <a:buNone/>
              <a:defRPr/>
            </a:lvl4pPr>
            <a:lvl5pPr lvl="4" algn="ctr">
              <a:spcBef>
                <a:spcPts val="400"/>
              </a:spcBef>
              <a:spcAft>
                <a:spcPts val="0"/>
              </a:spcAft>
              <a:buClr>
                <a:schemeClr val="dk1"/>
              </a:buClr>
              <a:buSzPts val="2000"/>
              <a:buFont typeface="Calibri"/>
              <a:buNone/>
              <a:defRPr/>
            </a:lvl5pPr>
            <a:lvl6pPr lvl="5" algn="ctr">
              <a:spcBef>
                <a:spcPts val="400"/>
              </a:spcBef>
              <a:spcAft>
                <a:spcPts val="0"/>
              </a:spcAft>
              <a:buClr>
                <a:schemeClr val="dk1"/>
              </a:buClr>
              <a:buSzPts val="2000"/>
              <a:buFont typeface="Calibri"/>
              <a:buNone/>
              <a:defRPr/>
            </a:lvl6pPr>
            <a:lvl7pPr lvl="6" algn="ctr">
              <a:spcBef>
                <a:spcPts val="400"/>
              </a:spcBef>
              <a:spcAft>
                <a:spcPts val="0"/>
              </a:spcAft>
              <a:buClr>
                <a:schemeClr val="dk1"/>
              </a:buClr>
              <a:buSzPts val="2000"/>
              <a:buFont typeface="Calibri"/>
              <a:buNone/>
              <a:defRPr/>
            </a:lvl7pPr>
            <a:lvl8pPr lvl="7" algn="ctr">
              <a:spcBef>
                <a:spcPts val="400"/>
              </a:spcBef>
              <a:spcAft>
                <a:spcPts val="0"/>
              </a:spcAft>
              <a:buClr>
                <a:schemeClr val="dk1"/>
              </a:buClr>
              <a:buSzPts val="2000"/>
              <a:buFont typeface="Calibri"/>
              <a:buNone/>
              <a:defRPr/>
            </a:lvl8pPr>
            <a:lvl9pPr lvl="8" algn="ctr">
              <a:spcBef>
                <a:spcPts val="400"/>
              </a:spcBef>
              <a:spcAft>
                <a:spcPts val="0"/>
              </a:spcAft>
              <a:buClr>
                <a:schemeClr val="dk1"/>
              </a:buClr>
              <a:buSzPts val="2000"/>
              <a:buFont typeface="Calibri"/>
              <a:buNone/>
              <a:defRPr/>
            </a:lvl9pPr>
          </a:lstStyle>
          <a:p>
            <a:endParaRPr/>
          </a:p>
        </p:txBody>
      </p:sp>
      <p:sp>
        <p:nvSpPr>
          <p:cNvPr id="25" name="Google Shape;25;p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3" name="Google Shape;143;p2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44" name="Google Shape;144;p2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45" name="Google Shape;145;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7" name="Google Shape;147;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8"/>
        <p:cNvGrpSpPr/>
        <p:nvPr/>
      </p:nvGrpSpPr>
      <p:grpSpPr>
        <a:xfrm>
          <a:off x="0" y="0"/>
          <a:ext cx="0" cy="0"/>
          <a:chOff x="0" y="0"/>
          <a:chExt cx="0" cy="0"/>
        </a:xfrm>
      </p:grpSpPr>
      <p:sp>
        <p:nvSpPr>
          <p:cNvPr id="149" name="Google Shape;149;p2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0" name="Google Shape;150;p23"/>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51" name="Google Shape;151;p2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52" name="Google Shape;152;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3" name="Google Shape;153;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4" name="Google Shape;154;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55"/>
        <p:cNvGrpSpPr/>
        <p:nvPr/>
      </p:nvGrpSpPr>
      <p:grpSpPr>
        <a:xfrm>
          <a:off x="0" y="0"/>
          <a:ext cx="0" cy="0"/>
          <a:chOff x="0" y="0"/>
          <a:chExt cx="0" cy="0"/>
        </a:xfrm>
      </p:grpSpPr>
      <p:sp>
        <p:nvSpPr>
          <p:cNvPr id="156" name="Google Shape;156;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7" name="Google Shape;157;p2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8" name="Google Shape;158;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9" name="Google Shape;159;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0" name="Google Shape;160;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61"/>
        <p:cNvGrpSpPr/>
        <p:nvPr/>
      </p:nvGrpSpPr>
      <p:grpSpPr>
        <a:xfrm>
          <a:off x="0" y="0"/>
          <a:ext cx="0" cy="0"/>
          <a:chOff x="0" y="0"/>
          <a:chExt cx="0" cy="0"/>
        </a:xfrm>
      </p:grpSpPr>
      <p:sp>
        <p:nvSpPr>
          <p:cNvPr id="162" name="Google Shape;162;p2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3" name="Google Shape;163;p2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4" name="Google Shape;164;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5" name="Google Shape;165;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6" name="Google Shape;166;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4"/>
        <p:cNvGrpSpPr/>
        <p:nvPr/>
      </p:nvGrpSpPr>
      <p:grpSpPr>
        <a:xfrm>
          <a:off x="0" y="0"/>
          <a:ext cx="0" cy="0"/>
          <a:chOff x="0" y="0"/>
          <a:chExt cx="0" cy="0"/>
        </a:xfrm>
      </p:grpSpPr>
      <p:sp>
        <p:nvSpPr>
          <p:cNvPr id="175" name="Google Shape;175;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6" name="Google Shape;176;p2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77" name="Google Shape;177;p2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2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9" name="Google Shape;179;p2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Calibri"/>
                <a:ea typeface="Calibri"/>
                <a:cs typeface="Calibri"/>
                <a:sym typeface="Calibri"/>
              </a:defRPr>
            </a:lvl1pPr>
            <a:lvl2pPr marL="0" marR="0" lvl="1" indent="0" algn="r">
              <a:spcBef>
                <a:spcPts val="0"/>
              </a:spcBef>
              <a:buNone/>
              <a:defRPr sz="1400" b="0" i="0" u="none" strike="noStrike" cap="none">
                <a:solidFill>
                  <a:srgbClr val="000000"/>
                </a:solidFill>
                <a:latin typeface="Calibri"/>
                <a:ea typeface="Calibri"/>
                <a:cs typeface="Calibri"/>
                <a:sym typeface="Calibri"/>
              </a:defRPr>
            </a:lvl2pPr>
            <a:lvl3pPr marL="0" marR="0" lvl="2" indent="0" algn="r">
              <a:spcBef>
                <a:spcPts val="0"/>
              </a:spcBef>
              <a:buNone/>
              <a:defRPr sz="1400" b="0" i="0" u="none" strike="noStrike" cap="none">
                <a:solidFill>
                  <a:srgbClr val="000000"/>
                </a:solidFill>
                <a:latin typeface="Calibri"/>
                <a:ea typeface="Calibri"/>
                <a:cs typeface="Calibri"/>
                <a:sym typeface="Calibri"/>
              </a:defRPr>
            </a:lvl3pPr>
            <a:lvl4pPr marL="0" marR="0" lvl="3" indent="0" algn="r">
              <a:spcBef>
                <a:spcPts val="0"/>
              </a:spcBef>
              <a:buNone/>
              <a:defRPr sz="1400" b="0" i="0" u="none" strike="noStrike" cap="none">
                <a:solidFill>
                  <a:srgbClr val="000000"/>
                </a:solidFill>
                <a:latin typeface="Calibri"/>
                <a:ea typeface="Calibri"/>
                <a:cs typeface="Calibri"/>
                <a:sym typeface="Calibri"/>
              </a:defRPr>
            </a:lvl4pPr>
            <a:lvl5pPr marL="0" marR="0" lvl="4" indent="0" algn="r">
              <a:spcBef>
                <a:spcPts val="0"/>
              </a:spcBef>
              <a:buNone/>
              <a:defRPr sz="1400" b="0" i="0" u="none" strike="noStrike" cap="none">
                <a:solidFill>
                  <a:srgbClr val="000000"/>
                </a:solidFill>
                <a:latin typeface="Calibri"/>
                <a:ea typeface="Calibri"/>
                <a:cs typeface="Calibri"/>
                <a:sym typeface="Calibri"/>
              </a:defRPr>
            </a:lvl5pPr>
            <a:lvl6pPr marL="0" marR="0" lvl="5" indent="0" algn="r">
              <a:spcBef>
                <a:spcPts val="0"/>
              </a:spcBef>
              <a:buNone/>
              <a:defRPr sz="1400" b="0" i="0" u="none" strike="noStrike" cap="none">
                <a:solidFill>
                  <a:srgbClr val="000000"/>
                </a:solidFill>
                <a:latin typeface="Calibri"/>
                <a:ea typeface="Calibri"/>
                <a:cs typeface="Calibri"/>
                <a:sym typeface="Calibri"/>
              </a:defRPr>
            </a:lvl6pPr>
            <a:lvl7pPr marL="0" marR="0" lvl="6" indent="0" algn="r">
              <a:spcBef>
                <a:spcPts val="0"/>
              </a:spcBef>
              <a:buNone/>
              <a:defRPr sz="1400" b="0" i="0" u="none" strike="noStrike" cap="none">
                <a:solidFill>
                  <a:srgbClr val="000000"/>
                </a:solidFill>
                <a:latin typeface="Calibri"/>
                <a:ea typeface="Calibri"/>
                <a:cs typeface="Calibri"/>
                <a:sym typeface="Calibri"/>
              </a:defRPr>
            </a:lvl7pPr>
            <a:lvl8pPr marL="0" marR="0" lvl="7" indent="0" algn="r">
              <a:spcBef>
                <a:spcPts val="0"/>
              </a:spcBef>
              <a:buNone/>
              <a:defRPr sz="1400" b="0" i="0" u="none" strike="noStrike" cap="none">
                <a:solidFill>
                  <a:srgbClr val="000000"/>
                </a:solidFill>
                <a:latin typeface="Calibri"/>
                <a:ea typeface="Calibri"/>
                <a:cs typeface="Calibri"/>
                <a:sym typeface="Calibri"/>
              </a:defRPr>
            </a:lvl8pPr>
            <a:lvl9pPr marL="0" marR="0" lvl="8" indent="0" algn="r">
              <a:spcBef>
                <a:spcPts val="0"/>
              </a:spcBef>
              <a:buNone/>
              <a:defRPr sz="1400" b="0" i="0" u="none" strike="noStrike" cap="none">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80"/>
        <p:cNvGrpSpPr/>
        <p:nvPr/>
      </p:nvGrpSpPr>
      <p:grpSpPr>
        <a:xfrm>
          <a:off x="0" y="0"/>
          <a:ext cx="0" cy="0"/>
          <a:chOff x="0" y="0"/>
          <a:chExt cx="0" cy="0"/>
        </a:xfrm>
      </p:grpSpPr>
      <p:sp>
        <p:nvSpPr>
          <p:cNvPr id="181" name="Google Shape;181;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2" name="Google Shape;182;p2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Font typeface="Calibri"/>
              <a:buChar char="•"/>
              <a:defRPr sz="2800"/>
            </a:lvl1pPr>
            <a:lvl2pPr marL="914400" lvl="1" indent="-381000" algn="l">
              <a:spcBef>
                <a:spcPts val="480"/>
              </a:spcBef>
              <a:spcAft>
                <a:spcPts val="0"/>
              </a:spcAft>
              <a:buClr>
                <a:schemeClr val="dk1"/>
              </a:buClr>
              <a:buSzPts val="2400"/>
              <a:buFont typeface="Calibri"/>
              <a:buChar char="–"/>
              <a:defRPr sz="2400"/>
            </a:lvl2pPr>
            <a:lvl3pPr marL="1371600" lvl="2" indent="-355600" algn="l">
              <a:spcBef>
                <a:spcPts val="400"/>
              </a:spcBef>
              <a:spcAft>
                <a:spcPts val="0"/>
              </a:spcAft>
              <a:buClr>
                <a:schemeClr val="dk1"/>
              </a:buClr>
              <a:buSzPts val="2000"/>
              <a:buFont typeface="Calibri"/>
              <a:buChar char="•"/>
              <a:defRPr sz="2000"/>
            </a:lvl3pPr>
            <a:lvl4pPr marL="1828800" lvl="3" indent="-342900" algn="l">
              <a:spcBef>
                <a:spcPts val="360"/>
              </a:spcBef>
              <a:spcAft>
                <a:spcPts val="0"/>
              </a:spcAft>
              <a:buClr>
                <a:schemeClr val="dk1"/>
              </a:buClr>
              <a:buSzPts val="1800"/>
              <a:buFont typeface="Calibri"/>
              <a:buChar char="–"/>
              <a:defRPr sz="1800"/>
            </a:lvl4pPr>
            <a:lvl5pPr marL="2286000" lvl="4" indent="-342900" algn="l">
              <a:spcBef>
                <a:spcPts val="360"/>
              </a:spcBef>
              <a:spcAft>
                <a:spcPts val="0"/>
              </a:spcAft>
              <a:buClr>
                <a:schemeClr val="dk1"/>
              </a:buClr>
              <a:buSzPts val="1800"/>
              <a:buFont typeface="Calibri"/>
              <a:buChar char="»"/>
              <a:defRPr sz="1800"/>
            </a:lvl5pPr>
            <a:lvl6pPr marL="2743200" lvl="5" indent="-342900" algn="l">
              <a:spcBef>
                <a:spcPts val="360"/>
              </a:spcBef>
              <a:spcAft>
                <a:spcPts val="0"/>
              </a:spcAft>
              <a:buClr>
                <a:schemeClr val="dk1"/>
              </a:buClr>
              <a:buSzPts val="1800"/>
              <a:buFont typeface="Calibri"/>
              <a:buChar char="»"/>
              <a:defRPr sz="1800"/>
            </a:lvl6pPr>
            <a:lvl7pPr marL="3200400" lvl="6" indent="-342900" algn="l">
              <a:spcBef>
                <a:spcPts val="360"/>
              </a:spcBef>
              <a:spcAft>
                <a:spcPts val="0"/>
              </a:spcAft>
              <a:buClr>
                <a:schemeClr val="dk1"/>
              </a:buClr>
              <a:buSzPts val="1800"/>
              <a:buFont typeface="Calibri"/>
              <a:buChar char="»"/>
              <a:defRPr sz="1800"/>
            </a:lvl7pPr>
            <a:lvl8pPr marL="3657600" lvl="7" indent="-342900" algn="l">
              <a:spcBef>
                <a:spcPts val="360"/>
              </a:spcBef>
              <a:spcAft>
                <a:spcPts val="0"/>
              </a:spcAft>
              <a:buClr>
                <a:schemeClr val="dk1"/>
              </a:buClr>
              <a:buSzPts val="1800"/>
              <a:buFont typeface="Calibri"/>
              <a:buChar char="»"/>
              <a:defRPr sz="1800"/>
            </a:lvl8pPr>
            <a:lvl9pPr marL="4114800" lvl="8" indent="-342900" algn="l">
              <a:spcBef>
                <a:spcPts val="360"/>
              </a:spcBef>
              <a:spcAft>
                <a:spcPts val="0"/>
              </a:spcAft>
              <a:buClr>
                <a:schemeClr val="dk1"/>
              </a:buClr>
              <a:buSzPts val="1800"/>
              <a:buFont typeface="Calibri"/>
              <a:buChar char="»"/>
              <a:defRPr sz="1800"/>
            </a:lvl9pPr>
          </a:lstStyle>
          <a:p>
            <a:endParaRPr/>
          </a:p>
        </p:txBody>
      </p:sp>
      <p:sp>
        <p:nvSpPr>
          <p:cNvPr id="183" name="Google Shape;183;p2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Font typeface="Calibri"/>
              <a:buChar char="•"/>
              <a:defRPr sz="2800"/>
            </a:lvl1pPr>
            <a:lvl2pPr marL="914400" lvl="1" indent="-381000" algn="l">
              <a:spcBef>
                <a:spcPts val="480"/>
              </a:spcBef>
              <a:spcAft>
                <a:spcPts val="0"/>
              </a:spcAft>
              <a:buClr>
                <a:schemeClr val="dk1"/>
              </a:buClr>
              <a:buSzPts val="2400"/>
              <a:buFont typeface="Calibri"/>
              <a:buChar char="–"/>
              <a:defRPr sz="2400"/>
            </a:lvl2pPr>
            <a:lvl3pPr marL="1371600" lvl="2" indent="-355600" algn="l">
              <a:spcBef>
                <a:spcPts val="400"/>
              </a:spcBef>
              <a:spcAft>
                <a:spcPts val="0"/>
              </a:spcAft>
              <a:buClr>
                <a:schemeClr val="dk1"/>
              </a:buClr>
              <a:buSzPts val="2000"/>
              <a:buFont typeface="Calibri"/>
              <a:buChar char="•"/>
              <a:defRPr sz="2000"/>
            </a:lvl3pPr>
            <a:lvl4pPr marL="1828800" lvl="3" indent="-342900" algn="l">
              <a:spcBef>
                <a:spcPts val="360"/>
              </a:spcBef>
              <a:spcAft>
                <a:spcPts val="0"/>
              </a:spcAft>
              <a:buClr>
                <a:schemeClr val="dk1"/>
              </a:buClr>
              <a:buSzPts val="1800"/>
              <a:buFont typeface="Calibri"/>
              <a:buChar char="–"/>
              <a:defRPr sz="1800"/>
            </a:lvl4pPr>
            <a:lvl5pPr marL="2286000" lvl="4" indent="-342900" algn="l">
              <a:spcBef>
                <a:spcPts val="360"/>
              </a:spcBef>
              <a:spcAft>
                <a:spcPts val="0"/>
              </a:spcAft>
              <a:buClr>
                <a:schemeClr val="dk1"/>
              </a:buClr>
              <a:buSzPts val="1800"/>
              <a:buFont typeface="Calibri"/>
              <a:buChar char="»"/>
              <a:defRPr sz="1800"/>
            </a:lvl5pPr>
            <a:lvl6pPr marL="2743200" lvl="5" indent="-342900" algn="l">
              <a:spcBef>
                <a:spcPts val="360"/>
              </a:spcBef>
              <a:spcAft>
                <a:spcPts val="0"/>
              </a:spcAft>
              <a:buClr>
                <a:schemeClr val="dk1"/>
              </a:buClr>
              <a:buSzPts val="1800"/>
              <a:buFont typeface="Calibri"/>
              <a:buChar char="»"/>
              <a:defRPr sz="1800"/>
            </a:lvl6pPr>
            <a:lvl7pPr marL="3200400" lvl="6" indent="-342900" algn="l">
              <a:spcBef>
                <a:spcPts val="360"/>
              </a:spcBef>
              <a:spcAft>
                <a:spcPts val="0"/>
              </a:spcAft>
              <a:buClr>
                <a:schemeClr val="dk1"/>
              </a:buClr>
              <a:buSzPts val="1800"/>
              <a:buFont typeface="Calibri"/>
              <a:buChar char="»"/>
              <a:defRPr sz="1800"/>
            </a:lvl7pPr>
            <a:lvl8pPr marL="3657600" lvl="7" indent="-342900" algn="l">
              <a:spcBef>
                <a:spcPts val="360"/>
              </a:spcBef>
              <a:spcAft>
                <a:spcPts val="0"/>
              </a:spcAft>
              <a:buClr>
                <a:schemeClr val="dk1"/>
              </a:buClr>
              <a:buSzPts val="1800"/>
              <a:buFont typeface="Calibri"/>
              <a:buChar char="»"/>
              <a:defRPr sz="1800"/>
            </a:lvl8pPr>
            <a:lvl9pPr marL="4114800" lvl="8" indent="-342900" algn="l">
              <a:spcBef>
                <a:spcPts val="360"/>
              </a:spcBef>
              <a:spcAft>
                <a:spcPts val="0"/>
              </a:spcAft>
              <a:buClr>
                <a:schemeClr val="dk1"/>
              </a:buClr>
              <a:buSzPts val="1800"/>
              <a:buFont typeface="Calibri"/>
              <a:buChar char="»"/>
              <a:defRPr sz="1800"/>
            </a:lvl9pPr>
          </a:lstStyle>
          <a:p>
            <a:endParaRPr/>
          </a:p>
        </p:txBody>
      </p:sp>
      <p:sp>
        <p:nvSpPr>
          <p:cNvPr id="184" name="Google Shape;184;p2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5" name="Google Shape;185;p2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6" name="Google Shape;186;p2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Calibri"/>
                <a:ea typeface="Calibri"/>
                <a:cs typeface="Calibri"/>
                <a:sym typeface="Calibri"/>
              </a:defRPr>
            </a:lvl1pPr>
            <a:lvl2pPr marL="0" marR="0" lvl="1" indent="0" algn="r">
              <a:spcBef>
                <a:spcPts val="0"/>
              </a:spcBef>
              <a:buNone/>
              <a:defRPr sz="1400" b="0" i="0" u="none" strike="noStrike" cap="none">
                <a:solidFill>
                  <a:srgbClr val="000000"/>
                </a:solidFill>
                <a:latin typeface="Calibri"/>
                <a:ea typeface="Calibri"/>
                <a:cs typeface="Calibri"/>
                <a:sym typeface="Calibri"/>
              </a:defRPr>
            </a:lvl2pPr>
            <a:lvl3pPr marL="0" marR="0" lvl="2" indent="0" algn="r">
              <a:spcBef>
                <a:spcPts val="0"/>
              </a:spcBef>
              <a:buNone/>
              <a:defRPr sz="1400" b="0" i="0" u="none" strike="noStrike" cap="none">
                <a:solidFill>
                  <a:srgbClr val="000000"/>
                </a:solidFill>
                <a:latin typeface="Calibri"/>
                <a:ea typeface="Calibri"/>
                <a:cs typeface="Calibri"/>
                <a:sym typeface="Calibri"/>
              </a:defRPr>
            </a:lvl3pPr>
            <a:lvl4pPr marL="0" marR="0" lvl="3" indent="0" algn="r">
              <a:spcBef>
                <a:spcPts val="0"/>
              </a:spcBef>
              <a:buNone/>
              <a:defRPr sz="1400" b="0" i="0" u="none" strike="noStrike" cap="none">
                <a:solidFill>
                  <a:srgbClr val="000000"/>
                </a:solidFill>
                <a:latin typeface="Calibri"/>
                <a:ea typeface="Calibri"/>
                <a:cs typeface="Calibri"/>
                <a:sym typeface="Calibri"/>
              </a:defRPr>
            </a:lvl4pPr>
            <a:lvl5pPr marL="0" marR="0" lvl="4" indent="0" algn="r">
              <a:spcBef>
                <a:spcPts val="0"/>
              </a:spcBef>
              <a:buNone/>
              <a:defRPr sz="1400" b="0" i="0" u="none" strike="noStrike" cap="none">
                <a:solidFill>
                  <a:srgbClr val="000000"/>
                </a:solidFill>
                <a:latin typeface="Calibri"/>
                <a:ea typeface="Calibri"/>
                <a:cs typeface="Calibri"/>
                <a:sym typeface="Calibri"/>
              </a:defRPr>
            </a:lvl5pPr>
            <a:lvl6pPr marL="0" marR="0" lvl="5" indent="0" algn="r">
              <a:spcBef>
                <a:spcPts val="0"/>
              </a:spcBef>
              <a:buNone/>
              <a:defRPr sz="1400" b="0" i="0" u="none" strike="noStrike" cap="none">
                <a:solidFill>
                  <a:srgbClr val="000000"/>
                </a:solidFill>
                <a:latin typeface="Calibri"/>
                <a:ea typeface="Calibri"/>
                <a:cs typeface="Calibri"/>
                <a:sym typeface="Calibri"/>
              </a:defRPr>
            </a:lvl6pPr>
            <a:lvl7pPr marL="0" marR="0" lvl="6" indent="0" algn="r">
              <a:spcBef>
                <a:spcPts val="0"/>
              </a:spcBef>
              <a:buNone/>
              <a:defRPr sz="1400" b="0" i="0" u="none" strike="noStrike" cap="none">
                <a:solidFill>
                  <a:srgbClr val="000000"/>
                </a:solidFill>
                <a:latin typeface="Calibri"/>
                <a:ea typeface="Calibri"/>
                <a:cs typeface="Calibri"/>
                <a:sym typeface="Calibri"/>
              </a:defRPr>
            </a:lvl7pPr>
            <a:lvl8pPr marL="0" marR="0" lvl="7" indent="0" algn="r">
              <a:spcBef>
                <a:spcPts val="0"/>
              </a:spcBef>
              <a:buNone/>
              <a:defRPr sz="1400" b="0" i="0" u="none" strike="noStrike" cap="none">
                <a:solidFill>
                  <a:srgbClr val="000000"/>
                </a:solidFill>
                <a:latin typeface="Calibri"/>
                <a:ea typeface="Calibri"/>
                <a:cs typeface="Calibri"/>
                <a:sym typeface="Calibri"/>
              </a:defRPr>
            </a:lvl8pPr>
            <a:lvl9pPr marL="0" marR="0" lvl="8" indent="0" algn="r">
              <a:spcBef>
                <a:spcPts val="0"/>
              </a:spcBef>
              <a:buNone/>
              <a:defRPr sz="1400" b="0" i="0" u="none" strike="noStrike" cap="none">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87"/>
        <p:cNvGrpSpPr/>
        <p:nvPr/>
      </p:nvGrpSpPr>
      <p:grpSpPr>
        <a:xfrm>
          <a:off x="0" y="0"/>
          <a:ext cx="0" cy="0"/>
          <a:chOff x="0" y="0"/>
          <a:chExt cx="0" cy="0"/>
        </a:xfrm>
      </p:grpSpPr>
      <p:sp>
        <p:nvSpPr>
          <p:cNvPr id="188" name="Google Shape;188;p2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2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0" name="Google Shape;190;p2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Calibri"/>
                <a:ea typeface="Calibri"/>
                <a:cs typeface="Calibri"/>
                <a:sym typeface="Calibri"/>
              </a:defRPr>
            </a:lvl1pPr>
            <a:lvl2pPr marL="0" marR="0" lvl="1" indent="0" algn="r">
              <a:spcBef>
                <a:spcPts val="0"/>
              </a:spcBef>
              <a:buNone/>
              <a:defRPr sz="1400" b="0" i="0" u="none" strike="noStrike" cap="none">
                <a:solidFill>
                  <a:srgbClr val="000000"/>
                </a:solidFill>
                <a:latin typeface="Calibri"/>
                <a:ea typeface="Calibri"/>
                <a:cs typeface="Calibri"/>
                <a:sym typeface="Calibri"/>
              </a:defRPr>
            </a:lvl2pPr>
            <a:lvl3pPr marL="0" marR="0" lvl="2" indent="0" algn="r">
              <a:spcBef>
                <a:spcPts val="0"/>
              </a:spcBef>
              <a:buNone/>
              <a:defRPr sz="1400" b="0" i="0" u="none" strike="noStrike" cap="none">
                <a:solidFill>
                  <a:srgbClr val="000000"/>
                </a:solidFill>
                <a:latin typeface="Calibri"/>
                <a:ea typeface="Calibri"/>
                <a:cs typeface="Calibri"/>
                <a:sym typeface="Calibri"/>
              </a:defRPr>
            </a:lvl3pPr>
            <a:lvl4pPr marL="0" marR="0" lvl="3" indent="0" algn="r">
              <a:spcBef>
                <a:spcPts val="0"/>
              </a:spcBef>
              <a:buNone/>
              <a:defRPr sz="1400" b="0" i="0" u="none" strike="noStrike" cap="none">
                <a:solidFill>
                  <a:srgbClr val="000000"/>
                </a:solidFill>
                <a:latin typeface="Calibri"/>
                <a:ea typeface="Calibri"/>
                <a:cs typeface="Calibri"/>
                <a:sym typeface="Calibri"/>
              </a:defRPr>
            </a:lvl4pPr>
            <a:lvl5pPr marL="0" marR="0" lvl="4" indent="0" algn="r">
              <a:spcBef>
                <a:spcPts val="0"/>
              </a:spcBef>
              <a:buNone/>
              <a:defRPr sz="1400" b="0" i="0" u="none" strike="noStrike" cap="none">
                <a:solidFill>
                  <a:srgbClr val="000000"/>
                </a:solidFill>
                <a:latin typeface="Calibri"/>
                <a:ea typeface="Calibri"/>
                <a:cs typeface="Calibri"/>
                <a:sym typeface="Calibri"/>
              </a:defRPr>
            </a:lvl5pPr>
            <a:lvl6pPr marL="0" marR="0" lvl="5" indent="0" algn="r">
              <a:spcBef>
                <a:spcPts val="0"/>
              </a:spcBef>
              <a:buNone/>
              <a:defRPr sz="1400" b="0" i="0" u="none" strike="noStrike" cap="none">
                <a:solidFill>
                  <a:srgbClr val="000000"/>
                </a:solidFill>
                <a:latin typeface="Calibri"/>
                <a:ea typeface="Calibri"/>
                <a:cs typeface="Calibri"/>
                <a:sym typeface="Calibri"/>
              </a:defRPr>
            </a:lvl6pPr>
            <a:lvl7pPr marL="0" marR="0" lvl="6" indent="0" algn="r">
              <a:spcBef>
                <a:spcPts val="0"/>
              </a:spcBef>
              <a:buNone/>
              <a:defRPr sz="1400" b="0" i="0" u="none" strike="noStrike" cap="none">
                <a:solidFill>
                  <a:srgbClr val="000000"/>
                </a:solidFill>
                <a:latin typeface="Calibri"/>
                <a:ea typeface="Calibri"/>
                <a:cs typeface="Calibri"/>
                <a:sym typeface="Calibri"/>
              </a:defRPr>
            </a:lvl7pPr>
            <a:lvl8pPr marL="0" marR="0" lvl="7" indent="0" algn="r">
              <a:spcBef>
                <a:spcPts val="0"/>
              </a:spcBef>
              <a:buNone/>
              <a:defRPr sz="1400" b="0" i="0" u="none" strike="noStrike" cap="none">
                <a:solidFill>
                  <a:srgbClr val="000000"/>
                </a:solidFill>
                <a:latin typeface="Calibri"/>
                <a:ea typeface="Calibri"/>
                <a:cs typeface="Calibri"/>
                <a:sym typeface="Calibri"/>
              </a:defRPr>
            </a:lvl8pPr>
            <a:lvl9pPr marL="0" marR="0" lvl="8" indent="0" algn="r">
              <a:spcBef>
                <a:spcPts val="0"/>
              </a:spcBef>
              <a:buNone/>
              <a:defRPr sz="1400" b="0" i="0" u="none" strike="noStrike" cap="none">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1"/>
        <p:cNvGrpSpPr/>
        <p:nvPr/>
      </p:nvGrpSpPr>
      <p:grpSpPr>
        <a:xfrm>
          <a:off x="0" y="0"/>
          <a:ext cx="0" cy="0"/>
          <a:chOff x="0" y="0"/>
          <a:chExt cx="0" cy="0"/>
        </a:xfrm>
      </p:grpSpPr>
      <p:sp>
        <p:nvSpPr>
          <p:cNvPr id="192" name="Google Shape;192;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3" name="Google Shape;193;p3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4" name="Google Shape;194;p3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5" name="Google Shape;195;p3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02"/>
        <p:cNvGrpSpPr/>
        <p:nvPr/>
      </p:nvGrpSpPr>
      <p:grpSpPr>
        <a:xfrm>
          <a:off x="0" y="0"/>
          <a:ext cx="0" cy="0"/>
          <a:chOff x="0" y="0"/>
          <a:chExt cx="0" cy="0"/>
        </a:xfrm>
      </p:grpSpPr>
      <p:sp>
        <p:nvSpPr>
          <p:cNvPr id="203" name="Google Shape;203;p3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4" name="Google Shape;204;p3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chemeClr val="dk1"/>
              </a:buClr>
              <a:buSzPts val="2000"/>
              <a:buFont typeface="Calibri"/>
              <a:buNone/>
              <a:defRPr sz="2000"/>
            </a:lvl1pPr>
            <a:lvl2pPr marL="914400" lvl="1" indent="-228600" algn="l">
              <a:spcBef>
                <a:spcPts val="360"/>
              </a:spcBef>
              <a:spcAft>
                <a:spcPts val="0"/>
              </a:spcAft>
              <a:buClr>
                <a:schemeClr val="dk1"/>
              </a:buClr>
              <a:buSzPts val="1800"/>
              <a:buFont typeface="Calibri"/>
              <a:buNone/>
              <a:defRPr sz="1800"/>
            </a:lvl2pPr>
            <a:lvl3pPr marL="1371600" lvl="2" indent="-228600" algn="l">
              <a:spcBef>
                <a:spcPts val="320"/>
              </a:spcBef>
              <a:spcAft>
                <a:spcPts val="0"/>
              </a:spcAft>
              <a:buClr>
                <a:schemeClr val="dk1"/>
              </a:buClr>
              <a:buSzPts val="1600"/>
              <a:buFont typeface="Calibri"/>
              <a:buNone/>
              <a:defRPr sz="1600"/>
            </a:lvl3pPr>
            <a:lvl4pPr marL="1828800" lvl="3" indent="-228600" algn="l">
              <a:spcBef>
                <a:spcPts val="280"/>
              </a:spcBef>
              <a:spcAft>
                <a:spcPts val="0"/>
              </a:spcAft>
              <a:buClr>
                <a:schemeClr val="dk1"/>
              </a:buClr>
              <a:buSzPts val="1400"/>
              <a:buFont typeface="Calibri"/>
              <a:buNone/>
              <a:defRPr sz="1400"/>
            </a:lvl4pPr>
            <a:lvl5pPr marL="2286000" lvl="4" indent="-228600" algn="l">
              <a:spcBef>
                <a:spcPts val="280"/>
              </a:spcBef>
              <a:spcAft>
                <a:spcPts val="0"/>
              </a:spcAft>
              <a:buClr>
                <a:schemeClr val="dk1"/>
              </a:buClr>
              <a:buSzPts val="1400"/>
              <a:buFont typeface="Calibri"/>
              <a:buNone/>
              <a:defRPr sz="1400"/>
            </a:lvl5pPr>
            <a:lvl6pPr marL="2743200" lvl="5" indent="-228600" algn="l">
              <a:spcBef>
                <a:spcPts val="280"/>
              </a:spcBef>
              <a:spcAft>
                <a:spcPts val="0"/>
              </a:spcAft>
              <a:buClr>
                <a:schemeClr val="dk1"/>
              </a:buClr>
              <a:buSzPts val="1400"/>
              <a:buFont typeface="Calibri"/>
              <a:buNone/>
              <a:defRPr sz="1400"/>
            </a:lvl6pPr>
            <a:lvl7pPr marL="3200400" lvl="6" indent="-228600" algn="l">
              <a:spcBef>
                <a:spcPts val="280"/>
              </a:spcBef>
              <a:spcAft>
                <a:spcPts val="0"/>
              </a:spcAft>
              <a:buClr>
                <a:schemeClr val="dk1"/>
              </a:buClr>
              <a:buSzPts val="1400"/>
              <a:buFont typeface="Calibri"/>
              <a:buNone/>
              <a:defRPr sz="1400"/>
            </a:lvl7pPr>
            <a:lvl8pPr marL="3657600" lvl="7" indent="-228600" algn="l">
              <a:spcBef>
                <a:spcPts val="280"/>
              </a:spcBef>
              <a:spcAft>
                <a:spcPts val="0"/>
              </a:spcAft>
              <a:buClr>
                <a:schemeClr val="dk1"/>
              </a:buClr>
              <a:buSzPts val="1400"/>
              <a:buFont typeface="Calibri"/>
              <a:buNone/>
              <a:defRPr sz="1400"/>
            </a:lvl8pPr>
            <a:lvl9pPr marL="4114800" lvl="8" indent="-228600" algn="l">
              <a:spcBef>
                <a:spcPts val="280"/>
              </a:spcBef>
              <a:spcAft>
                <a:spcPts val="0"/>
              </a:spcAft>
              <a:buClr>
                <a:schemeClr val="dk1"/>
              </a:buClr>
              <a:buSzPts val="1400"/>
              <a:buFont typeface="Calibri"/>
              <a:buNone/>
              <a:defRPr sz="1400"/>
            </a:lvl9pPr>
          </a:lstStyle>
          <a:p>
            <a:endParaRPr/>
          </a:p>
        </p:txBody>
      </p:sp>
      <p:sp>
        <p:nvSpPr>
          <p:cNvPr id="205" name="Google Shape;205;p3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6" name="Google Shape;206;p3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7" name="Google Shape;207;p3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08"/>
        <p:cNvGrpSpPr/>
        <p:nvPr/>
      </p:nvGrpSpPr>
      <p:grpSpPr>
        <a:xfrm>
          <a:off x="0" y="0"/>
          <a:ext cx="0" cy="0"/>
          <a:chOff x="0" y="0"/>
          <a:chExt cx="0" cy="0"/>
        </a:xfrm>
      </p:grpSpPr>
      <p:sp>
        <p:nvSpPr>
          <p:cNvPr id="209" name="Google Shape;209;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0" name="Google Shape;210;p3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Font typeface="Calibri"/>
              <a:buNone/>
              <a:defRPr sz="2400" b="1"/>
            </a:lvl1pPr>
            <a:lvl2pPr marL="914400" lvl="1" indent="-228600" algn="l">
              <a:spcBef>
                <a:spcPts val="400"/>
              </a:spcBef>
              <a:spcAft>
                <a:spcPts val="0"/>
              </a:spcAft>
              <a:buClr>
                <a:schemeClr val="dk1"/>
              </a:buClr>
              <a:buSzPts val="2000"/>
              <a:buFont typeface="Calibri"/>
              <a:buNone/>
              <a:defRPr sz="2000" b="1"/>
            </a:lvl2pPr>
            <a:lvl3pPr marL="1371600" lvl="2" indent="-228600" algn="l">
              <a:spcBef>
                <a:spcPts val="360"/>
              </a:spcBef>
              <a:spcAft>
                <a:spcPts val="0"/>
              </a:spcAft>
              <a:buClr>
                <a:schemeClr val="dk1"/>
              </a:buClr>
              <a:buSzPts val="1800"/>
              <a:buFont typeface="Calibri"/>
              <a:buNone/>
              <a:defRPr sz="1800" b="1"/>
            </a:lvl3pPr>
            <a:lvl4pPr marL="1828800" lvl="3" indent="-228600" algn="l">
              <a:spcBef>
                <a:spcPts val="320"/>
              </a:spcBef>
              <a:spcAft>
                <a:spcPts val="0"/>
              </a:spcAft>
              <a:buClr>
                <a:schemeClr val="dk1"/>
              </a:buClr>
              <a:buSzPts val="1600"/>
              <a:buFont typeface="Calibri"/>
              <a:buNone/>
              <a:defRPr sz="1600" b="1"/>
            </a:lvl4pPr>
            <a:lvl5pPr marL="2286000" lvl="4" indent="-228600" algn="l">
              <a:spcBef>
                <a:spcPts val="320"/>
              </a:spcBef>
              <a:spcAft>
                <a:spcPts val="0"/>
              </a:spcAft>
              <a:buClr>
                <a:schemeClr val="dk1"/>
              </a:buClr>
              <a:buSzPts val="1600"/>
              <a:buFont typeface="Calibri"/>
              <a:buNone/>
              <a:defRPr sz="1600" b="1"/>
            </a:lvl5pPr>
            <a:lvl6pPr marL="2743200" lvl="5" indent="-228600" algn="l">
              <a:spcBef>
                <a:spcPts val="320"/>
              </a:spcBef>
              <a:spcAft>
                <a:spcPts val="0"/>
              </a:spcAft>
              <a:buClr>
                <a:schemeClr val="dk1"/>
              </a:buClr>
              <a:buSzPts val="1600"/>
              <a:buFont typeface="Calibri"/>
              <a:buNone/>
              <a:defRPr sz="1600" b="1"/>
            </a:lvl6pPr>
            <a:lvl7pPr marL="3200400" lvl="6" indent="-228600" algn="l">
              <a:spcBef>
                <a:spcPts val="320"/>
              </a:spcBef>
              <a:spcAft>
                <a:spcPts val="0"/>
              </a:spcAft>
              <a:buClr>
                <a:schemeClr val="dk1"/>
              </a:buClr>
              <a:buSzPts val="1600"/>
              <a:buFont typeface="Calibri"/>
              <a:buNone/>
              <a:defRPr sz="1600" b="1"/>
            </a:lvl7pPr>
            <a:lvl8pPr marL="3657600" lvl="7" indent="-228600" algn="l">
              <a:spcBef>
                <a:spcPts val="320"/>
              </a:spcBef>
              <a:spcAft>
                <a:spcPts val="0"/>
              </a:spcAft>
              <a:buClr>
                <a:schemeClr val="dk1"/>
              </a:buClr>
              <a:buSzPts val="1600"/>
              <a:buFont typeface="Calibri"/>
              <a:buNone/>
              <a:defRPr sz="1600" b="1"/>
            </a:lvl8pPr>
            <a:lvl9pPr marL="4114800" lvl="8" indent="-228600" algn="l">
              <a:spcBef>
                <a:spcPts val="320"/>
              </a:spcBef>
              <a:spcAft>
                <a:spcPts val="0"/>
              </a:spcAft>
              <a:buClr>
                <a:schemeClr val="dk1"/>
              </a:buClr>
              <a:buSzPts val="1600"/>
              <a:buFont typeface="Calibri"/>
              <a:buNone/>
              <a:defRPr sz="1600" b="1"/>
            </a:lvl9pPr>
          </a:lstStyle>
          <a:p>
            <a:endParaRPr/>
          </a:p>
        </p:txBody>
      </p:sp>
      <p:sp>
        <p:nvSpPr>
          <p:cNvPr id="211" name="Google Shape;211;p3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Font typeface="Calibri"/>
              <a:buChar char="•"/>
              <a:defRPr sz="2400"/>
            </a:lvl1pPr>
            <a:lvl2pPr marL="914400" lvl="1" indent="-355600" algn="l">
              <a:spcBef>
                <a:spcPts val="400"/>
              </a:spcBef>
              <a:spcAft>
                <a:spcPts val="0"/>
              </a:spcAft>
              <a:buClr>
                <a:schemeClr val="dk1"/>
              </a:buClr>
              <a:buSzPts val="2000"/>
              <a:buFont typeface="Calibri"/>
              <a:buChar char="–"/>
              <a:defRPr sz="2000"/>
            </a:lvl2pPr>
            <a:lvl3pPr marL="1371600" lvl="2" indent="-342900" algn="l">
              <a:spcBef>
                <a:spcPts val="360"/>
              </a:spcBef>
              <a:spcAft>
                <a:spcPts val="0"/>
              </a:spcAft>
              <a:buClr>
                <a:schemeClr val="dk1"/>
              </a:buClr>
              <a:buSzPts val="1800"/>
              <a:buFont typeface="Calibri"/>
              <a:buChar char="•"/>
              <a:defRPr sz="1800"/>
            </a:lvl3pPr>
            <a:lvl4pPr marL="1828800" lvl="3" indent="-330200" algn="l">
              <a:spcBef>
                <a:spcPts val="320"/>
              </a:spcBef>
              <a:spcAft>
                <a:spcPts val="0"/>
              </a:spcAft>
              <a:buClr>
                <a:schemeClr val="dk1"/>
              </a:buClr>
              <a:buSzPts val="1600"/>
              <a:buFont typeface="Calibri"/>
              <a:buChar char="–"/>
              <a:defRPr sz="1600"/>
            </a:lvl4pPr>
            <a:lvl5pPr marL="2286000" lvl="4" indent="-330200" algn="l">
              <a:spcBef>
                <a:spcPts val="320"/>
              </a:spcBef>
              <a:spcAft>
                <a:spcPts val="0"/>
              </a:spcAft>
              <a:buClr>
                <a:schemeClr val="dk1"/>
              </a:buClr>
              <a:buSzPts val="1600"/>
              <a:buFont typeface="Calibri"/>
              <a:buChar char="»"/>
              <a:defRPr sz="1600"/>
            </a:lvl5pPr>
            <a:lvl6pPr marL="2743200" lvl="5" indent="-330200" algn="l">
              <a:spcBef>
                <a:spcPts val="320"/>
              </a:spcBef>
              <a:spcAft>
                <a:spcPts val="0"/>
              </a:spcAft>
              <a:buClr>
                <a:schemeClr val="dk1"/>
              </a:buClr>
              <a:buSzPts val="1600"/>
              <a:buFont typeface="Calibri"/>
              <a:buChar char="»"/>
              <a:defRPr sz="1600"/>
            </a:lvl6pPr>
            <a:lvl7pPr marL="3200400" lvl="6" indent="-330200" algn="l">
              <a:spcBef>
                <a:spcPts val="320"/>
              </a:spcBef>
              <a:spcAft>
                <a:spcPts val="0"/>
              </a:spcAft>
              <a:buClr>
                <a:schemeClr val="dk1"/>
              </a:buClr>
              <a:buSzPts val="1600"/>
              <a:buFont typeface="Calibri"/>
              <a:buChar char="»"/>
              <a:defRPr sz="1600"/>
            </a:lvl7pPr>
            <a:lvl8pPr marL="3657600" lvl="7" indent="-330200" algn="l">
              <a:spcBef>
                <a:spcPts val="320"/>
              </a:spcBef>
              <a:spcAft>
                <a:spcPts val="0"/>
              </a:spcAft>
              <a:buClr>
                <a:schemeClr val="dk1"/>
              </a:buClr>
              <a:buSzPts val="1600"/>
              <a:buFont typeface="Calibri"/>
              <a:buChar char="»"/>
              <a:defRPr sz="1600"/>
            </a:lvl8pPr>
            <a:lvl9pPr marL="4114800" lvl="8" indent="-330200" algn="l">
              <a:spcBef>
                <a:spcPts val="320"/>
              </a:spcBef>
              <a:spcAft>
                <a:spcPts val="0"/>
              </a:spcAft>
              <a:buClr>
                <a:schemeClr val="dk1"/>
              </a:buClr>
              <a:buSzPts val="1600"/>
              <a:buFont typeface="Calibri"/>
              <a:buChar char="»"/>
              <a:defRPr sz="1600"/>
            </a:lvl9pPr>
          </a:lstStyle>
          <a:p>
            <a:endParaRPr/>
          </a:p>
        </p:txBody>
      </p:sp>
      <p:sp>
        <p:nvSpPr>
          <p:cNvPr id="212" name="Google Shape;212;p3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Font typeface="Calibri"/>
              <a:buNone/>
              <a:defRPr sz="2400" b="1"/>
            </a:lvl1pPr>
            <a:lvl2pPr marL="914400" lvl="1" indent="-228600" algn="l">
              <a:spcBef>
                <a:spcPts val="400"/>
              </a:spcBef>
              <a:spcAft>
                <a:spcPts val="0"/>
              </a:spcAft>
              <a:buClr>
                <a:schemeClr val="dk1"/>
              </a:buClr>
              <a:buSzPts val="2000"/>
              <a:buFont typeface="Calibri"/>
              <a:buNone/>
              <a:defRPr sz="2000" b="1"/>
            </a:lvl2pPr>
            <a:lvl3pPr marL="1371600" lvl="2" indent="-228600" algn="l">
              <a:spcBef>
                <a:spcPts val="360"/>
              </a:spcBef>
              <a:spcAft>
                <a:spcPts val="0"/>
              </a:spcAft>
              <a:buClr>
                <a:schemeClr val="dk1"/>
              </a:buClr>
              <a:buSzPts val="1800"/>
              <a:buFont typeface="Calibri"/>
              <a:buNone/>
              <a:defRPr sz="1800" b="1"/>
            </a:lvl3pPr>
            <a:lvl4pPr marL="1828800" lvl="3" indent="-228600" algn="l">
              <a:spcBef>
                <a:spcPts val="320"/>
              </a:spcBef>
              <a:spcAft>
                <a:spcPts val="0"/>
              </a:spcAft>
              <a:buClr>
                <a:schemeClr val="dk1"/>
              </a:buClr>
              <a:buSzPts val="1600"/>
              <a:buFont typeface="Calibri"/>
              <a:buNone/>
              <a:defRPr sz="1600" b="1"/>
            </a:lvl4pPr>
            <a:lvl5pPr marL="2286000" lvl="4" indent="-228600" algn="l">
              <a:spcBef>
                <a:spcPts val="320"/>
              </a:spcBef>
              <a:spcAft>
                <a:spcPts val="0"/>
              </a:spcAft>
              <a:buClr>
                <a:schemeClr val="dk1"/>
              </a:buClr>
              <a:buSzPts val="1600"/>
              <a:buFont typeface="Calibri"/>
              <a:buNone/>
              <a:defRPr sz="1600" b="1"/>
            </a:lvl5pPr>
            <a:lvl6pPr marL="2743200" lvl="5" indent="-228600" algn="l">
              <a:spcBef>
                <a:spcPts val="320"/>
              </a:spcBef>
              <a:spcAft>
                <a:spcPts val="0"/>
              </a:spcAft>
              <a:buClr>
                <a:schemeClr val="dk1"/>
              </a:buClr>
              <a:buSzPts val="1600"/>
              <a:buFont typeface="Calibri"/>
              <a:buNone/>
              <a:defRPr sz="1600" b="1"/>
            </a:lvl6pPr>
            <a:lvl7pPr marL="3200400" lvl="6" indent="-228600" algn="l">
              <a:spcBef>
                <a:spcPts val="320"/>
              </a:spcBef>
              <a:spcAft>
                <a:spcPts val="0"/>
              </a:spcAft>
              <a:buClr>
                <a:schemeClr val="dk1"/>
              </a:buClr>
              <a:buSzPts val="1600"/>
              <a:buFont typeface="Calibri"/>
              <a:buNone/>
              <a:defRPr sz="1600" b="1"/>
            </a:lvl7pPr>
            <a:lvl8pPr marL="3657600" lvl="7" indent="-228600" algn="l">
              <a:spcBef>
                <a:spcPts val="320"/>
              </a:spcBef>
              <a:spcAft>
                <a:spcPts val="0"/>
              </a:spcAft>
              <a:buClr>
                <a:schemeClr val="dk1"/>
              </a:buClr>
              <a:buSzPts val="1600"/>
              <a:buFont typeface="Calibri"/>
              <a:buNone/>
              <a:defRPr sz="1600" b="1"/>
            </a:lvl8pPr>
            <a:lvl9pPr marL="4114800" lvl="8" indent="-228600" algn="l">
              <a:spcBef>
                <a:spcPts val="320"/>
              </a:spcBef>
              <a:spcAft>
                <a:spcPts val="0"/>
              </a:spcAft>
              <a:buClr>
                <a:schemeClr val="dk1"/>
              </a:buClr>
              <a:buSzPts val="1600"/>
              <a:buFont typeface="Calibri"/>
              <a:buNone/>
              <a:defRPr sz="1600" b="1"/>
            </a:lvl9pPr>
          </a:lstStyle>
          <a:p>
            <a:endParaRPr/>
          </a:p>
        </p:txBody>
      </p:sp>
      <p:sp>
        <p:nvSpPr>
          <p:cNvPr id="213" name="Google Shape;213;p3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Font typeface="Calibri"/>
              <a:buChar char="•"/>
              <a:defRPr sz="2400"/>
            </a:lvl1pPr>
            <a:lvl2pPr marL="914400" lvl="1" indent="-355600" algn="l">
              <a:spcBef>
                <a:spcPts val="400"/>
              </a:spcBef>
              <a:spcAft>
                <a:spcPts val="0"/>
              </a:spcAft>
              <a:buClr>
                <a:schemeClr val="dk1"/>
              </a:buClr>
              <a:buSzPts val="2000"/>
              <a:buFont typeface="Calibri"/>
              <a:buChar char="–"/>
              <a:defRPr sz="2000"/>
            </a:lvl2pPr>
            <a:lvl3pPr marL="1371600" lvl="2" indent="-342900" algn="l">
              <a:spcBef>
                <a:spcPts val="360"/>
              </a:spcBef>
              <a:spcAft>
                <a:spcPts val="0"/>
              </a:spcAft>
              <a:buClr>
                <a:schemeClr val="dk1"/>
              </a:buClr>
              <a:buSzPts val="1800"/>
              <a:buFont typeface="Calibri"/>
              <a:buChar char="•"/>
              <a:defRPr sz="1800"/>
            </a:lvl3pPr>
            <a:lvl4pPr marL="1828800" lvl="3" indent="-330200" algn="l">
              <a:spcBef>
                <a:spcPts val="320"/>
              </a:spcBef>
              <a:spcAft>
                <a:spcPts val="0"/>
              </a:spcAft>
              <a:buClr>
                <a:schemeClr val="dk1"/>
              </a:buClr>
              <a:buSzPts val="1600"/>
              <a:buFont typeface="Calibri"/>
              <a:buChar char="–"/>
              <a:defRPr sz="1600"/>
            </a:lvl4pPr>
            <a:lvl5pPr marL="2286000" lvl="4" indent="-330200" algn="l">
              <a:spcBef>
                <a:spcPts val="320"/>
              </a:spcBef>
              <a:spcAft>
                <a:spcPts val="0"/>
              </a:spcAft>
              <a:buClr>
                <a:schemeClr val="dk1"/>
              </a:buClr>
              <a:buSzPts val="1600"/>
              <a:buFont typeface="Calibri"/>
              <a:buChar char="»"/>
              <a:defRPr sz="1600"/>
            </a:lvl5pPr>
            <a:lvl6pPr marL="2743200" lvl="5" indent="-330200" algn="l">
              <a:spcBef>
                <a:spcPts val="320"/>
              </a:spcBef>
              <a:spcAft>
                <a:spcPts val="0"/>
              </a:spcAft>
              <a:buClr>
                <a:schemeClr val="dk1"/>
              </a:buClr>
              <a:buSzPts val="1600"/>
              <a:buFont typeface="Calibri"/>
              <a:buChar char="»"/>
              <a:defRPr sz="1600"/>
            </a:lvl6pPr>
            <a:lvl7pPr marL="3200400" lvl="6" indent="-330200" algn="l">
              <a:spcBef>
                <a:spcPts val="320"/>
              </a:spcBef>
              <a:spcAft>
                <a:spcPts val="0"/>
              </a:spcAft>
              <a:buClr>
                <a:schemeClr val="dk1"/>
              </a:buClr>
              <a:buSzPts val="1600"/>
              <a:buFont typeface="Calibri"/>
              <a:buChar char="»"/>
              <a:defRPr sz="1600"/>
            </a:lvl7pPr>
            <a:lvl8pPr marL="3657600" lvl="7" indent="-330200" algn="l">
              <a:spcBef>
                <a:spcPts val="320"/>
              </a:spcBef>
              <a:spcAft>
                <a:spcPts val="0"/>
              </a:spcAft>
              <a:buClr>
                <a:schemeClr val="dk1"/>
              </a:buClr>
              <a:buSzPts val="1600"/>
              <a:buFont typeface="Calibri"/>
              <a:buChar char="»"/>
              <a:defRPr sz="1600"/>
            </a:lvl8pPr>
            <a:lvl9pPr marL="4114800" lvl="8" indent="-330200" algn="l">
              <a:spcBef>
                <a:spcPts val="320"/>
              </a:spcBef>
              <a:spcAft>
                <a:spcPts val="0"/>
              </a:spcAft>
              <a:buClr>
                <a:schemeClr val="dk1"/>
              </a:buClr>
              <a:buSzPts val="1600"/>
              <a:buFont typeface="Calibri"/>
              <a:buChar char="»"/>
              <a:defRPr sz="1600"/>
            </a:lvl9pPr>
          </a:lstStyle>
          <a:p>
            <a:endParaRPr/>
          </a:p>
        </p:txBody>
      </p:sp>
      <p:sp>
        <p:nvSpPr>
          <p:cNvPr id="214" name="Google Shape;214;p3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5" name="Google Shape;215;p3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6" name="Google Shape;216;p3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chemeClr val="dk1"/>
              </a:buClr>
              <a:buSzPts val="2000"/>
              <a:buFont typeface="Calibri"/>
              <a:buNone/>
              <a:defRPr sz="2000"/>
            </a:lvl1pPr>
            <a:lvl2pPr marL="914400" lvl="1" indent="-228600" algn="l">
              <a:spcBef>
                <a:spcPts val="360"/>
              </a:spcBef>
              <a:spcAft>
                <a:spcPts val="0"/>
              </a:spcAft>
              <a:buClr>
                <a:schemeClr val="dk1"/>
              </a:buClr>
              <a:buSzPts val="1800"/>
              <a:buFont typeface="Calibri"/>
              <a:buNone/>
              <a:defRPr sz="1800"/>
            </a:lvl2pPr>
            <a:lvl3pPr marL="1371600" lvl="2" indent="-228600" algn="l">
              <a:spcBef>
                <a:spcPts val="320"/>
              </a:spcBef>
              <a:spcAft>
                <a:spcPts val="0"/>
              </a:spcAft>
              <a:buClr>
                <a:schemeClr val="dk1"/>
              </a:buClr>
              <a:buSzPts val="1600"/>
              <a:buFont typeface="Calibri"/>
              <a:buNone/>
              <a:defRPr sz="1600"/>
            </a:lvl3pPr>
            <a:lvl4pPr marL="1828800" lvl="3" indent="-228600" algn="l">
              <a:spcBef>
                <a:spcPts val="280"/>
              </a:spcBef>
              <a:spcAft>
                <a:spcPts val="0"/>
              </a:spcAft>
              <a:buClr>
                <a:schemeClr val="dk1"/>
              </a:buClr>
              <a:buSzPts val="1400"/>
              <a:buFont typeface="Calibri"/>
              <a:buNone/>
              <a:defRPr sz="1400"/>
            </a:lvl4pPr>
            <a:lvl5pPr marL="2286000" lvl="4" indent="-228600" algn="l">
              <a:spcBef>
                <a:spcPts val="280"/>
              </a:spcBef>
              <a:spcAft>
                <a:spcPts val="0"/>
              </a:spcAft>
              <a:buClr>
                <a:schemeClr val="dk1"/>
              </a:buClr>
              <a:buSzPts val="1400"/>
              <a:buFont typeface="Calibri"/>
              <a:buNone/>
              <a:defRPr sz="1400"/>
            </a:lvl5pPr>
            <a:lvl6pPr marL="2743200" lvl="5" indent="-228600" algn="l">
              <a:spcBef>
                <a:spcPts val="280"/>
              </a:spcBef>
              <a:spcAft>
                <a:spcPts val="0"/>
              </a:spcAft>
              <a:buClr>
                <a:schemeClr val="dk1"/>
              </a:buClr>
              <a:buSzPts val="1400"/>
              <a:buFont typeface="Calibri"/>
              <a:buNone/>
              <a:defRPr sz="1400"/>
            </a:lvl6pPr>
            <a:lvl7pPr marL="3200400" lvl="6" indent="-228600" algn="l">
              <a:spcBef>
                <a:spcPts val="280"/>
              </a:spcBef>
              <a:spcAft>
                <a:spcPts val="0"/>
              </a:spcAft>
              <a:buClr>
                <a:schemeClr val="dk1"/>
              </a:buClr>
              <a:buSzPts val="1400"/>
              <a:buFont typeface="Calibri"/>
              <a:buNone/>
              <a:defRPr sz="1400"/>
            </a:lvl7pPr>
            <a:lvl8pPr marL="3657600" lvl="7" indent="-228600" algn="l">
              <a:spcBef>
                <a:spcPts val="280"/>
              </a:spcBef>
              <a:spcAft>
                <a:spcPts val="0"/>
              </a:spcAft>
              <a:buClr>
                <a:schemeClr val="dk1"/>
              </a:buClr>
              <a:buSzPts val="1400"/>
              <a:buFont typeface="Calibri"/>
              <a:buNone/>
              <a:defRPr sz="1400"/>
            </a:lvl8pPr>
            <a:lvl9pPr marL="4114800" lvl="8" indent="-228600" algn="l">
              <a:spcBef>
                <a:spcPts val="280"/>
              </a:spcBef>
              <a:spcAft>
                <a:spcPts val="0"/>
              </a:spcAft>
              <a:buClr>
                <a:schemeClr val="dk1"/>
              </a:buClr>
              <a:buSzPts val="1400"/>
              <a:buFont typeface="Calibri"/>
              <a:buNone/>
              <a:defRPr sz="1400"/>
            </a:lvl9pPr>
          </a:lstStyle>
          <a:p>
            <a:endParaRPr/>
          </a:p>
        </p:txBody>
      </p:sp>
      <p:sp>
        <p:nvSpPr>
          <p:cNvPr id="31" name="Google Shape;31;p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17"/>
        <p:cNvGrpSpPr/>
        <p:nvPr/>
      </p:nvGrpSpPr>
      <p:grpSpPr>
        <a:xfrm>
          <a:off x="0" y="0"/>
          <a:ext cx="0" cy="0"/>
          <a:chOff x="0" y="0"/>
          <a:chExt cx="0" cy="0"/>
        </a:xfrm>
      </p:grpSpPr>
      <p:sp>
        <p:nvSpPr>
          <p:cNvPr id="218" name="Google Shape;218;p34"/>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9" name="Google Shape;219;p34"/>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Font typeface="Calibri"/>
              <a:buChar char="•"/>
              <a:defRPr sz="3200"/>
            </a:lvl1pPr>
            <a:lvl2pPr marL="914400" lvl="1" indent="-406400" algn="l">
              <a:spcBef>
                <a:spcPts val="560"/>
              </a:spcBef>
              <a:spcAft>
                <a:spcPts val="0"/>
              </a:spcAft>
              <a:buClr>
                <a:schemeClr val="dk1"/>
              </a:buClr>
              <a:buSzPts val="2800"/>
              <a:buFont typeface="Calibri"/>
              <a:buChar char="–"/>
              <a:defRPr sz="2800"/>
            </a:lvl2pPr>
            <a:lvl3pPr marL="1371600" lvl="2" indent="-381000" algn="l">
              <a:spcBef>
                <a:spcPts val="480"/>
              </a:spcBef>
              <a:spcAft>
                <a:spcPts val="0"/>
              </a:spcAft>
              <a:buClr>
                <a:schemeClr val="dk1"/>
              </a:buClr>
              <a:buSzPts val="2400"/>
              <a:buFont typeface="Calibri"/>
              <a:buChar char="•"/>
              <a:defRPr sz="2400"/>
            </a:lvl3pPr>
            <a:lvl4pPr marL="1828800" lvl="3" indent="-355600" algn="l">
              <a:spcBef>
                <a:spcPts val="400"/>
              </a:spcBef>
              <a:spcAft>
                <a:spcPts val="0"/>
              </a:spcAft>
              <a:buClr>
                <a:schemeClr val="dk1"/>
              </a:buClr>
              <a:buSzPts val="2000"/>
              <a:buFont typeface="Calibri"/>
              <a:buChar char="–"/>
              <a:defRPr sz="2000"/>
            </a:lvl4pPr>
            <a:lvl5pPr marL="2286000" lvl="4" indent="-355600" algn="l">
              <a:spcBef>
                <a:spcPts val="400"/>
              </a:spcBef>
              <a:spcAft>
                <a:spcPts val="0"/>
              </a:spcAft>
              <a:buClr>
                <a:schemeClr val="dk1"/>
              </a:buClr>
              <a:buSzPts val="2000"/>
              <a:buFont typeface="Calibri"/>
              <a:buChar char="»"/>
              <a:defRPr sz="2000"/>
            </a:lvl5pPr>
            <a:lvl6pPr marL="2743200" lvl="5" indent="-355600" algn="l">
              <a:spcBef>
                <a:spcPts val="400"/>
              </a:spcBef>
              <a:spcAft>
                <a:spcPts val="0"/>
              </a:spcAft>
              <a:buClr>
                <a:schemeClr val="dk1"/>
              </a:buClr>
              <a:buSzPts val="2000"/>
              <a:buFont typeface="Calibri"/>
              <a:buChar char="»"/>
              <a:defRPr sz="2000"/>
            </a:lvl6pPr>
            <a:lvl7pPr marL="3200400" lvl="6" indent="-355600" algn="l">
              <a:spcBef>
                <a:spcPts val="400"/>
              </a:spcBef>
              <a:spcAft>
                <a:spcPts val="0"/>
              </a:spcAft>
              <a:buClr>
                <a:schemeClr val="dk1"/>
              </a:buClr>
              <a:buSzPts val="2000"/>
              <a:buFont typeface="Calibri"/>
              <a:buChar char="»"/>
              <a:defRPr sz="2000"/>
            </a:lvl7pPr>
            <a:lvl8pPr marL="3657600" lvl="7" indent="-355600" algn="l">
              <a:spcBef>
                <a:spcPts val="400"/>
              </a:spcBef>
              <a:spcAft>
                <a:spcPts val="0"/>
              </a:spcAft>
              <a:buClr>
                <a:schemeClr val="dk1"/>
              </a:buClr>
              <a:buSzPts val="2000"/>
              <a:buFont typeface="Calibri"/>
              <a:buChar char="»"/>
              <a:defRPr sz="2000"/>
            </a:lvl8pPr>
            <a:lvl9pPr marL="4114800" lvl="8" indent="-355600" algn="l">
              <a:spcBef>
                <a:spcPts val="400"/>
              </a:spcBef>
              <a:spcAft>
                <a:spcPts val="0"/>
              </a:spcAft>
              <a:buClr>
                <a:schemeClr val="dk1"/>
              </a:buClr>
              <a:buSzPts val="2000"/>
              <a:buFont typeface="Calibri"/>
              <a:buChar char="»"/>
              <a:defRPr sz="2000"/>
            </a:lvl9pPr>
          </a:lstStyle>
          <a:p>
            <a:endParaRPr/>
          </a:p>
        </p:txBody>
      </p:sp>
      <p:sp>
        <p:nvSpPr>
          <p:cNvPr id="220" name="Google Shape;220;p3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Font typeface="Calibri"/>
              <a:buNone/>
              <a:defRPr sz="1400"/>
            </a:lvl1pPr>
            <a:lvl2pPr marL="914400" lvl="1" indent="-228600" algn="l">
              <a:spcBef>
                <a:spcPts val="240"/>
              </a:spcBef>
              <a:spcAft>
                <a:spcPts val="0"/>
              </a:spcAft>
              <a:buClr>
                <a:schemeClr val="dk1"/>
              </a:buClr>
              <a:buSzPts val="1200"/>
              <a:buFont typeface="Calibri"/>
              <a:buNone/>
              <a:defRPr sz="1200"/>
            </a:lvl2pPr>
            <a:lvl3pPr marL="1371600" lvl="2" indent="-228600" algn="l">
              <a:spcBef>
                <a:spcPts val="200"/>
              </a:spcBef>
              <a:spcAft>
                <a:spcPts val="0"/>
              </a:spcAft>
              <a:buClr>
                <a:schemeClr val="dk1"/>
              </a:buClr>
              <a:buSzPts val="1000"/>
              <a:buFont typeface="Calibri"/>
              <a:buNone/>
              <a:defRPr sz="1000"/>
            </a:lvl3pPr>
            <a:lvl4pPr marL="1828800" lvl="3" indent="-228600" algn="l">
              <a:spcBef>
                <a:spcPts val="180"/>
              </a:spcBef>
              <a:spcAft>
                <a:spcPts val="0"/>
              </a:spcAft>
              <a:buClr>
                <a:schemeClr val="dk1"/>
              </a:buClr>
              <a:buSzPts val="900"/>
              <a:buFont typeface="Calibri"/>
              <a:buNone/>
              <a:defRPr sz="900"/>
            </a:lvl4pPr>
            <a:lvl5pPr marL="2286000" lvl="4" indent="-228600" algn="l">
              <a:spcBef>
                <a:spcPts val="180"/>
              </a:spcBef>
              <a:spcAft>
                <a:spcPts val="0"/>
              </a:spcAft>
              <a:buClr>
                <a:schemeClr val="dk1"/>
              </a:buClr>
              <a:buSzPts val="900"/>
              <a:buFont typeface="Calibri"/>
              <a:buNone/>
              <a:defRPr sz="900"/>
            </a:lvl5pPr>
            <a:lvl6pPr marL="2743200" lvl="5" indent="-228600" algn="l">
              <a:spcBef>
                <a:spcPts val="180"/>
              </a:spcBef>
              <a:spcAft>
                <a:spcPts val="0"/>
              </a:spcAft>
              <a:buClr>
                <a:schemeClr val="dk1"/>
              </a:buClr>
              <a:buSzPts val="900"/>
              <a:buFont typeface="Calibri"/>
              <a:buNone/>
              <a:defRPr sz="900"/>
            </a:lvl6pPr>
            <a:lvl7pPr marL="3200400" lvl="6" indent="-228600" algn="l">
              <a:spcBef>
                <a:spcPts val="180"/>
              </a:spcBef>
              <a:spcAft>
                <a:spcPts val="0"/>
              </a:spcAft>
              <a:buClr>
                <a:schemeClr val="dk1"/>
              </a:buClr>
              <a:buSzPts val="900"/>
              <a:buFont typeface="Calibri"/>
              <a:buNone/>
              <a:defRPr sz="900"/>
            </a:lvl7pPr>
            <a:lvl8pPr marL="3657600" lvl="7" indent="-228600" algn="l">
              <a:spcBef>
                <a:spcPts val="180"/>
              </a:spcBef>
              <a:spcAft>
                <a:spcPts val="0"/>
              </a:spcAft>
              <a:buClr>
                <a:schemeClr val="dk1"/>
              </a:buClr>
              <a:buSzPts val="900"/>
              <a:buFont typeface="Calibri"/>
              <a:buNone/>
              <a:defRPr sz="900"/>
            </a:lvl8pPr>
            <a:lvl9pPr marL="4114800" lvl="8" indent="-228600" algn="l">
              <a:spcBef>
                <a:spcPts val="180"/>
              </a:spcBef>
              <a:spcAft>
                <a:spcPts val="0"/>
              </a:spcAft>
              <a:buClr>
                <a:schemeClr val="dk1"/>
              </a:buClr>
              <a:buSzPts val="900"/>
              <a:buFont typeface="Calibri"/>
              <a:buNone/>
              <a:defRPr sz="900"/>
            </a:lvl9pPr>
          </a:lstStyle>
          <a:p>
            <a:endParaRPr/>
          </a:p>
        </p:txBody>
      </p:sp>
      <p:sp>
        <p:nvSpPr>
          <p:cNvPr id="221" name="Google Shape;221;p3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2" name="Google Shape;222;p3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3" name="Google Shape;223;p3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24"/>
        <p:cNvGrpSpPr/>
        <p:nvPr/>
      </p:nvGrpSpPr>
      <p:grpSpPr>
        <a:xfrm>
          <a:off x="0" y="0"/>
          <a:ext cx="0" cy="0"/>
          <a:chOff x="0" y="0"/>
          <a:chExt cx="0" cy="0"/>
        </a:xfrm>
      </p:grpSpPr>
      <p:sp>
        <p:nvSpPr>
          <p:cNvPr id="225" name="Google Shape;225;p3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6" name="Google Shape;226;p35"/>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227" name="Google Shape;227;p35"/>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Font typeface="Calibri"/>
              <a:buNone/>
              <a:defRPr sz="1400"/>
            </a:lvl1pPr>
            <a:lvl2pPr marL="914400" lvl="1" indent="-228600" algn="l">
              <a:spcBef>
                <a:spcPts val="240"/>
              </a:spcBef>
              <a:spcAft>
                <a:spcPts val="0"/>
              </a:spcAft>
              <a:buClr>
                <a:schemeClr val="dk1"/>
              </a:buClr>
              <a:buSzPts val="1200"/>
              <a:buFont typeface="Calibri"/>
              <a:buNone/>
              <a:defRPr sz="1200"/>
            </a:lvl2pPr>
            <a:lvl3pPr marL="1371600" lvl="2" indent="-228600" algn="l">
              <a:spcBef>
                <a:spcPts val="200"/>
              </a:spcBef>
              <a:spcAft>
                <a:spcPts val="0"/>
              </a:spcAft>
              <a:buClr>
                <a:schemeClr val="dk1"/>
              </a:buClr>
              <a:buSzPts val="1000"/>
              <a:buFont typeface="Calibri"/>
              <a:buNone/>
              <a:defRPr sz="1000"/>
            </a:lvl3pPr>
            <a:lvl4pPr marL="1828800" lvl="3" indent="-228600" algn="l">
              <a:spcBef>
                <a:spcPts val="180"/>
              </a:spcBef>
              <a:spcAft>
                <a:spcPts val="0"/>
              </a:spcAft>
              <a:buClr>
                <a:schemeClr val="dk1"/>
              </a:buClr>
              <a:buSzPts val="900"/>
              <a:buFont typeface="Calibri"/>
              <a:buNone/>
              <a:defRPr sz="900"/>
            </a:lvl4pPr>
            <a:lvl5pPr marL="2286000" lvl="4" indent="-228600" algn="l">
              <a:spcBef>
                <a:spcPts val="180"/>
              </a:spcBef>
              <a:spcAft>
                <a:spcPts val="0"/>
              </a:spcAft>
              <a:buClr>
                <a:schemeClr val="dk1"/>
              </a:buClr>
              <a:buSzPts val="900"/>
              <a:buFont typeface="Calibri"/>
              <a:buNone/>
              <a:defRPr sz="900"/>
            </a:lvl5pPr>
            <a:lvl6pPr marL="2743200" lvl="5" indent="-228600" algn="l">
              <a:spcBef>
                <a:spcPts val="180"/>
              </a:spcBef>
              <a:spcAft>
                <a:spcPts val="0"/>
              </a:spcAft>
              <a:buClr>
                <a:schemeClr val="dk1"/>
              </a:buClr>
              <a:buSzPts val="900"/>
              <a:buFont typeface="Calibri"/>
              <a:buNone/>
              <a:defRPr sz="900"/>
            </a:lvl6pPr>
            <a:lvl7pPr marL="3200400" lvl="6" indent="-228600" algn="l">
              <a:spcBef>
                <a:spcPts val="180"/>
              </a:spcBef>
              <a:spcAft>
                <a:spcPts val="0"/>
              </a:spcAft>
              <a:buClr>
                <a:schemeClr val="dk1"/>
              </a:buClr>
              <a:buSzPts val="900"/>
              <a:buFont typeface="Calibri"/>
              <a:buNone/>
              <a:defRPr sz="900"/>
            </a:lvl7pPr>
            <a:lvl8pPr marL="3657600" lvl="7" indent="-228600" algn="l">
              <a:spcBef>
                <a:spcPts val="180"/>
              </a:spcBef>
              <a:spcAft>
                <a:spcPts val="0"/>
              </a:spcAft>
              <a:buClr>
                <a:schemeClr val="dk1"/>
              </a:buClr>
              <a:buSzPts val="900"/>
              <a:buFont typeface="Calibri"/>
              <a:buNone/>
              <a:defRPr sz="900"/>
            </a:lvl8pPr>
            <a:lvl9pPr marL="4114800" lvl="8" indent="-228600" algn="l">
              <a:spcBef>
                <a:spcPts val="180"/>
              </a:spcBef>
              <a:spcAft>
                <a:spcPts val="0"/>
              </a:spcAft>
              <a:buClr>
                <a:schemeClr val="dk1"/>
              </a:buClr>
              <a:buSzPts val="900"/>
              <a:buFont typeface="Calibri"/>
              <a:buNone/>
              <a:defRPr sz="900"/>
            </a:lvl9pPr>
          </a:lstStyle>
          <a:p>
            <a:endParaRPr/>
          </a:p>
        </p:txBody>
      </p:sp>
      <p:sp>
        <p:nvSpPr>
          <p:cNvPr id="228" name="Google Shape;228;p3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9" name="Google Shape;229;p3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0" name="Google Shape;230;p3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31"/>
        <p:cNvGrpSpPr/>
        <p:nvPr/>
      </p:nvGrpSpPr>
      <p:grpSpPr>
        <a:xfrm>
          <a:off x="0" y="0"/>
          <a:ext cx="0" cy="0"/>
          <a:chOff x="0" y="0"/>
          <a:chExt cx="0" cy="0"/>
        </a:xfrm>
      </p:grpSpPr>
      <p:sp>
        <p:nvSpPr>
          <p:cNvPr id="232" name="Google Shape;232;p3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3" name="Google Shape;233;p36"/>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34" name="Google Shape;234;p3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5" name="Google Shape;235;p3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6" name="Google Shape;236;p3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37"/>
        <p:cNvGrpSpPr/>
        <p:nvPr/>
      </p:nvGrpSpPr>
      <p:grpSpPr>
        <a:xfrm>
          <a:off x="0" y="0"/>
          <a:ext cx="0" cy="0"/>
          <a:chOff x="0" y="0"/>
          <a:chExt cx="0" cy="0"/>
        </a:xfrm>
      </p:grpSpPr>
      <p:sp>
        <p:nvSpPr>
          <p:cNvPr id="238" name="Google Shape;238;p37"/>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9" name="Google Shape;239;p37"/>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0" name="Google Shape;240;p3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1" name="Google Shape;241;p3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2" name="Google Shape;242;p3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Content and Text" type="objAndTx">
  <p:cSld name="OBJECT_AND_TEXT">
    <p:spTree>
      <p:nvGrpSpPr>
        <p:cNvPr id="1" name="Shape 243"/>
        <p:cNvGrpSpPr/>
        <p:nvPr/>
      </p:nvGrpSpPr>
      <p:grpSpPr>
        <a:xfrm>
          <a:off x="0" y="0"/>
          <a:ext cx="0" cy="0"/>
          <a:chOff x="0" y="0"/>
          <a:chExt cx="0" cy="0"/>
        </a:xfrm>
      </p:grpSpPr>
      <p:sp>
        <p:nvSpPr>
          <p:cNvPr id="244" name="Google Shape;244;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45" name="Google Shape;245;p3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6" name="Google Shape;246;p3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7" name="Google Shape;247;p3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8" name="Google Shape;248;p3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9" name="Google Shape;249;p3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Font typeface="Calibri"/>
              <a:buChar char="•"/>
              <a:defRPr sz="2800"/>
            </a:lvl1pPr>
            <a:lvl2pPr marL="914400" lvl="1" indent="-381000" algn="l">
              <a:spcBef>
                <a:spcPts val="480"/>
              </a:spcBef>
              <a:spcAft>
                <a:spcPts val="0"/>
              </a:spcAft>
              <a:buClr>
                <a:schemeClr val="dk1"/>
              </a:buClr>
              <a:buSzPts val="2400"/>
              <a:buFont typeface="Calibri"/>
              <a:buChar char="–"/>
              <a:defRPr sz="2400"/>
            </a:lvl2pPr>
            <a:lvl3pPr marL="1371600" lvl="2" indent="-355600" algn="l">
              <a:spcBef>
                <a:spcPts val="400"/>
              </a:spcBef>
              <a:spcAft>
                <a:spcPts val="0"/>
              </a:spcAft>
              <a:buClr>
                <a:schemeClr val="dk1"/>
              </a:buClr>
              <a:buSzPts val="2000"/>
              <a:buFont typeface="Calibri"/>
              <a:buChar char="•"/>
              <a:defRPr sz="2000"/>
            </a:lvl3pPr>
            <a:lvl4pPr marL="1828800" lvl="3" indent="-342900" algn="l">
              <a:spcBef>
                <a:spcPts val="360"/>
              </a:spcBef>
              <a:spcAft>
                <a:spcPts val="0"/>
              </a:spcAft>
              <a:buClr>
                <a:schemeClr val="dk1"/>
              </a:buClr>
              <a:buSzPts val="1800"/>
              <a:buFont typeface="Calibri"/>
              <a:buChar char="–"/>
              <a:defRPr sz="1800"/>
            </a:lvl4pPr>
            <a:lvl5pPr marL="2286000" lvl="4" indent="-342900" algn="l">
              <a:spcBef>
                <a:spcPts val="360"/>
              </a:spcBef>
              <a:spcAft>
                <a:spcPts val="0"/>
              </a:spcAft>
              <a:buClr>
                <a:schemeClr val="dk1"/>
              </a:buClr>
              <a:buSzPts val="1800"/>
              <a:buFont typeface="Calibri"/>
              <a:buChar char="»"/>
              <a:defRPr sz="1800"/>
            </a:lvl5pPr>
            <a:lvl6pPr marL="2743200" lvl="5" indent="-342900" algn="l">
              <a:spcBef>
                <a:spcPts val="360"/>
              </a:spcBef>
              <a:spcAft>
                <a:spcPts val="0"/>
              </a:spcAft>
              <a:buClr>
                <a:schemeClr val="dk1"/>
              </a:buClr>
              <a:buSzPts val="1800"/>
              <a:buFont typeface="Calibri"/>
              <a:buChar char="»"/>
              <a:defRPr sz="1800"/>
            </a:lvl6pPr>
            <a:lvl7pPr marL="3200400" lvl="6" indent="-342900" algn="l">
              <a:spcBef>
                <a:spcPts val="360"/>
              </a:spcBef>
              <a:spcAft>
                <a:spcPts val="0"/>
              </a:spcAft>
              <a:buClr>
                <a:schemeClr val="dk1"/>
              </a:buClr>
              <a:buSzPts val="1800"/>
              <a:buFont typeface="Calibri"/>
              <a:buChar char="»"/>
              <a:defRPr sz="1800"/>
            </a:lvl7pPr>
            <a:lvl8pPr marL="3657600" lvl="7" indent="-342900" algn="l">
              <a:spcBef>
                <a:spcPts val="360"/>
              </a:spcBef>
              <a:spcAft>
                <a:spcPts val="0"/>
              </a:spcAft>
              <a:buClr>
                <a:schemeClr val="dk1"/>
              </a:buClr>
              <a:buSzPts val="1800"/>
              <a:buFont typeface="Calibri"/>
              <a:buChar char="»"/>
              <a:defRPr sz="1800"/>
            </a:lvl8pPr>
            <a:lvl9pPr marL="4114800" lvl="8" indent="-342900" algn="l">
              <a:spcBef>
                <a:spcPts val="360"/>
              </a:spcBef>
              <a:spcAft>
                <a:spcPts val="0"/>
              </a:spcAft>
              <a:buClr>
                <a:schemeClr val="dk1"/>
              </a:buClr>
              <a:buSzPts val="1800"/>
              <a:buFont typeface="Calibri"/>
              <a:buChar char="»"/>
              <a:defRPr sz="1800"/>
            </a:lvl9pPr>
          </a:lstStyle>
          <a:p>
            <a:endParaRPr/>
          </a:p>
        </p:txBody>
      </p:sp>
      <p:sp>
        <p:nvSpPr>
          <p:cNvPr id="37" name="Google Shape;37;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Font typeface="Calibri"/>
              <a:buChar char="•"/>
              <a:defRPr sz="2800"/>
            </a:lvl1pPr>
            <a:lvl2pPr marL="914400" lvl="1" indent="-381000" algn="l">
              <a:spcBef>
                <a:spcPts val="480"/>
              </a:spcBef>
              <a:spcAft>
                <a:spcPts val="0"/>
              </a:spcAft>
              <a:buClr>
                <a:schemeClr val="dk1"/>
              </a:buClr>
              <a:buSzPts val="2400"/>
              <a:buFont typeface="Calibri"/>
              <a:buChar char="–"/>
              <a:defRPr sz="2400"/>
            </a:lvl2pPr>
            <a:lvl3pPr marL="1371600" lvl="2" indent="-355600" algn="l">
              <a:spcBef>
                <a:spcPts val="400"/>
              </a:spcBef>
              <a:spcAft>
                <a:spcPts val="0"/>
              </a:spcAft>
              <a:buClr>
                <a:schemeClr val="dk1"/>
              </a:buClr>
              <a:buSzPts val="2000"/>
              <a:buFont typeface="Calibri"/>
              <a:buChar char="•"/>
              <a:defRPr sz="2000"/>
            </a:lvl3pPr>
            <a:lvl4pPr marL="1828800" lvl="3" indent="-342900" algn="l">
              <a:spcBef>
                <a:spcPts val="360"/>
              </a:spcBef>
              <a:spcAft>
                <a:spcPts val="0"/>
              </a:spcAft>
              <a:buClr>
                <a:schemeClr val="dk1"/>
              </a:buClr>
              <a:buSzPts val="1800"/>
              <a:buFont typeface="Calibri"/>
              <a:buChar char="–"/>
              <a:defRPr sz="1800"/>
            </a:lvl4pPr>
            <a:lvl5pPr marL="2286000" lvl="4" indent="-342900" algn="l">
              <a:spcBef>
                <a:spcPts val="360"/>
              </a:spcBef>
              <a:spcAft>
                <a:spcPts val="0"/>
              </a:spcAft>
              <a:buClr>
                <a:schemeClr val="dk1"/>
              </a:buClr>
              <a:buSzPts val="1800"/>
              <a:buFont typeface="Calibri"/>
              <a:buChar char="»"/>
              <a:defRPr sz="1800"/>
            </a:lvl5pPr>
            <a:lvl6pPr marL="2743200" lvl="5" indent="-342900" algn="l">
              <a:spcBef>
                <a:spcPts val="360"/>
              </a:spcBef>
              <a:spcAft>
                <a:spcPts val="0"/>
              </a:spcAft>
              <a:buClr>
                <a:schemeClr val="dk1"/>
              </a:buClr>
              <a:buSzPts val="1800"/>
              <a:buFont typeface="Calibri"/>
              <a:buChar char="»"/>
              <a:defRPr sz="1800"/>
            </a:lvl6pPr>
            <a:lvl7pPr marL="3200400" lvl="6" indent="-342900" algn="l">
              <a:spcBef>
                <a:spcPts val="360"/>
              </a:spcBef>
              <a:spcAft>
                <a:spcPts val="0"/>
              </a:spcAft>
              <a:buClr>
                <a:schemeClr val="dk1"/>
              </a:buClr>
              <a:buSzPts val="1800"/>
              <a:buFont typeface="Calibri"/>
              <a:buChar char="»"/>
              <a:defRPr sz="1800"/>
            </a:lvl7pPr>
            <a:lvl8pPr marL="3657600" lvl="7" indent="-342900" algn="l">
              <a:spcBef>
                <a:spcPts val="360"/>
              </a:spcBef>
              <a:spcAft>
                <a:spcPts val="0"/>
              </a:spcAft>
              <a:buClr>
                <a:schemeClr val="dk1"/>
              </a:buClr>
              <a:buSzPts val="1800"/>
              <a:buFont typeface="Calibri"/>
              <a:buChar char="»"/>
              <a:defRPr sz="1800"/>
            </a:lvl8pPr>
            <a:lvl9pPr marL="4114800" lvl="8" indent="-342900" algn="l">
              <a:spcBef>
                <a:spcPts val="360"/>
              </a:spcBef>
              <a:spcAft>
                <a:spcPts val="0"/>
              </a:spcAft>
              <a:buClr>
                <a:schemeClr val="dk1"/>
              </a:buClr>
              <a:buSzPts val="1800"/>
              <a:buFont typeface="Calibri"/>
              <a:buChar char="»"/>
              <a:defRPr sz="1800"/>
            </a:lvl9pPr>
          </a:lstStyle>
          <a:p>
            <a:endParaRPr/>
          </a:p>
        </p:txBody>
      </p:sp>
      <p:sp>
        <p:nvSpPr>
          <p:cNvPr id="38" name="Google Shape;38;p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Font typeface="Calibri"/>
              <a:buNone/>
              <a:defRPr sz="2400" b="1"/>
            </a:lvl1pPr>
            <a:lvl2pPr marL="914400" lvl="1" indent="-228600" algn="l">
              <a:spcBef>
                <a:spcPts val="400"/>
              </a:spcBef>
              <a:spcAft>
                <a:spcPts val="0"/>
              </a:spcAft>
              <a:buClr>
                <a:schemeClr val="dk1"/>
              </a:buClr>
              <a:buSzPts val="2000"/>
              <a:buFont typeface="Calibri"/>
              <a:buNone/>
              <a:defRPr sz="2000" b="1"/>
            </a:lvl2pPr>
            <a:lvl3pPr marL="1371600" lvl="2" indent="-228600" algn="l">
              <a:spcBef>
                <a:spcPts val="360"/>
              </a:spcBef>
              <a:spcAft>
                <a:spcPts val="0"/>
              </a:spcAft>
              <a:buClr>
                <a:schemeClr val="dk1"/>
              </a:buClr>
              <a:buSzPts val="1800"/>
              <a:buFont typeface="Calibri"/>
              <a:buNone/>
              <a:defRPr sz="1800" b="1"/>
            </a:lvl3pPr>
            <a:lvl4pPr marL="1828800" lvl="3" indent="-228600" algn="l">
              <a:spcBef>
                <a:spcPts val="320"/>
              </a:spcBef>
              <a:spcAft>
                <a:spcPts val="0"/>
              </a:spcAft>
              <a:buClr>
                <a:schemeClr val="dk1"/>
              </a:buClr>
              <a:buSzPts val="1600"/>
              <a:buFont typeface="Calibri"/>
              <a:buNone/>
              <a:defRPr sz="1600" b="1"/>
            </a:lvl4pPr>
            <a:lvl5pPr marL="2286000" lvl="4" indent="-228600" algn="l">
              <a:spcBef>
                <a:spcPts val="320"/>
              </a:spcBef>
              <a:spcAft>
                <a:spcPts val="0"/>
              </a:spcAft>
              <a:buClr>
                <a:schemeClr val="dk1"/>
              </a:buClr>
              <a:buSzPts val="1600"/>
              <a:buFont typeface="Calibri"/>
              <a:buNone/>
              <a:defRPr sz="1600" b="1"/>
            </a:lvl5pPr>
            <a:lvl6pPr marL="2743200" lvl="5" indent="-228600" algn="l">
              <a:spcBef>
                <a:spcPts val="320"/>
              </a:spcBef>
              <a:spcAft>
                <a:spcPts val="0"/>
              </a:spcAft>
              <a:buClr>
                <a:schemeClr val="dk1"/>
              </a:buClr>
              <a:buSzPts val="1600"/>
              <a:buFont typeface="Calibri"/>
              <a:buNone/>
              <a:defRPr sz="1600" b="1"/>
            </a:lvl6pPr>
            <a:lvl7pPr marL="3200400" lvl="6" indent="-228600" algn="l">
              <a:spcBef>
                <a:spcPts val="320"/>
              </a:spcBef>
              <a:spcAft>
                <a:spcPts val="0"/>
              </a:spcAft>
              <a:buClr>
                <a:schemeClr val="dk1"/>
              </a:buClr>
              <a:buSzPts val="1600"/>
              <a:buFont typeface="Calibri"/>
              <a:buNone/>
              <a:defRPr sz="1600" b="1"/>
            </a:lvl7pPr>
            <a:lvl8pPr marL="3657600" lvl="7" indent="-228600" algn="l">
              <a:spcBef>
                <a:spcPts val="320"/>
              </a:spcBef>
              <a:spcAft>
                <a:spcPts val="0"/>
              </a:spcAft>
              <a:buClr>
                <a:schemeClr val="dk1"/>
              </a:buClr>
              <a:buSzPts val="1600"/>
              <a:buFont typeface="Calibri"/>
              <a:buNone/>
              <a:defRPr sz="1600" b="1"/>
            </a:lvl8pPr>
            <a:lvl9pPr marL="4114800" lvl="8" indent="-228600" algn="l">
              <a:spcBef>
                <a:spcPts val="320"/>
              </a:spcBef>
              <a:spcAft>
                <a:spcPts val="0"/>
              </a:spcAft>
              <a:buClr>
                <a:schemeClr val="dk1"/>
              </a:buClr>
              <a:buSzPts val="1600"/>
              <a:buFont typeface="Calibri"/>
              <a:buNone/>
              <a:defRPr sz="1600" b="1"/>
            </a:lvl9pPr>
          </a:lstStyle>
          <a:p>
            <a:endParaRPr/>
          </a:p>
        </p:txBody>
      </p:sp>
      <p:sp>
        <p:nvSpPr>
          <p:cNvPr id="44" name="Google Shape;44;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Font typeface="Calibri"/>
              <a:buChar char="•"/>
              <a:defRPr sz="2400"/>
            </a:lvl1pPr>
            <a:lvl2pPr marL="914400" lvl="1" indent="-355600" algn="l">
              <a:spcBef>
                <a:spcPts val="400"/>
              </a:spcBef>
              <a:spcAft>
                <a:spcPts val="0"/>
              </a:spcAft>
              <a:buClr>
                <a:schemeClr val="dk1"/>
              </a:buClr>
              <a:buSzPts val="2000"/>
              <a:buFont typeface="Calibri"/>
              <a:buChar char="–"/>
              <a:defRPr sz="2000"/>
            </a:lvl2pPr>
            <a:lvl3pPr marL="1371600" lvl="2" indent="-342900" algn="l">
              <a:spcBef>
                <a:spcPts val="360"/>
              </a:spcBef>
              <a:spcAft>
                <a:spcPts val="0"/>
              </a:spcAft>
              <a:buClr>
                <a:schemeClr val="dk1"/>
              </a:buClr>
              <a:buSzPts val="1800"/>
              <a:buFont typeface="Calibri"/>
              <a:buChar char="•"/>
              <a:defRPr sz="1800"/>
            </a:lvl3pPr>
            <a:lvl4pPr marL="1828800" lvl="3" indent="-330200" algn="l">
              <a:spcBef>
                <a:spcPts val="320"/>
              </a:spcBef>
              <a:spcAft>
                <a:spcPts val="0"/>
              </a:spcAft>
              <a:buClr>
                <a:schemeClr val="dk1"/>
              </a:buClr>
              <a:buSzPts val="1600"/>
              <a:buFont typeface="Calibri"/>
              <a:buChar char="–"/>
              <a:defRPr sz="1600"/>
            </a:lvl4pPr>
            <a:lvl5pPr marL="2286000" lvl="4" indent="-330200" algn="l">
              <a:spcBef>
                <a:spcPts val="320"/>
              </a:spcBef>
              <a:spcAft>
                <a:spcPts val="0"/>
              </a:spcAft>
              <a:buClr>
                <a:schemeClr val="dk1"/>
              </a:buClr>
              <a:buSzPts val="1600"/>
              <a:buFont typeface="Calibri"/>
              <a:buChar char="»"/>
              <a:defRPr sz="1600"/>
            </a:lvl5pPr>
            <a:lvl6pPr marL="2743200" lvl="5" indent="-330200" algn="l">
              <a:spcBef>
                <a:spcPts val="320"/>
              </a:spcBef>
              <a:spcAft>
                <a:spcPts val="0"/>
              </a:spcAft>
              <a:buClr>
                <a:schemeClr val="dk1"/>
              </a:buClr>
              <a:buSzPts val="1600"/>
              <a:buFont typeface="Calibri"/>
              <a:buChar char="»"/>
              <a:defRPr sz="1600"/>
            </a:lvl6pPr>
            <a:lvl7pPr marL="3200400" lvl="6" indent="-330200" algn="l">
              <a:spcBef>
                <a:spcPts val="320"/>
              </a:spcBef>
              <a:spcAft>
                <a:spcPts val="0"/>
              </a:spcAft>
              <a:buClr>
                <a:schemeClr val="dk1"/>
              </a:buClr>
              <a:buSzPts val="1600"/>
              <a:buFont typeface="Calibri"/>
              <a:buChar char="»"/>
              <a:defRPr sz="1600"/>
            </a:lvl7pPr>
            <a:lvl8pPr marL="3657600" lvl="7" indent="-330200" algn="l">
              <a:spcBef>
                <a:spcPts val="320"/>
              </a:spcBef>
              <a:spcAft>
                <a:spcPts val="0"/>
              </a:spcAft>
              <a:buClr>
                <a:schemeClr val="dk1"/>
              </a:buClr>
              <a:buSzPts val="1600"/>
              <a:buFont typeface="Calibri"/>
              <a:buChar char="»"/>
              <a:defRPr sz="1600"/>
            </a:lvl8pPr>
            <a:lvl9pPr marL="4114800" lvl="8" indent="-330200" algn="l">
              <a:spcBef>
                <a:spcPts val="320"/>
              </a:spcBef>
              <a:spcAft>
                <a:spcPts val="0"/>
              </a:spcAft>
              <a:buClr>
                <a:schemeClr val="dk1"/>
              </a:buClr>
              <a:buSzPts val="1600"/>
              <a:buFont typeface="Calibri"/>
              <a:buChar char="»"/>
              <a:defRPr sz="1600"/>
            </a:lvl9pPr>
          </a:lstStyle>
          <a:p>
            <a:endParaRPr/>
          </a:p>
        </p:txBody>
      </p:sp>
      <p:sp>
        <p:nvSpPr>
          <p:cNvPr id="45" name="Google Shape;45;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Font typeface="Calibri"/>
              <a:buNone/>
              <a:defRPr sz="2400" b="1"/>
            </a:lvl1pPr>
            <a:lvl2pPr marL="914400" lvl="1" indent="-228600" algn="l">
              <a:spcBef>
                <a:spcPts val="400"/>
              </a:spcBef>
              <a:spcAft>
                <a:spcPts val="0"/>
              </a:spcAft>
              <a:buClr>
                <a:schemeClr val="dk1"/>
              </a:buClr>
              <a:buSzPts val="2000"/>
              <a:buFont typeface="Calibri"/>
              <a:buNone/>
              <a:defRPr sz="2000" b="1"/>
            </a:lvl2pPr>
            <a:lvl3pPr marL="1371600" lvl="2" indent="-228600" algn="l">
              <a:spcBef>
                <a:spcPts val="360"/>
              </a:spcBef>
              <a:spcAft>
                <a:spcPts val="0"/>
              </a:spcAft>
              <a:buClr>
                <a:schemeClr val="dk1"/>
              </a:buClr>
              <a:buSzPts val="1800"/>
              <a:buFont typeface="Calibri"/>
              <a:buNone/>
              <a:defRPr sz="1800" b="1"/>
            </a:lvl3pPr>
            <a:lvl4pPr marL="1828800" lvl="3" indent="-228600" algn="l">
              <a:spcBef>
                <a:spcPts val="320"/>
              </a:spcBef>
              <a:spcAft>
                <a:spcPts val="0"/>
              </a:spcAft>
              <a:buClr>
                <a:schemeClr val="dk1"/>
              </a:buClr>
              <a:buSzPts val="1600"/>
              <a:buFont typeface="Calibri"/>
              <a:buNone/>
              <a:defRPr sz="1600" b="1"/>
            </a:lvl4pPr>
            <a:lvl5pPr marL="2286000" lvl="4" indent="-228600" algn="l">
              <a:spcBef>
                <a:spcPts val="320"/>
              </a:spcBef>
              <a:spcAft>
                <a:spcPts val="0"/>
              </a:spcAft>
              <a:buClr>
                <a:schemeClr val="dk1"/>
              </a:buClr>
              <a:buSzPts val="1600"/>
              <a:buFont typeface="Calibri"/>
              <a:buNone/>
              <a:defRPr sz="1600" b="1"/>
            </a:lvl5pPr>
            <a:lvl6pPr marL="2743200" lvl="5" indent="-228600" algn="l">
              <a:spcBef>
                <a:spcPts val="320"/>
              </a:spcBef>
              <a:spcAft>
                <a:spcPts val="0"/>
              </a:spcAft>
              <a:buClr>
                <a:schemeClr val="dk1"/>
              </a:buClr>
              <a:buSzPts val="1600"/>
              <a:buFont typeface="Calibri"/>
              <a:buNone/>
              <a:defRPr sz="1600" b="1"/>
            </a:lvl6pPr>
            <a:lvl7pPr marL="3200400" lvl="6" indent="-228600" algn="l">
              <a:spcBef>
                <a:spcPts val="320"/>
              </a:spcBef>
              <a:spcAft>
                <a:spcPts val="0"/>
              </a:spcAft>
              <a:buClr>
                <a:schemeClr val="dk1"/>
              </a:buClr>
              <a:buSzPts val="1600"/>
              <a:buFont typeface="Calibri"/>
              <a:buNone/>
              <a:defRPr sz="1600" b="1"/>
            </a:lvl7pPr>
            <a:lvl8pPr marL="3657600" lvl="7" indent="-228600" algn="l">
              <a:spcBef>
                <a:spcPts val="320"/>
              </a:spcBef>
              <a:spcAft>
                <a:spcPts val="0"/>
              </a:spcAft>
              <a:buClr>
                <a:schemeClr val="dk1"/>
              </a:buClr>
              <a:buSzPts val="1600"/>
              <a:buFont typeface="Calibri"/>
              <a:buNone/>
              <a:defRPr sz="1600" b="1"/>
            </a:lvl8pPr>
            <a:lvl9pPr marL="4114800" lvl="8" indent="-228600" algn="l">
              <a:spcBef>
                <a:spcPts val="320"/>
              </a:spcBef>
              <a:spcAft>
                <a:spcPts val="0"/>
              </a:spcAft>
              <a:buClr>
                <a:schemeClr val="dk1"/>
              </a:buClr>
              <a:buSzPts val="1600"/>
              <a:buFont typeface="Calibri"/>
              <a:buNone/>
              <a:defRPr sz="1600" b="1"/>
            </a:lvl9pPr>
          </a:lstStyle>
          <a:p>
            <a:endParaRPr/>
          </a:p>
        </p:txBody>
      </p:sp>
      <p:sp>
        <p:nvSpPr>
          <p:cNvPr id="46" name="Google Shape;46;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Font typeface="Calibri"/>
              <a:buChar char="•"/>
              <a:defRPr sz="2400"/>
            </a:lvl1pPr>
            <a:lvl2pPr marL="914400" lvl="1" indent="-355600" algn="l">
              <a:spcBef>
                <a:spcPts val="400"/>
              </a:spcBef>
              <a:spcAft>
                <a:spcPts val="0"/>
              </a:spcAft>
              <a:buClr>
                <a:schemeClr val="dk1"/>
              </a:buClr>
              <a:buSzPts val="2000"/>
              <a:buFont typeface="Calibri"/>
              <a:buChar char="–"/>
              <a:defRPr sz="2000"/>
            </a:lvl2pPr>
            <a:lvl3pPr marL="1371600" lvl="2" indent="-342900" algn="l">
              <a:spcBef>
                <a:spcPts val="360"/>
              </a:spcBef>
              <a:spcAft>
                <a:spcPts val="0"/>
              </a:spcAft>
              <a:buClr>
                <a:schemeClr val="dk1"/>
              </a:buClr>
              <a:buSzPts val="1800"/>
              <a:buFont typeface="Calibri"/>
              <a:buChar char="•"/>
              <a:defRPr sz="1800"/>
            </a:lvl3pPr>
            <a:lvl4pPr marL="1828800" lvl="3" indent="-330200" algn="l">
              <a:spcBef>
                <a:spcPts val="320"/>
              </a:spcBef>
              <a:spcAft>
                <a:spcPts val="0"/>
              </a:spcAft>
              <a:buClr>
                <a:schemeClr val="dk1"/>
              </a:buClr>
              <a:buSzPts val="1600"/>
              <a:buFont typeface="Calibri"/>
              <a:buChar char="–"/>
              <a:defRPr sz="1600"/>
            </a:lvl4pPr>
            <a:lvl5pPr marL="2286000" lvl="4" indent="-330200" algn="l">
              <a:spcBef>
                <a:spcPts val="320"/>
              </a:spcBef>
              <a:spcAft>
                <a:spcPts val="0"/>
              </a:spcAft>
              <a:buClr>
                <a:schemeClr val="dk1"/>
              </a:buClr>
              <a:buSzPts val="1600"/>
              <a:buFont typeface="Calibri"/>
              <a:buChar char="»"/>
              <a:defRPr sz="1600"/>
            </a:lvl5pPr>
            <a:lvl6pPr marL="2743200" lvl="5" indent="-330200" algn="l">
              <a:spcBef>
                <a:spcPts val="320"/>
              </a:spcBef>
              <a:spcAft>
                <a:spcPts val="0"/>
              </a:spcAft>
              <a:buClr>
                <a:schemeClr val="dk1"/>
              </a:buClr>
              <a:buSzPts val="1600"/>
              <a:buFont typeface="Calibri"/>
              <a:buChar char="»"/>
              <a:defRPr sz="1600"/>
            </a:lvl6pPr>
            <a:lvl7pPr marL="3200400" lvl="6" indent="-330200" algn="l">
              <a:spcBef>
                <a:spcPts val="320"/>
              </a:spcBef>
              <a:spcAft>
                <a:spcPts val="0"/>
              </a:spcAft>
              <a:buClr>
                <a:schemeClr val="dk1"/>
              </a:buClr>
              <a:buSzPts val="1600"/>
              <a:buFont typeface="Calibri"/>
              <a:buChar char="»"/>
              <a:defRPr sz="1600"/>
            </a:lvl7pPr>
            <a:lvl8pPr marL="3657600" lvl="7" indent="-330200" algn="l">
              <a:spcBef>
                <a:spcPts val="320"/>
              </a:spcBef>
              <a:spcAft>
                <a:spcPts val="0"/>
              </a:spcAft>
              <a:buClr>
                <a:schemeClr val="dk1"/>
              </a:buClr>
              <a:buSzPts val="1600"/>
              <a:buFont typeface="Calibri"/>
              <a:buChar char="»"/>
              <a:defRPr sz="1600"/>
            </a:lvl8pPr>
            <a:lvl9pPr marL="4114800" lvl="8" indent="-330200" algn="l">
              <a:spcBef>
                <a:spcPts val="320"/>
              </a:spcBef>
              <a:spcAft>
                <a:spcPts val="0"/>
              </a:spcAft>
              <a:buClr>
                <a:schemeClr val="dk1"/>
              </a:buClr>
              <a:buSzPts val="1600"/>
              <a:buFont typeface="Calibri"/>
              <a:buChar char="»"/>
              <a:defRPr sz="1600"/>
            </a:lvl9pPr>
          </a:lstStyle>
          <a:p>
            <a:endParaRPr/>
          </a:p>
        </p:txBody>
      </p:sp>
      <p:sp>
        <p:nvSpPr>
          <p:cNvPr id="47" name="Google Shape;47;p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Font typeface="Calibri"/>
              <a:buChar char="•"/>
              <a:defRPr sz="3200"/>
            </a:lvl1pPr>
            <a:lvl2pPr marL="914400" lvl="1" indent="-406400" algn="l">
              <a:spcBef>
                <a:spcPts val="560"/>
              </a:spcBef>
              <a:spcAft>
                <a:spcPts val="0"/>
              </a:spcAft>
              <a:buClr>
                <a:schemeClr val="dk1"/>
              </a:buClr>
              <a:buSzPts val="2800"/>
              <a:buFont typeface="Calibri"/>
              <a:buChar char="–"/>
              <a:defRPr sz="2800"/>
            </a:lvl2pPr>
            <a:lvl3pPr marL="1371600" lvl="2" indent="-381000" algn="l">
              <a:spcBef>
                <a:spcPts val="480"/>
              </a:spcBef>
              <a:spcAft>
                <a:spcPts val="0"/>
              </a:spcAft>
              <a:buClr>
                <a:schemeClr val="dk1"/>
              </a:buClr>
              <a:buSzPts val="2400"/>
              <a:buFont typeface="Calibri"/>
              <a:buChar char="•"/>
              <a:defRPr sz="2400"/>
            </a:lvl3pPr>
            <a:lvl4pPr marL="1828800" lvl="3" indent="-355600" algn="l">
              <a:spcBef>
                <a:spcPts val="400"/>
              </a:spcBef>
              <a:spcAft>
                <a:spcPts val="0"/>
              </a:spcAft>
              <a:buClr>
                <a:schemeClr val="dk1"/>
              </a:buClr>
              <a:buSzPts val="2000"/>
              <a:buFont typeface="Calibri"/>
              <a:buChar char="–"/>
              <a:defRPr sz="2000"/>
            </a:lvl4pPr>
            <a:lvl5pPr marL="2286000" lvl="4" indent="-355600" algn="l">
              <a:spcBef>
                <a:spcPts val="400"/>
              </a:spcBef>
              <a:spcAft>
                <a:spcPts val="0"/>
              </a:spcAft>
              <a:buClr>
                <a:schemeClr val="dk1"/>
              </a:buClr>
              <a:buSzPts val="2000"/>
              <a:buFont typeface="Calibri"/>
              <a:buChar char="»"/>
              <a:defRPr sz="2000"/>
            </a:lvl5pPr>
            <a:lvl6pPr marL="2743200" lvl="5" indent="-355600" algn="l">
              <a:spcBef>
                <a:spcPts val="400"/>
              </a:spcBef>
              <a:spcAft>
                <a:spcPts val="0"/>
              </a:spcAft>
              <a:buClr>
                <a:schemeClr val="dk1"/>
              </a:buClr>
              <a:buSzPts val="2000"/>
              <a:buFont typeface="Calibri"/>
              <a:buChar char="»"/>
              <a:defRPr sz="2000"/>
            </a:lvl6pPr>
            <a:lvl7pPr marL="3200400" lvl="6" indent="-355600" algn="l">
              <a:spcBef>
                <a:spcPts val="400"/>
              </a:spcBef>
              <a:spcAft>
                <a:spcPts val="0"/>
              </a:spcAft>
              <a:buClr>
                <a:schemeClr val="dk1"/>
              </a:buClr>
              <a:buSzPts val="2000"/>
              <a:buFont typeface="Calibri"/>
              <a:buChar char="»"/>
              <a:defRPr sz="2000"/>
            </a:lvl7pPr>
            <a:lvl8pPr marL="3657600" lvl="7" indent="-355600" algn="l">
              <a:spcBef>
                <a:spcPts val="400"/>
              </a:spcBef>
              <a:spcAft>
                <a:spcPts val="0"/>
              </a:spcAft>
              <a:buClr>
                <a:schemeClr val="dk1"/>
              </a:buClr>
              <a:buSzPts val="2000"/>
              <a:buFont typeface="Calibri"/>
              <a:buChar char="»"/>
              <a:defRPr sz="2000"/>
            </a:lvl8pPr>
            <a:lvl9pPr marL="4114800" lvl="8" indent="-355600" algn="l">
              <a:spcBef>
                <a:spcPts val="400"/>
              </a:spcBef>
              <a:spcAft>
                <a:spcPts val="0"/>
              </a:spcAft>
              <a:buClr>
                <a:schemeClr val="dk1"/>
              </a:buClr>
              <a:buSzPts val="2000"/>
              <a:buFont typeface="Calibri"/>
              <a:buChar char="»"/>
              <a:defRPr sz="2000"/>
            </a:lvl9pPr>
          </a:lstStyle>
          <a:p>
            <a:endParaRPr/>
          </a:p>
        </p:txBody>
      </p:sp>
      <p:sp>
        <p:nvSpPr>
          <p:cNvPr id="62" name="Google Shape;62;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Font typeface="Calibri"/>
              <a:buNone/>
              <a:defRPr sz="1400"/>
            </a:lvl1pPr>
            <a:lvl2pPr marL="914400" lvl="1" indent="-228600" algn="l">
              <a:spcBef>
                <a:spcPts val="240"/>
              </a:spcBef>
              <a:spcAft>
                <a:spcPts val="0"/>
              </a:spcAft>
              <a:buClr>
                <a:schemeClr val="dk1"/>
              </a:buClr>
              <a:buSzPts val="1200"/>
              <a:buFont typeface="Calibri"/>
              <a:buNone/>
              <a:defRPr sz="1200"/>
            </a:lvl2pPr>
            <a:lvl3pPr marL="1371600" lvl="2" indent="-228600" algn="l">
              <a:spcBef>
                <a:spcPts val="200"/>
              </a:spcBef>
              <a:spcAft>
                <a:spcPts val="0"/>
              </a:spcAft>
              <a:buClr>
                <a:schemeClr val="dk1"/>
              </a:buClr>
              <a:buSzPts val="1000"/>
              <a:buFont typeface="Calibri"/>
              <a:buNone/>
              <a:defRPr sz="1000"/>
            </a:lvl3pPr>
            <a:lvl4pPr marL="1828800" lvl="3" indent="-228600" algn="l">
              <a:spcBef>
                <a:spcPts val="180"/>
              </a:spcBef>
              <a:spcAft>
                <a:spcPts val="0"/>
              </a:spcAft>
              <a:buClr>
                <a:schemeClr val="dk1"/>
              </a:buClr>
              <a:buSzPts val="900"/>
              <a:buFont typeface="Calibri"/>
              <a:buNone/>
              <a:defRPr sz="900"/>
            </a:lvl4pPr>
            <a:lvl5pPr marL="2286000" lvl="4" indent="-228600" algn="l">
              <a:spcBef>
                <a:spcPts val="180"/>
              </a:spcBef>
              <a:spcAft>
                <a:spcPts val="0"/>
              </a:spcAft>
              <a:buClr>
                <a:schemeClr val="dk1"/>
              </a:buClr>
              <a:buSzPts val="900"/>
              <a:buFont typeface="Calibri"/>
              <a:buNone/>
              <a:defRPr sz="900"/>
            </a:lvl5pPr>
            <a:lvl6pPr marL="2743200" lvl="5" indent="-228600" algn="l">
              <a:spcBef>
                <a:spcPts val="180"/>
              </a:spcBef>
              <a:spcAft>
                <a:spcPts val="0"/>
              </a:spcAft>
              <a:buClr>
                <a:schemeClr val="dk1"/>
              </a:buClr>
              <a:buSzPts val="900"/>
              <a:buFont typeface="Calibri"/>
              <a:buNone/>
              <a:defRPr sz="900"/>
            </a:lvl6pPr>
            <a:lvl7pPr marL="3200400" lvl="6" indent="-228600" algn="l">
              <a:spcBef>
                <a:spcPts val="180"/>
              </a:spcBef>
              <a:spcAft>
                <a:spcPts val="0"/>
              </a:spcAft>
              <a:buClr>
                <a:schemeClr val="dk1"/>
              </a:buClr>
              <a:buSzPts val="900"/>
              <a:buFont typeface="Calibri"/>
              <a:buNone/>
              <a:defRPr sz="900"/>
            </a:lvl7pPr>
            <a:lvl8pPr marL="3657600" lvl="7" indent="-228600" algn="l">
              <a:spcBef>
                <a:spcPts val="180"/>
              </a:spcBef>
              <a:spcAft>
                <a:spcPts val="0"/>
              </a:spcAft>
              <a:buClr>
                <a:schemeClr val="dk1"/>
              </a:buClr>
              <a:buSzPts val="900"/>
              <a:buFont typeface="Calibri"/>
              <a:buNone/>
              <a:defRPr sz="900"/>
            </a:lvl8pPr>
            <a:lvl9pPr marL="4114800" lvl="8" indent="-228600" algn="l">
              <a:spcBef>
                <a:spcPts val="180"/>
              </a:spcBef>
              <a:spcAft>
                <a:spcPts val="0"/>
              </a:spcAft>
              <a:buClr>
                <a:schemeClr val="dk1"/>
              </a:buClr>
              <a:buSzPts val="900"/>
              <a:buFont typeface="Calibri"/>
              <a:buNone/>
              <a:defRPr sz="900"/>
            </a:lvl9pPr>
          </a:lstStyle>
          <a:p>
            <a:endParaRPr/>
          </a:p>
        </p:txBody>
      </p:sp>
      <p:sp>
        <p:nvSpPr>
          <p:cNvPr id="63" name="Google Shape;63;p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Calibri"/>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Font typeface="Calibri"/>
              <a:buNone/>
              <a:defRPr sz="1400"/>
            </a:lvl1pPr>
            <a:lvl2pPr marL="914400" lvl="1" indent="-228600" algn="l">
              <a:spcBef>
                <a:spcPts val="240"/>
              </a:spcBef>
              <a:spcAft>
                <a:spcPts val="0"/>
              </a:spcAft>
              <a:buClr>
                <a:schemeClr val="dk1"/>
              </a:buClr>
              <a:buSzPts val="1200"/>
              <a:buFont typeface="Calibri"/>
              <a:buNone/>
              <a:defRPr sz="1200"/>
            </a:lvl2pPr>
            <a:lvl3pPr marL="1371600" lvl="2" indent="-228600" algn="l">
              <a:spcBef>
                <a:spcPts val="200"/>
              </a:spcBef>
              <a:spcAft>
                <a:spcPts val="0"/>
              </a:spcAft>
              <a:buClr>
                <a:schemeClr val="dk1"/>
              </a:buClr>
              <a:buSzPts val="1000"/>
              <a:buFont typeface="Calibri"/>
              <a:buNone/>
              <a:defRPr sz="1000"/>
            </a:lvl3pPr>
            <a:lvl4pPr marL="1828800" lvl="3" indent="-228600" algn="l">
              <a:spcBef>
                <a:spcPts val="180"/>
              </a:spcBef>
              <a:spcAft>
                <a:spcPts val="0"/>
              </a:spcAft>
              <a:buClr>
                <a:schemeClr val="dk1"/>
              </a:buClr>
              <a:buSzPts val="900"/>
              <a:buFont typeface="Calibri"/>
              <a:buNone/>
              <a:defRPr sz="900"/>
            </a:lvl4pPr>
            <a:lvl5pPr marL="2286000" lvl="4" indent="-228600" algn="l">
              <a:spcBef>
                <a:spcPts val="180"/>
              </a:spcBef>
              <a:spcAft>
                <a:spcPts val="0"/>
              </a:spcAft>
              <a:buClr>
                <a:schemeClr val="dk1"/>
              </a:buClr>
              <a:buSzPts val="900"/>
              <a:buFont typeface="Calibri"/>
              <a:buNone/>
              <a:defRPr sz="900"/>
            </a:lvl5pPr>
            <a:lvl6pPr marL="2743200" lvl="5" indent="-228600" algn="l">
              <a:spcBef>
                <a:spcPts val="180"/>
              </a:spcBef>
              <a:spcAft>
                <a:spcPts val="0"/>
              </a:spcAft>
              <a:buClr>
                <a:schemeClr val="dk1"/>
              </a:buClr>
              <a:buSzPts val="900"/>
              <a:buFont typeface="Calibri"/>
              <a:buNone/>
              <a:defRPr sz="900"/>
            </a:lvl6pPr>
            <a:lvl7pPr marL="3200400" lvl="6" indent="-228600" algn="l">
              <a:spcBef>
                <a:spcPts val="180"/>
              </a:spcBef>
              <a:spcAft>
                <a:spcPts val="0"/>
              </a:spcAft>
              <a:buClr>
                <a:schemeClr val="dk1"/>
              </a:buClr>
              <a:buSzPts val="900"/>
              <a:buFont typeface="Calibri"/>
              <a:buNone/>
              <a:defRPr sz="900"/>
            </a:lvl7pPr>
            <a:lvl8pPr marL="3657600" lvl="7" indent="-228600" algn="l">
              <a:spcBef>
                <a:spcPts val="180"/>
              </a:spcBef>
              <a:spcAft>
                <a:spcPts val="0"/>
              </a:spcAft>
              <a:buClr>
                <a:schemeClr val="dk1"/>
              </a:buClr>
              <a:buSzPts val="900"/>
              <a:buFont typeface="Calibri"/>
              <a:buNone/>
              <a:defRPr sz="900"/>
            </a:lvl8pPr>
            <a:lvl9pPr marL="4114800" lvl="8" indent="-228600" algn="l">
              <a:spcBef>
                <a:spcPts val="180"/>
              </a:spcBef>
              <a:spcAft>
                <a:spcPts val="0"/>
              </a:spcAft>
              <a:buClr>
                <a:schemeClr val="dk1"/>
              </a:buClr>
              <a:buSzPts val="900"/>
              <a:buFont typeface="Calibri"/>
              <a:buNone/>
              <a:defRPr sz="900"/>
            </a:lvl9pPr>
          </a:lstStyle>
          <a:p>
            <a:endParaRPr/>
          </a:p>
        </p:txBody>
      </p:sp>
      <p:sp>
        <p:nvSpPr>
          <p:cNvPr id="70" name="Google Shape;70;p1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Calibri"/>
                <a:ea typeface="Calibri"/>
                <a:cs typeface="Calibri"/>
                <a:sym typeface="Calibri"/>
              </a:defRPr>
            </a:lvl1pPr>
            <a:lvl2pPr marL="0" marR="0" lvl="1" indent="0" algn="r">
              <a:spcBef>
                <a:spcPts val="0"/>
              </a:spcBef>
              <a:buNone/>
              <a:defRPr sz="1400">
                <a:solidFill>
                  <a:srgbClr val="000000"/>
                </a:solidFill>
                <a:latin typeface="Calibri"/>
                <a:ea typeface="Calibri"/>
                <a:cs typeface="Calibri"/>
                <a:sym typeface="Calibri"/>
              </a:defRPr>
            </a:lvl2pPr>
            <a:lvl3pPr marL="0" marR="0" lvl="2" indent="0" algn="r">
              <a:spcBef>
                <a:spcPts val="0"/>
              </a:spcBef>
              <a:buNone/>
              <a:defRPr sz="1400">
                <a:solidFill>
                  <a:srgbClr val="000000"/>
                </a:solidFill>
                <a:latin typeface="Calibri"/>
                <a:ea typeface="Calibri"/>
                <a:cs typeface="Calibri"/>
                <a:sym typeface="Calibri"/>
              </a:defRPr>
            </a:lvl3pPr>
            <a:lvl4pPr marL="0" marR="0" lvl="3" indent="0" algn="r">
              <a:spcBef>
                <a:spcPts val="0"/>
              </a:spcBef>
              <a:buNone/>
              <a:defRPr sz="1400">
                <a:solidFill>
                  <a:srgbClr val="000000"/>
                </a:solidFill>
                <a:latin typeface="Calibri"/>
                <a:ea typeface="Calibri"/>
                <a:cs typeface="Calibri"/>
                <a:sym typeface="Calibri"/>
              </a:defRPr>
            </a:lvl4pPr>
            <a:lvl5pPr marL="0" marR="0" lvl="4" indent="0" algn="r">
              <a:spcBef>
                <a:spcPts val="0"/>
              </a:spcBef>
              <a:buNone/>
              <a:defRPr sz="1400">
                <a:solidFill>
                  <a:srgbClr val="000000"/>
                </a:solidFill>
                <a:latin typeface="Calibri"/>
                <a:ea typeface="Calibri"/>
                <a:cs typeface="Calibri"/>
                <a:sym typeface="Calibri"/>
              </a:defRPr>
            </a:lvl5pPr>
            <a:lvl6pPr marL="0" marR="0" lvl="5" indent="0" algn="r">
              <a:spcBef>
                <a:spcPts val="0"/>
              </a:spcBef>
              <a:buNone/>
              <a:defRPr sz="1400">
                <a:solidFill>
                  <a:srgbClr val="000000"/>
                </a:solidFill>
                <a:latin typeface="Calibri"/>
                <a:ea typeface="Calibri"/>
                <a:cs typeface="Calibri"/>
                <a:sym typeface="Calibri"/>
              </a:defRPr>
            </a:lvl6pPr>
            <a:lvl7pPr marL="0" marR="0" lvl="6" indent="0" algn="r">
              <a:spcBef>
                <a:spcPts val="0"/>
              </a:spcBef>
              <a:buNone/>
              <a:defRPr sz="1400">
                <a:solidFill>
                  <a:srgbClr val="000000"/>
                </a:solidFill>
                <a:latin typeface="Calibri"/>
                <a:ea typeface="Calibri"/>
                <a:cs typeface="Calibri"/>
                <a:sym typeface="Calibri"/>
              </a:defRPr>
            </a:lvl7pPr>
            <a:lvl8pPr marL="0" marR="0" lvl="7" indent="0" algn="r">
              <a:spcBef>
                <a:spcPts val="0"/>
              </a:spcBef>
              <a:buNone/>
              <a:defRPr sz="1400">
                <a:solidFill>
                  <a:srgbClr val="000000"/>
                </a:solidFill>
                <a:latin typeface="Calibri"/>
                <a:ea typeface="Calibri"/>
                <a:cs typeface="Calibri"/>
                <a:sym typeface="Calibri"/>
              </a:defRPr>
            </a:lvl8pPr>
            <a:lvl9pPr marL="0" marR="0" lvl="8" indent="0" algn="r">
              <a:spcBef>
                <a:spcPts val="0"/>
              </a:spcBef>
              <a:buNone/>
              <a:defRPr sz="1400">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Calibri"/>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Calibri"/>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Calibri"/>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4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ctr" rtl="0">
              <a:spcBef>
                <a:spcPts val="0"/>
              </a:spcBef>
              <a:spcAft>
                <a:spcPts val="0"/>
              </a:spcAft>
              <a:buSzPts val="1400"/>
              <a:buNone/>
              <a:defRPr sz="14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rgbClr val="000000"/>
                </a:solidFill>
                <a:latin typeface="Calibri"/>
                <a:ea typeface="Calibri"/>
                <a:cs typeface="Calibri"/>
                <a:sym typeface="Calibri"/>
              </a:defRPr>
            </a:lvl1pPr>
            <a:lvl2pPr marL="0" marR="0" lvl="1" indent="0" algn="r" rtl="0">
              <a:spcBef>
                <a:spcPts val="0"/>
              </a:spcBef>
              <a:spcAft>
                <a:spcPts val="0"/>
              </a:spcAft>
              <a:buNone/>
              <a:defRPr sz="1400" b="0" i="0" u="none" strike="noStrike" cap="none">
                <a:solidFill>
                  <a:srgbClr val="000000"/>
                </a:solidFill>
                <a:latin typeface="Calibri"/>
                <a:ea typeface="Calibri"/>
                <a:cs typeface="Calibri"/>
                <a:sym typeface="Calibri"/>
              </a:defRPr>
            </a:lvl2pPr>
            <a:lvl3pPr marL="0" marR="0" lvl="2" indent="0" algn="r" rtl="0">
              <a:spcBef>
                <a:spcPts val="0"/>
              </a:spcBef>
              <a:spcAft>
                <a:spcPts val="0"/>
              </a:spcAft>
              <a:buNone/>
              <a:defRPr sz="1400" b="0" i="0" u="none" strike="noStrike" cap="none">
                <a:solidFill>
                  <a:srgbClr val="000000"/>
                </a:solidFill>
                <a:latin typeface="Calibri"/>
                <a:ea typeface="Calibri"/>
                <a:cs typeface="Calibri"/>
                <a:sym typeface="Calibri"/>
              </a:defRPr>
            </a:lvl3pPr>
            <a:lvl4pPr marL="0" marR="0" lvl="3" indent="0" algn="r" rtl="0">
              <a:spcBef>
                <a:spcPts val="0"/>
              </a:spcBef>
              <a:spcAft>
                <a:spcPts val="0"/>
              </a:spcAft>
              <a:buNone/>
              <a:defRPr sz="1400" b="0" i="0" u="none" strike="noStrike" cap="none">
                <a:solidFill>
                  <a:srgbClr val="000000"/>
                </a:solidFill>
                <a:latin typeface="Calibri"/>
                <a:ea typeface="Calibri"/>
                <a:cs typeface="Calibri"/>
                <a:sym typeface="Calibri"/>
              </a:defRPr>
            </a:lvl4pPr>
            <a:lvl5pPr marL="0" marR="0" lvl="4" indent="0" algn="r" rtl="0">
              <a:spcBef>
                <a:spcPts val="0"/>
              </a:spcBef>
              <a:spcAft>
                <a:spcPts val="0"/>
              </a:spcAft>
              <a:buNone/>
              <a:defRPr sz="1400" b="0" i="0" u="none" strike="noStrike" cap="none">
                <a:solidFill>
                  <a:srgbClr val="000000"/>
                </a:solidFill>
                <a:latin typeface="Calibri"/>
                <a:ea typeface="Calibri"/>
                <a:cs typeface="Calibri"/>
                <a:sym typeface="Calibri"/>
              </a:defRPr>
            </a:lvl5pPr>
            <a:lvl6pPr marL="0" marR="0" lvl="5" indent="0" algn="r" rtl="0">
              <a:spcBef>
                <a:spcPts val="0"/>
              </a:spcBef>
              <a:spcAft>
                <a:spcPts val="0"/>
              </a:spcAft>
              <a:buNone/>
              <a:defRPr sz="1400" b="0" i="0" u="none" strike="noStrike" cap="none">
                <a:solidFill>
                  <a:srgbClr val="000000"/>
                </a:solidFill>
                <a:latin typeface="Calibri"/>
                <a:ea typeface="Calibri"/>
                <a:cs typeface="Calibri"/>
                <a:sym typeface="Calibri"/>
              </a:defRPr>
            </a:lvl6pPr>
            <a:lvl7pPr marL="0" marR="0" lvl="6" indent="0" algn="r" rtl="0">
              <a:spcBef>
                <a:spcPts val="0"/>
              </a:spcBef>
              <a:spcAft>
                <a:spcPts val="0"/>
              </a:spcAft>
              <a:buNone/>
              <a:defRPr sz="1400" b="0" i="0" u="none" strike="noStrike" cap="none">
                <a:solidFill>
                  <a:srgbClr val="000000"/>
                </a:solidFill>
                <a:latin typeface="Calibri"/>
                <a:ea typeface="Calibri"/>
                <a:cs typeface="Calibri"/>
                <a:sym typeface="Calibri"/>
              </a:defRPr>
            </a:lvl7pPr>
            <a:lvl8pPr marL="0" marR="0" lvl="7" indent="0" algn="r" rtl="0">
              <a:spcBef>
                <a:spcPts val="0"/>
              </a:spcBef>
              <a:spcAft>
                <a:spcPts val="0"/>
              </a:spcAft>
              <a:buNone/>
              <a:defRPr sz="1400" b="0" i="0" u="none" strike="noStrike" cap="none">
                <a:solidFill>
                  <a:srgbClr val="000000"/>
                </a:solidFill>
                <a:latin typeface="Calibri"/>
                <a:ea typeface="Calibri"/>
                <a:cs typeface="Calibri"/>
                <a:sym typeface="Calibri"/>
              </a:defRPr>
            </a:lvl8pPr>
            <a:lvl9pPr marL="0" marR="0" lvl="8" indent="0" algn="r" rtl="0">
              <a:spcBef>
                <a:spcPts val="0"/>
              </a:spcBef>
              <a:spcAft>
                <a:spcPts val="0"/>
              </a:spcAft>
              <a:buNone/>
              <a:defRPr sz="1400" b="0" i="0" u="none" strike="noStrike" cap="none">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1" descr="header_ENWithoutLang.jpg"/>
          <p:cNvPicPr preferRelativeResize="0"/>
          <p:nvPr/>
        </p:nvPicPr>
        <p:blipFill rotWithShape="1">
          <a:blip r:embed="rId14">
            <a:alphaModFix/>
          </a:blip>
          <a:srcRect/>
          <a:stretch/>
        </p:blipFill>
        <p:spPr>
          <a:xfrm>
            <a:off x="0" y="6111875"/>
            <a:ext cx="9144000" cy="74612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4" name="Google Shape;94;p1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5" name="Google Shape;95;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6" name="Google Shape;96;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7" name="Google Shape;97;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7"/>
        <p:cNvGrpSpPr/>
        <p:nvPr/>
      </p:nvGrpSpPr>
      <p:grpSpPr>
        <a:xfrm>
          <a:off x="0" y="0"/>
          <a:ext cx="0" cy="0"/>
          <a:chOff x="0" y="0"/>
          <a:chExt cx="0" cy="0"/>
        </a:xfrm>
      </p:grpSpPr>
      <p:sp>
        <p:nvSpPr>
          <p:cNvPr id="168" name="Google Shape;168;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2"/>
                </a:solidFill>
                <a:latin typeface="Calibri"/>
                <a:ea typeface="Calibri"/>
                <a:cs typeface="Calibri"/>
                <a:sym typeface="Calibri"/>
              </a:defRPr>
            </a:lvl9pPr>
          </a:lstStyle>
          <a:p>
            <a:endParaRPr/>
          </a:p>
        </p:txBody>
      </p:sp>
      <p:sp>
        <p:nvSpPr>
          <p:cNvPr id="169" name="Google Shape;169;p2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Calibri"/>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Calibri"/>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Calibri"/>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70" name="Google Shape;170;p2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4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1" name="Google Shape;171;p2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ctr" rtl="0">
              <a:spcBef>
                <a:spcPts val="0"/>
              </a:spcBef>
              <a:spcAft>
                <a:spcPts val="0"/>
              </a:spcAft>
              <a:buSzPts val="1400"/>
              <a:buNone/>
              <a:defRPr sz="14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2" name="Google Shape;172;p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rgbClr val="000000"/>
                </a:solidFill>
                <a:latin typeface="Calibri"/>
                <a:ea typeface="Calibri"/>
                <a:cs typeface="Calibri"/>
                <a:sym typeface="Calibri"/>
              </a:defRPr>
            </a:lvl1pPr>
            <a:lvl2pPr marL="0" marR="0" lvl="1" indent="0" algn="r" rtl="0">
              <a:spcBef>
                <a:spcPts val="0"/>
              </a:spcBef>
              <a:spcAft>
                <a:spcPts val="0"/>
              </a:spcAft>
              <a:buNone/>
              <a:defRPr sz="1400" b="0" i="0" u="none" strike="noStrike" cap="none">
                <a:solidFill>
                  <a:srgbClr val="000000"/>
                </a:solidFill>
                <a:latin typeface="Calibri"/>
                <a:ea typeface="Calibri"/>
                <a:cs typeface="Calibri"/>
                <a:sym typeface="Calibri"/>
              </a:defRPr>
            </a:lvl2pPr>
            <a:lvl3pPr marL="0" marR="0" lvl="2" indent="0" algn="r" rtl="0">
              <a:spcBef>
                <a:spcPts val="0"/>
              </a:spcBef>
              <a:spcAft>
                <a:spcPts val="0"/>
              </a:spcAft>
              <a:buNone/>
              <a:defRPr sz="1400" b="0" i="0" u="none" strike="noStrike" cap="none">
                <a:solidFill>
                  <a:srgbClr val="000000"/>
                </a:solidFill>
                <a:latin typeface="Calibri"/>
                <a:ea typeface="Calibri"/>
                <a:cs typeface="Calibri"/>
                <a:sym typeface="Calibri"/>
              </a:defRPr>
            </a:lvl3pPr>
            <a:lvl4pPr marL="0" marR="0" lvl="3" indent="0" algn="r" rtl="0">
              <a:spcBef>
                <a:spcPts val="0"/>
              </a:spcBef>
              <a:spcAft>
                <a:spcPts val="0"/>
              </a:spcAft>
              <a:buNone/>
              <a:defRPr sz="1400" b="0" i="0" u="none" strike="noStrike" cap="none">
                <a:solidFill>
                  <a:srgbClr val="000000"/>
                </a:solidFill>
                <a:latin typeface="Calibri"/>
                <a:ea typeface="Calibri"/>
                <a:cs typeface="Calibri"/>
                <a:sym typeface="Calibri"/>
              </a:defRPr>
            </a:lvl4pPr>
            <a:lvl5pPr marL="0" marR="0" lvl="4" indent="0" algn="r" rtl="0">
              <a:spcBef>
                <a:spcPts val="0"/>
              </a:spcBef>
              <a:spcAft>
                <a:spcPts val="0"/>
              </a:spcAft>
              <a:buNone/>
              <a:defRPr sz="1400" b="0" i="0" u="none" strike="noStrike" cap="none">
                <a:solidFill>
                  <a:srgbClr val="000000"/>
                </a:solidFill>
                <a:latin typeface="Calibri"/>
                <a:ea typeface="Calibri"/>
                <a:cs typeface="Calibri"/>
                <a:sym typeface="Calibri"/>
              </a:defRPr>
            </a:lvl5pPr>
            <a:lvl6pPr marL="0" marR="0" lvl="5" indent="0" algn="r" rtl="0">
              <a:spcBef>
                <a:spcPts val="0"/>
              </a:spcBef>
              <a:spcAft>
                <a:spcPts val="0"/>
              </a:spcAft>
              <a:buNone/>
              <a:defRPr sz="1400" b="0" i="0" u="none" strike="noStrike" cap="none">
                <a:solidFill>
                  <a:srgbClr val="000000"/>
                </a:solidFill>
                <a:latin typeface="Calibri"/>
                <a:ea typeface="Calibri"/>
                <a:cs typeface="Calibri"/>
                <a:sym typeface="Calibri"/>
              </a:defRPr>
            </a:lvl6pPr>
            <a:lvl7pPr marL="0" marR="0" lvl="6" indent="0" algn="r" rtl="0">
              <a:spcBef>
                <a:spcPts val="0"/>
              </a:spcBef>
              <a:spcAft>
                <a:spcPts val="0"/>
              </a:spcAft>
              <a:buNone/>
              <a:defRPr sz="1400" b="0" i="0" u="none" strike="noStrike" cap="none">
                <a:solidFill>
                  <a:srgbClr val="000000"/>
                </a:solidFill>
                <a:latin typeface="Calibri"/>
                <a:ea typeface="Calibri"/>
                <a:cs typeface="Calibri"/>
                <a:sym typeface="Calibri"/>
              </a:defRPr>
            </a:lvl7pPr>
            <a:lvl8pPr marL="0" marR="0" lvl="7" indent="0" algn="r" rtl="0">
              <a:spcBef>
                <a:spcPts val="0"/>
              </a:spcBef>
              <a:spcAft>
                <a:spcPts val="0"/>
              </a:spcAft>
              <a:buNone/>
              <a:defRPr sz="1400" b="0" i="0" u="none" strike="noStrike" cap="none">
                <a:solidFill>
                  <a:srgbClr val="000000"/>
                </a:solidFill>
                <a:latin typeface="Calibri"/>
                <a:ea typeface="Calibri"/>
                <a:cs typeface="Calibri"/>
                <a:sym typeface="Calibri"/>
              </a:defRPr>
            </a:lvl8pPr>
            <a:lvl9pPr marL="0" marR="0" lvl="8" indent="0" algn="r" rtl="0">
              <a:spcBef>
                <a:spcPts val="0"/>
              </a:spcBef>
              <a:spcAft>
                <a:spcPts val="0"/>
              </a:spcAft>
              <a:buNone/>
              <a:defRPr sz="1400" b="0" i="0" u="none" strike="noStrike" cap="none">
                <a:solidFill>
                  <a:srgbClr val="000000"/>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73" name="Google Shape;173;p26" descr="header_ENWithoutLang.jpg"/>
          <p:cNvPicPr preferRelativeResize="0"/>
          <p:nvPr/>
        </p:nvPicPr>
        <p:blipFill rotWithShape="1">
          <a:blip r:embed="rId13">
            <a:alphaModFix/>
          </a:blip>
          <a:srcRect/>
          <a:stretch/>
        </p:blipFill>
        <p:spPr>
          <a:xfrm>
            <a:off x="0" y="6111875"/>
            <a:ext cx="9144000" cy="74612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6.xml"/><Relationship Id="rId5" Type="http://schemas.openxmlformats.org/officeDocument/2006/relationships/image" Target="../media/image6.jp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pic>
        <p:nvPicPr>
          <p:cNvPr id="256" name="Google Shape;256;p39"/>
          <p:cNvPicPr preferRelativeResize="0">
            <a:picLocks noGrp="1"/>
          </p:cNvPicPr>
          <p:nvPr>
            <p:ph type="body" idx="1"/>
          </p:nvPr>
        </p:nvPicPr>
        <p:blipFill rotWithShape="1">
          <a:blip r:embed="rId3">
            <a:alphaModFix/>
            <a:extLst>
              <a:ext uri="{BEBA8EAE-BF5A-486C-A8C5-ECC9F3942E4B}">
                <a14:imgProps xmlns:a14="http://schemas.microsoft.com/office/drawing/2010/main">
                  <a14:imgLayer r:embed="rId4">
                    <a14:imgEffect>
                      <a14:colorTemperature colorTemp="11200"/>
                    </a14:imgEffect>
                  </a14:imgLayer>
                </a14:imgProps>
              </a:ext>
            </a:extLst>
          </a:blip>
          <a:srcRect/>
          <a:stretch/>
        </p:blipFill>
        <p:spPr>
          <a:xfrm>
            <a:off x="152400" y="152400"/>
            <a:ext cx="8839200" cy="5791200"/>
          </a:xfrm>
          <a:prstGeom prst="rect">
            <a:avLst/>
          </a:prstGeom>
          <a:noFill/>
          <a:ln>
            <a:noFill/>
          </a:ln>
        </p:spPr>
      </p:pic>
      <p:sp>
        <p:nvSpPr>
          <p:cNvPr id="257" name="Google Shape;257;p39"/>
          <p:cNvSpPr txBox="1"/>
          <p:nvPr/>
        </p:nvSpPr>
        <p:spPr>
          <a:xfrm>
            <a:off x="152400" y="140365"/>
            <a:ext cx="8839200" cy="255454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600" b="1" i="0" u="none" strike="noStrike" cap="none" dirty="0">
                <a:solidFill>
                  <a:srgbClr val="FFFFFF"/>
                </a:solidFill>
                <a:latin typeface="Calibri"/>
                <a:ea typeface="Calibri"/>
                <a:cs typeface="Calibri"/>
                <a:sym typeface="Calibri"/>
              </a:rPr>
              <a:t>How can the 2030 Agenda for Sustainable Development</a:t>
            </a:r>
            <a:r>
              <a:rPr lang="en-US" sz="3600" b="1" dirty="0">
                <a:solidFill>
                  <a:srgbClr val="FFFFFF"/>
                </a:solidFill>
                <a:latin typeface="Calibri"/>
                <a:ea typeface="Calibri"/>
                <a:cs typeface="Calibri"/>
                <a:sym typeface="Calibri"/>
              </a:rPr>
              <a:t> </a:t>
            </a:r>
            <a:r>
              <a:rPr lang="en-US" sz="3600" b="1" i="0" u="none" strike="noStrike" cap="none" dirty="0">
                <a:solidFill>
                  <a:srgbClr val="FFFFFF"/>
                </a:solidFill>
                <a:latin typeface="Calibri"/>
                <a:ea typeface="Calibri"/>
                <a:cs typeface="Calibri"/>
                <a:sym typeface="Calibri"/>
              </a:rPr>
              <a:t>be used to facilitate the implementation of the DDPA?</a:t>
            </a:r>
            <a:endParaRPr sz="3600" b="1" i="0" u="none" strike="noStrike" cap="none" dirty="0">
              <a:solidFill>
                <a:srgbClr val="FFFFFF"/>
              </a:solidFill>
              <a:latin typeface="Calibri"/>
              <a:ea typeface="Calibri"/>
              <a:cs typeface="Calibri"/>
              <a:sym typeface="Calibri"/>
            </a:endParaRPr>
          </a:p>
          <a:p>
            <a:pPr marL="0" marR="0" lvl="0" indent="0" algn="ctr" rtl="0">
              <a:spcBef>
                <a:spcPts val="0"/>
              </a:spcBef>
              <a:spcAft>
                <a:spcPts val="0"/>
              </a:spcAft>
              <a:buNone/>
            </a:pPr>
            <a:r>
              <a:rPr lang="en-US" sz="2400" b="1" i="0" u="none" strike="noStrike" cap="none" dirty="0">
                <a:solidFill>
                  <a:srgbClr val="FFFFFF"/>
                </a:solidFill>
                <a:latin typeface="Calibri"/>
                <a:ea typeface="Calibri"/>
                <a:cs typeface="Calibri"/>
                <a:sym typeface="Calibri"/>
              </a:rPr>
              <a:t>Presentation by Gaynel Curry</a:t>
            </a:r>
            <a:endParaRPr sz="2400" b="1" i="0" u="none" strike="noStrike" cap="none" dirty="0">
              <a:solidFill>
                <a:srgbClr val="FFFFFF"/>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0"/>
          <p:cNvSpPr txBox="1"/>
          <p:nvPr/>
        </p:nvSpPr>
        <p:spPr>
          <a:xfrm>
            <a:off x="1588" y="0"/>
            <a:ext cx="9142412" cy="762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0068AD"/>
              </a:buClr>
              <a:buSzPts val="3200"/>
              <a:buFont typeface="Calibri"/>
              <a:buNone/>
            </a:pPr>
            <a:r>
              <a:rPr lang="en-US" sz="3200" b="1" i="0" u="none" strike="noStrike" cap="none">
                <a:solidFill>
                  <a:srgbClr val="0068AD"/>
                </a:solidFill>
                <a:latin typeface="Calibri"/>
                <a:ea typeface="Calibri"/>
                <a:cs typeface="Calibri"/>
                <a:sym typeface="Calibri"/>
              </a:rPr>
              <a:t>From the MDGs to the SDGs</a:t>
            </a:r>
            <a:endParaRPr/>
          </a:p>
        </p:txBody>
      </p:sp>
      <p:graphicFrame>
        <p:nvGraphicFramePr>
          <p:cNvPr id="264" name="Google Shape;264;p40"/>
          <p:cNvGraphicFramePr/>
          <p:nvPr/>
        </p:nvGraphicFramePr>
        <p:xfrm>
          <a:off x="492882" y="836712"/>
          <a:ext cx="8159825" cy="5227650"/>
        </p:xfrm>
        <a:graphic>
          <a:graphicData uri="http://schemas.openxmlformats.org/drawingml/2006/table">
            <a:tbl>
              <a:tblPr>
                <a:noFill/>
                <a:tableStyleId>{4CDB302D-85EA-41C7-B612-77AE15B0A303}</a:tableStyleId>
              </a:tblPr>
              <a:tblGrid>
                <a:gridCol w="3983350">
                  <a:extLst>
                    <a:ext uri="{9D8B030D-6E8A-4147-A177-3AD203B41FA5}">
                      <a16:colId xmlns:a16="http://schemas.microsoft.com/office/drawing/2014/main" val="20000"/>
                    </a:ext>
                  </a:extLst>
                </a:gridCol>
                <a:gridCol w="4176475">
                  <a:extLst>
                    <a:ext uri="{9D8B030D-6E8A-4147-A177-3AD203B41FA5}">
                      <a16:colId xmlns:a16="http://schemas.microsoft.com/office/drawing/2014/main" val="20001"/>
                    </a:ext>
                  </a:extLst>
                </a:gridCol>
              </a:tblGrid>
              <a:tr h="541350">
                <a:tc>
                  <a:txBody>
                    <a:bodyPr/>
                    <a:lstStyle/>
                    <a:p>
                      <a:pPr marL="0" marR="0" lvl="0" indent="0" algn="ctr" rtl="0">
                        <a:lnSpc>
                          <a:spcPct val="100000"/>
                        </a:lnSpc>
                        <a:spcBef>
                          <a:spcPts val="0"/>
                        </a:spcBef>
                        <a:spcAft>
                          <a:spcPts val="0"/>
                        </a:spcAft>
                        <a:buClr>
                          <a:schemeClr val="dk1"/>
                        </a:buClr>
                        <a:buSzPts val="2800"/>
                        <a:buFont typeface="Calibri"/>
                        <a:buNone/>
                      </a:pPr>
                      <a:r>
                        <a:rPr lang="en-US" sz="2800" b="1" i="0" u="none" strike="noStrike" cap="none">
                          <a:solidFill>
                            <a:schemeClr val="dk1"/>
                          </a:solidFill>
                          <a:latin typeface="Calibri"/>
                          <a:ea typeface="Calibri"/>
                          <a:cs typeface="Calibri"/>
                          <a:sym typeface="Calibri"/>
                        </a:rPr>
                        <a:t>MDGs</a:t>
                      </a:r>
                      <a:endParaRPr sz="2800" b="1" i="0" u="none" strike="noStrike" cap="none">
                        <a:solidFill>
                          <a:schemeClr val="dk1"/>
                        </a:solidFill>
                        <a:latin typeface="Calibri"/>
                        <a:ea typeface="Calibri"/>
                        <a:cs typeface="Calibri"/>
                        <a:sym typeface="Calibri"/>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chemeClr val="dk1"/>
                        </a:buClr>
                        <a:buSzPts val="2800"/>
                        <a:buFont typeface="Calibri"/>
                        <a:buNone/>
                      </a:pPr>
                      <a:r>
                        <a:rPr lang="en-US" sz="2800" b="1" i="0" u="none" strike="noStrike" cap="none">
                          <a:solidFill>
                            <a:schemeClr val="dk1"/>
                          </a:solidFill>
                          <a:latin typeface="Calibri"/>
                          <a:ea typeface="Calibri"/>
                          <a:cs typeface="Calibri"/>
                          <a:sym typeface="Calibri"/>
                        </a:rPr>
                        <a:t>SDGs</a:t>
                      </a:r>
                      <a:endParaRPr sz="2800" b="1" i="0" u="none" strike="noStrike" cap="none">
                        <a:solidFill>
                          <a:schemeClr val="dk1"/>
                        </a:solidFill>
                        <a:latin typeface="Calibri"/>
                        <a:ea typeface="Calibri"/>
                        <a:cs typeface="Calibri"/>
                        <a:sym typeface="Calibri"/>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4686300">
                <a:tc>
                  <a:txBody>
                    <a:bodyPr/>
                    <a:lstStyle/>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Narrow and reductionist - 8 goals &amp; 20 targets, no human rights</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Closed, technical process with indicators agreed by experts</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Applied to developing countries, donor-beneficiary relationship</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Simple, communicable, but lacked outreach </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Focus on average, aggregate progress and ‘low hanging fruits’</a:t>
                      </a:r>
                      <a:endParaRPr sz="1800" b="1" i="0" u="none" strike="noStrike" cap="none">
                        <a:solidFill>
                          <a:schemeClr val="dk1"/>
                        </a:solidFill>
                        <a:latin typeface="Calibri"/>
                        <a:ea typeface="Calibri"/>
                        <a:cs typeface="Calibri"/>
                        <a:sym typeface="Calibri"/>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0000">
                        <a:alpha val="20000"/>
                      </a:srgbClr>
                    </a:solidFill>
                  </a:tcPr>
                </a:tc>
                <a:tc>
                  <a:txBody>
                    <a:bodyPr/>
                    <a:lstStyle/>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Broad and expansive - 17 goals, 169 targets, 232 indicators; grounded in human rights</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Open &amp; participatory process, negotiated and agreed by all Member States</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Universally applicable to all States and peoples, “leave no one behind”</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Complex, reflection of people’s demands, but potentially too expansive</a:t>
                      </a:r>
                      <a:endParaRPr/>
                    </a:p>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Focus on disaggregated data, leaving no one behind, furthest behind first </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FF00">
                        <a:alpha val="20000"/>
                      </a:srgbClr>
                    </a:solidFill>
                  </a:tcPr>
                </a:tc>
                <a:extLst>
                  <a:ext uri="{0D108BD9-81ED-4DB2-BD59-A6C34878D82A}">
                    <a16:rowId xmlns:a16="http://schemas.microsoft.com/office/drawing/2014/main" val="10001"/>
                  </a:ext>
                </a:extLst>
              </a:tr>
            </a:tbl>
          </a:graphicData>
        </a:graphic>
      </p:graphicFrame>
      <p:sp>
        <p:nvSpPr>
          <p:cNvPr id="265" name="Google Shape;265;p40"/>
          <p:cNvSpPr/>
          <p:nvPr/>
        </p:nvSpPr>
        <p:spPr>
          <a:xfrm>
            <a:off x="4211960" y="1011238"/>
            <a:ext cx="533400" cy="304800"/>
          </a:xfrm>
          <a:prstGeom prst="rightArrow">
            <a:avLst>
              <a:gd name="adj1" fmla="val 50000"/>
              <a:gd name="adj2" fmla="val 50000"/>
            </a:avLst>
          </a:prstGeom>
          <a:solidFill>
            <a:schemeClr val="accent2"/>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1"/>
          <p:cNvSpPr txBox="1">
            <a:spLocks noGrp="1"/>
          </p:cNvSpPr>
          <p:nvPr>
            <p:ph type="title"/>
          </p:nvPr>
        </p:nvSpPr>
        <p:spPr>
          <a:xfrm>
            <a:off x="251520" y="274638"/>
            <a:ext cx="843528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0070C0"/>
                </a:solidFill>
              </a:rPr>
              <a:t>The SDGs as a Rights-Based Agenda</a:t>
            </a:r>
            <a:endParaRPr b="1">
              <a:solidFill>
                <a:srgbClr val="0070C0"/>
              </a:solidFill>
            </a:endParaRPr>
          </a:p>
        </p:txBody>
      </p:sp>
      <p:sp>
        <p:nvSpPr>
          <p:cNvPr id="272" name="Google Shape;272;p41"/>
          <p:cNvSpPr txBox="1">
            <a:spLocks noGrp="1"/>
          </p:cNvSpPr>
          <p:nvPr>
            <p:ph type="body" idx="1"/>
          </p:nvPr>
        </p:nvSpPr>
        <p:spPr>
          <a:xfrm>
            <a:off x="457200" y="1268760"/>
            <a:ext cx="8229600" cy="485740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Font typeface="Calibri"/>
              <a:buChar char="•"/>
            </a:pPr>
            <a:r>
              <a:rPr lang="en-US" sz="2800" dirty="0"/>
              <a:t>Explicitly grounded in HR instruments</a:t>
            </a:r>
            <a:endParaRPr sz="2800" dirty="0"/>
          </a:p>
          <a:p>
            <a:pPr marL="342900" lvl="0" indent="-342900" algn="l" rtl="0">
              <a:spcBef>
                <a:spcPts val="560"/>
              </a:spcBef>
              <a:spcAft>
                <a:spcPts val="0"/>
              </a:spcAft>
              <a:buClr>
                <a:schemeClr val="dk1"/>
              </a:buClr>
              <a:buSzPts val="2800"/>
              <a:buFont typeface="Calibri"/>
              <a:buChar char="•"/>
            </a:pPr>
            <a:r>
              <a:rPr lang="en-US" sz="2800" dirty="0"/>
              <a:t>Endorses HR cross-cutting principles: people-centered, universality, equality and non-discrimination, interdependence &amp; indivisibility, accountability, participation</a:t>
            </a:r>
            <a:endParaRPr dirty="0"/>
          </a:p>
          <a:p>
            <a:pPr marL="342900" lvl="0" indent="-139700" algn="l" rtl="0">
              <a:spcBef>
                <a:spcPts val="640"/>
              </a:spcBef>
              <a:spcAft>
                <a:spcPts val="0"/>
              </a:spcAft>
              <a:buClr>
                <a:schemeClr val="dk1"/>
              </a:buClr>
              <a:buSzPts val="3200"/>
              <a:buFont typeface="Noto Sans Symbols"/>
              <a:buNone/>
            </a:pPr>
            <a:endParaRPr dirty="0">
              <a:solidFill>
                <a:srgbClr val="0070C0"/>
              </a:solidFill>
            </a:endParaRPr>
          </a:p>
          <a:p>
            <a:pPr marL="342900" lvl="0" indent="-139700" algn="l" rtl="0">
              <a:spcBef>
                <a:spcPts val="640"/>
              </a:spcBef>
              <a:spcAft>
                <a:spcPts val="0"/>
              </a:spcAft>
              <a:buClr>
                <a:schemeClr val="dk1"/>
              </a:buClr>
              <a:buSzPts val="3200"/>
              <a:buFont typeface="Noto Sans Symbols"/>
              <a:buNone/>
            </a:pPr>
            <a:endParaRPr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2"/>
          <p:cNvSpPr txBox="1">
            <a:spLocks noGrp="1"/>
          </p:cNvSpPr>
          <p:nvPr>
            <p:ph type="title"/>
          </p:nvPr>
        </p:nvSpPr>
        <p:spPr>
          <a:xfrm>
            <a:off x="467544" y="188640"/>
            <a:ext cx="8229600" cy="94096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70C0"/>
              </a:buClr>
              <a:buSzPts val="4400"/>
              <a:buFont typeface="Calibri"/>
              <a:buNone/>
            </a:pPr>
            <a:r>
              <a:rPr lang="en-US" b="1">
                <a:solidFill>
                  <a:srgbClr val="0070C0"/>
                </a:solidFill>
              </a:rPr>
              <a:t>Human Rights in the </a:t>
            </a:r>
            <a:r>
              <a:rPr lang="en-US" b="1">
                <a:solidFill>
                  <a:srgbClr val="E36C09"/>
                </a:solidFill>
              </a:rPr>
              <a:t>2030 Agenda</a:t>
            </a:r>
            <a:endParaRPr>
              <a:solidFill>
                <a:srgbClr val="E36C09"/>
              </a:solidFill>
            </a:endParaRPr>
          </a:p>
        </p:txBody>
      </p:sp>
      <p:sp>
        <p:nvSpPr>
          <p:cNvPr id="279" name="Google Shape;279;p42"/>
          <p:cNvSpPr txBox="1">
            <a:spLocks noGrp="1"/>
          </p:cNvSpPr>
          <p:nvPr>
            <p:ph type="body" idx="1"/>
          </p:nvPr>
        </p:nvSpPr>
        <p:spPr>
          <a:xfrm>
            <a:off x="395536" y="1268760"/>
            <a:ext cx="8229600" cy="4857403"/>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chemeClr val="dk1"/>
              </a:buClr>
              <a:buSzPts val="4300"/>
              <a:buNone/>
            </a:pPr>
            <a:endParaRPr sz="4300" i="1">
              <a:solidFill>
                <a:srgbClr val="000000"/>
              </a:solidFill>
            </a:endParaRPr>
          </a:p>
          <a:p>
            <a:pPr marL="0" lvl="0" indent="0" algn="l" rtl="0">
              <a:lnSpc>
                <a:spcPct val="80000"/>
              </a:lnSpc>
              <a:spcBef>
                <a:spcPts val="860"/>
              </a:spcBef>
              <a:spcAft>
                <a:spcPts val="0"/>
              </a:spcAft>
              <a:buClr>
                <a:schemeClr val="dk1"/>
              </a:buClr>
              <a:buSzPts val="4300"/>
              <a:buNone/>
            </a:pPr>
            <a:endParaRPr sz="4300" i="1">
              <a:solidFill>
                <a:srgbClr val="000000"/>
              </a:solidFill>
            </a:endParaRPr>
          </a:p>
          <a:p>
            <a:pPr marL="0" lvl="0" indent="0" algn="l" rtl="0">
              <a:lnSpc>
                <a:spcPct val="80000"/>
              </a:lnSpc>
              <a:spcBef>
                <a:spcPts val="860"/>
              </a:spcBef>
              <a:spcAft>
                <a:spcPts val="0"/>
              </a:spcAft>
              <a:buClr>
                <a:schemeClr val="dk1"/>
              </a:buClr>
              <a:buSzPts val="4300"/>
              <a:buNone/>
            </a:pPr>
            <a:endParaRPr sz="4300" i="1">
              <a:solidFill>
                <a:srgbClr val="000000"/>
              </a:solidFill>
            </a:endParaRPr>
          </a:p>
          <a:p>
            <a:pPr marL="0" lvl="0" indent="0" algn="l" rtl="0">
              <a:lnSpc>
                <a:spcPct val="80000"/>
              </a:lnSpc>
              <a:spcBef>
                <a:spcPts val="860"/>
              </a:spcBef>
              <a:spcAft>
                <a:spcPts val="0"/>
              </a:spcAft>
              <a:buClr>
                <a:schemeClr val="dk1"/>
              </a:buClr>
              <a:buSzPts val="4300"/>
              <a:buNone/>
            </a:pPr>
            <a:endParaRPr sz="4300" i="1">
              <a:solidFill>
                <a:srgbClr val="000000"/>
              </a:solidFill>
            </a:endParaRPr>
          </a:p>
          <a:p>
            <a:pPr marL="0" lvl="0" indent="0" algn="l" rtl="0">
              <a:lnSpc>
                <a:spcPct val="80000"/>
              </a:lnSpc>
              <a:spcBef>
                <a:spcPts val="860"/>
              </a:spcBef>
              <a:spcAft>
                <a:spcPts val="0"/>
              </a:spcAft>
              <a:buClr>
                <a:schemeClr val="dk1"/>
              </a:buClr>
              <a:buSzPts val="4300"/>
              <a:buNone/>
            </a:pPr>
            <a:endParaRPr sz="4300" i="1">
              <a:solidFill>
                <a:srgbClr val="000000"/>
              </a:solidFill>
            </a:endParaRPr>
          </a:p>
          <a:p>
            <a:pPr marL="0" lvl="0" indent="0" algn="l" rtl="0">
              <a:lnSpc>
                <a:spcPct val="80000"/>
              </a:lnSpc>
              <a:spcBef>
                <a:spcPts val="860"/>
              </a:spcBef>
              <a:spcAft>
                <a:spcPts val="0"/>
              </a:spcAft>
              <a:buClr>
                <a:schemeClr val="dk1"/>
              </a:buClr>
              <a:buSzPts val="4300"/>
              <a:buNone/>
            </a:pPr>
            <a:endParaRPr sz="4300" i="1">
              <a:solidFill>
                <a:srgbClr val="000000"/>
              </a:solidFill>
            </a:endParaRPr>
          </a:p>
        </p:txBody>
      </p:sp>
      <p:graphicFrame>
        <p:nvGraphicFramePr>
          <p:cNvPr id="280" name="Google Shape;280;p42"/>
          <p:cNvGraphicFramePr/>
          <p:nvPr/>
        </p:nvGraphicFramePr>
        <p:xfrm>
          <a:off x="467544" y="1268760"/>
          <a:ext cx="8280925" cy="4553762"/>
        </p:xfrm>
        <a:graphic>
          <a:graphicData uri="http://schemas.openxmlformats.org/drawingml/2006/table">
            <a:tbl>
              <a:tblPr firstRow="1" bandRow="1">
                <a:noFill/>
                <a:tableStyleId>{294948C7-AE41-4143-BE16-7D550281F08B}</a:tableStyleId>
              </a:tblPr>
              <a:tblGrid>
                <a:gridCol w="1283775">
                  <a:extLst>
                    <a:ext uri="{9D8B030D-6E8A-4147-A177-3AD203B41FA5}">
                      <a16:colId xmlns:a16="http://schemas.microsoft.com/office/drawing/2014/main" val="20000"/>
                    </a:ext>
                  </a:extLst>
                </a:gridCol>
                <a:gridCol w="6997150">
                  <a:extLst>
                    <a:ext uri="{9D8B030D-6E8A-4147-A177-3AD203B41FA5}">
                      <a16:colId xmlns:a16="http://schemas.microsoft.com/office/drawing/2014/main" val="20001"/>
                    </a:ext>
                  </a:extLst>
                </a:gridCol>
              </a:tblGrid>
              <a:tr h="370850">
                <a:tc>
                  <a:txBody>
                    <a:bodyPr/>
                    <a:lstStyle/>
                    <a:p>
                      <a:pPr marL="0" marR="0" lvl="0" indent="0" algn="l" rtl="0">
                        <a:spcBef>
                          <a:spcPts val="0"/>
                        </a:spcBef>
                        <a:spcAft>
                          <a:spcPts val="0"/>
                        </a:spcAft>
                        <a:buNone/>
                      </a:pPr>
                      <a:r>
                        <a:rPr lang="en-US" sz="1800" b="1" i="1" u="none" strike="noStrike" cap="none">
                          <a:solidFill>
                            <a:schemeClr val="lt1"/>
                          </a:solidFill>
                        </a:rPr>
                        <a:t>Preamble</a:t>
                      </a:r>
                      <a:endParaRPr/>
                    </a:p>
                  </a:txBody>
                  <a:tcPr marL="91450" marR="91450" marT="45725" marB="45725">
                    <a:solidFill>
                      <a:srgbClr val="E36C09"/>
                    </a:solidFill>
                  </a:tcPr>
                </a:tc>
                <a:tc>
                  <a:txBody>
                    <a:bodyPr/>
                    <a:lstStyle/>
                    <a:p>
                      <a:pPr marL="0" marR="0" lvl="0" indent="0" algn="l" rtl="0">
                        <a:lnSpc>
                          <a:spcPct val="80000"/>
                        </a:lnSpc>
                        <a:spcBef>
                          <a:spcPts val="0"/>
                        </a:spcBef>
                        <a:spcAft>
                          <a:spcPts val="0"/>
                        </a:spcAft>
                        <a:buClr>
                          <a:schemeClr val="lt1"/>
                        </a:buClr>
                        <a:buSzPts val="1600"/>
                        <a:buFont typeface="Calibri"/>
                        <a:buNone/>
                      </a:pPr>
                      <a:r>
                        <a:rPr lang="en-US" sz="1600" b="1" u="none">
                          <a:solidFill>
                            <a:schemeClr val="lt1"/>
                          </a:solidFill>
                        </a:rPr>
                        <a:t>The SDGs seek “seek to realize the human rights of all”</a:t>
                      </a:r>
                      <a:endParaRPr/>
                    </a:p>
                    <a:p>
                      <a:pPr marL="0" marR="0" lvl="0" indent="0" algn="l" rtl="0">
                        <a:spcBef>
                          <a:spcPts val="0"/>
                        </a:spcBef>
                        <a:spcAft>
                          <a:spcPts val="0"/>
                        </a:spcAft>
                        <a:buNone/>
                      </a:pPr>
                      <a:endParaRPr sz="1600" b="1" u="none">
                        <a:solidFill>
                          <a:schemeClr val="lt1"/>
                        </a:solidFill>
                      </a:endParaRPr>
                    </a:p>
                  </a:txBody>
                  <a:tcPr marL="91450" marR="91450" marT="45725" marB="45725">
                    <a:solidFill>
                      <a:schemeClr val="accent1"/>
                    </a:solidFill>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800" b="1" i="1">
                          <a:solidFill>
                            <a:schemeClr val="lt1"/>
                          </a:solidFill>
                        </a:rPr>
                        <a:t>Para 8</a:t>
                      </a:r>
                      <a:endParaRPr sz="1800" b="1" i="1">
                        <a:solidFill>
                          <a:schemeClr val="lt1"/>
                        </a:solidFill>
                      </a:endParaRPr>
                    </a:p>
                  </a:txBody>
                  <a:tcPr marL="91450" marR="91450" marT="45725" marB="45725">
                    <a:solidFill>
                      <a:srgbClr val="E36C09"/>
                    </a:solidFill>
                  </a:tcPr>
                </a:tc>
                <a:tc>
                  <a:txBody>
                    <a:bodyPr/>
                    <a:lstStyle/>
                    <a:p>
                      <a:pPr marL="0" marR="0" lvl="0" indent="0" algn="l" rtl="0">
                        <a:spcBef>
                          <a:spcPts val="0"/>
                        </a:spcBef>
                        <a:spcAft>
                          <a:spcPts val="0"/>
                        </a:spcAft>
                        <a:buNone/>
                      </a:pPr>
                      <a:r>
                        <a:rPr lang="en-US" sz="1600" b="1" u="none">
                          <a:solidFill>
                            <a:schemeClr val="lt1"/>
                          </a:solidFill>
                        </a:rPr>
                        <a:t>We envisage a world of universal respect for human rights and human dignity, the rule of law, justice, equality and non-discrimination; of respect for race, ethnicity and cultural diversity; and of equal opportunity</a:t>
                      </a:r>
                      <a:endParaRPr sz="1600" b="1" u="none">
                        <a:solidFill>
                          <a:schemeClr val="lt1"/>
                        </a:solidFill>
                      </a:endParaRPr>
                    </a:p>
                  </a:txBody>
                  <a:tcPr marL="91450" marR="91450" marT="45725" marB="45725">
                    <a:solidFill>
                      <a:schemeClr val="accent1"/>
                    </a:solidFill>
                  </a:tcP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800" b="1" i="1">
                          <a:solidFill>
                            <a:schemeClr val="lt1"/>
                          </a:solidFill>
                        </a:rPr>
                        <a:t>Para 10</a:t>
                      </a:r>
                      <a:endParaRPr sz="1800" b="1" i="1">
                        <a:solidFill>
                          <a:schemeClr val="lt1"/>
                        </a:solidFill>
                      </a:endParaRPr>
                    </a:p>
                  </a:txBody>
                  <a:tcPr marL="91450" marR="91450" marT="45725" marB="45725">
                    <a:solidFill>
                      <a:srgbClr val="E36C09"/>
                    </a:solidFill>
                  </a:tcPr>
                </a:tc>
                <a:tc>
                  <a:txBody>
                    <a:bodyPr/>
                    <a:lstStyle/>
                    <a:p>
                      <a:pPr marL="0" marR="0" lvl="0" indent="0" algn="l" rtl="0">
                        <a:spcBef>
                          <a:spcPts val="0"/>
                        </a:spcBef>
                        <a:spcAft>
                          <a:spcPts val="0"/>
                        </a:spcAft>
                        <a:buNone/>
                      </a:pPr>
                      <a:r>
                        <a:rPr lang="en-US" sz="1600" b="1" u="none">
                          <a:solidFill>
                            <a:schemeClr val="lt1"/>
                          </a:solidFill>
                        </a:rPr>
                        <a:t>The new Agenda is guided by the purposes and principles of the Charter of the United Nations, including full respect for international law. It is grounded in the Universal Declaration of Human Rights, international human rights treaties…..</a:t>
                      </a:r>
                      <a:endParaRPr sz="1600" b="1" u="none">
                        <a:solidFill>
                          <a:schemeClr val="lt1"/>
                        </a:solidFill>
                      </a:endParaRPr>
                    </a:p>
                  </a:txBody>
                  <a:tcPr marL="91450" marR="91450" marT="45725" marB="45725">
                    <a:solidFill>
                      <a:schemeClr val="accent1"/>
                    </a:solidFill>
                  </a:tcPr>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US" sz="1800" b="1" i="1">
                          <a:solidFill>
                            <a:schemeClr val="lt1"/>
                          </a:solidFill>
                        </a:rPr>
                        <a:t>Para 19</a:t>
                      </a:r>
                      <a:endParaRPr sz="1800" b="1" i="1">
                        <a:solidFill>
                          <a:schemeClr val="lt1"/>
                        </a:solidFill>
                      </a:endParaRPr>
                    </a:p>
                  </a:txBody>
                  <a:tcPr marL="91450" marR="91450" marT="45725" marB="45725">
                    <a:solidFill>
                      <a:srgbClr val="E36C09"/>
                    </a:solidFill>
                  </a:tcPr>
                </a:tc>
                <a:tc>
                  <a:txBody>
                    <a:bodyPr/>
                    <a:lstStyle/>
                    <a:p>
                      <a:pPr marL="0" marR="0" lvl="0" indent="0" algn="l" rtl="0">
                        <a:spcBef>
                          <a:spcPts val="0"/>
                        </a:spcBef>
                        <a:spcAft>
                          <a:spcPts val="0"/>
                        </a:spcAft>
                        <a:buNone/>
                      </a:pPr>
                      <a:r>
                        <a:rPr lang="en-US" sz="1600" b="1" u="none">
                          <a:solidFill>
                            <a:schemeClr val="lt1"/>
                          </a:solidFill>
                        </a:rPr>
                        <a:t>We emphasize the responsibilities of all States, in conformity with the Charter of the United Nations, to respect, protect and promote human rights and fundamental freedoms for all, without distinction of any kind as to race, colour, sex, language, religion, political or other opinion, national or social origin, property, birth, disability or other status. </a:t>
                      </a:r>
                      <a:endParaRPr sz="1600" b="1" u="none">
                        <a:solidFill>
                          <a:schemeClr val="lt1"/>
                        </a:solidFill>
                      </a:endParaRPr>
                    </a:p>
                  </a:txBody>
                  <a:tcPr marL="91450" marR="91450" marT="45725" marB="45725">
                    <a:solidFill>
                      <a:schemeClr val="accent1"/>
                    </a:solidFill>
                  </a:tcPr>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US" sz="1800" b="1" i="1">
                          <a:solidFill>
                            <a:schemeClr val="lt1"/>
                          </a:solidFill>
                        </a:rPr>
                        <a:t>Para 18</a:t>
                      </a:r>
                      <a:endParaRPr sz="1800" b="1" i="1">
                        <a:solidFill>
                          <a:schemeClr val="lt1"/>
                        </a:solidFill>
                      </a:endParaRPr>
                    </a:p>
                  </a:txBody>
                  <a:tcPr marL="91450" marR="91450" marT="45725" marB="45725">
                    <a:solidFill>
                      <a:srgbClr val="E36C09"/>
                    </a:solidFill>
                  </a:tcPr>
                </a:tc>
                <a:tc>
                  <a:txBody>
                    <a:bodyPr/>
                    <a:lstStyle/>
                    <a:p>
                      <a:pPr marL="0" marR="0" lvl="0" indent="0" algn="l" rtl="0">
                        <a:spcBef>
                          <a:spcPts val="0"/>
                        </a:spcBef>
                        <a:spcAft>
                          <a:spcPts val="0"/>
                        </a:spcAft>
                        <a:buNone/>
                      </a:pPr>
                      <a:r>
                        <a:rPr lang="en-US" sz="1600" b="1" u="none">
                          <a:solidFill>
                            <a:schemeClr val="lt1"/>
                          </a:solidFill>
                        </a:rPr>
                        <a:t>We reaffirm our commitment to international law and emphasize that the Agenda is to be implemented in a manner that is consistent with the rights and obligations of states under international law. </a:t>
                      </a:r>
                      <a:endParaRPr/>
                    </a:p>
                    <a:p>
                      <a:pPr marL="0" marR="0" lvl="0" indent="0" algn="l" rtl="0">
                        <a:spcBef>
                          <a:spcPts val="0"/>
                        </a:spcBef>
                        <a:spcAft>
                          <a:spcPts val="0"/>
                        </a:spcAft>
                        <a:buNone/>
                      </a:pPr>
                      <a:endParaRPr sz="1600" b="1" u="none">
                        <a:solidFill>
                          <a:schemeClr val="lt1"/>
                        </a:solidFill>
                      </a:endParaRPr>
                    </a:p>
                  </a:txBody>
                  <a:tcPr marL="91450" marR="91450" marT="45725" marB="45725">
                    <a:solidFill>
                      <a:schemeClr val="accent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b="1" dirty="0">
                <a:solidFill>
                  <a:srgbClr val="0070C0"/>
                </a:solidFill>
              </a:rPr>
              <a:t>Linking SDGs with HR and the DDPA</a:t>
            </a:r>
            <a:endParaRPr dirty="0"/>
          </a:p>
        </p:txBody>
      </p:sp>
      <p:sp>
        <p:nvSpPr>
          <p:cNvPr id="287" name="Google Shape;287;p43"/>
          <p:cNvSpPr txBox="1">
            <a:spLocks noGrp="1"/>
          </p:cNvSpPr>
          <p:nvPr>
            <p:ph type="body" idx="1"/>
          </p:nvPr>
        </p:nvSpPr>
        <p:spPr>
          <a:xfrm>
            <a:off x="611560" y="1417638"/>
            <a:ext cx="7992000" cy="4785395"/>
          </a:xfrm>
          <a:prstGeom prst="rect">
            <a:avLst/>
          </a:prstGeom>
          <a:noFill/>
          <a:ln>
            <a:noFill/>
          </a:ln>
        </p:spPr>
        <p:txBody>
          <a:bodyPr spcFirstLastPara="1" wrap="square" lIns="91425" tIns="45700" rIns="91425" bIns="45700" anchor="t" anchorCtr="0">
            <a:noAutofit/>
          </a:bodyPr>
          <a:lstStyle/>
          <a:p>
            <a:pPr marL="0" lvl="0" indent="0" algn="l" rtl="0">
              <a:spcBef>
                <a:spcPts val="560"/>
              </a:spcBef>
              <a:spcAft>
                <a:spcPts val="0"/>
              </a:spcAft>
              <a:buClr>
                <a:schemeClr val="dk1"/>
              </a:buClr>
              <a:buSzPts val="2800"/>
              <a:buNone/>
            </a:pPr>
            <a:r>
              <a:rPr lang="en-US" dirty="0"/>
              <a:t>Many of the SDGs mirror human rights - including the rights contained in the DDPA:</a:t>
            </a:r>
            <a:endParaRPr dirty="0"/>
          </a:p>
          <a:p>
            <a:pPr marL="800100" lvl="1" indent="-342900" algn="l" rtl="0">
              <a:spcBef>
                <a:spcPts val="480"/>
              </a:spcBef>
              <a:spcAft>
                <a:spcPts val="0"/>
              </a:spcAft>
              <a:buClr>
                <a:schemeClr val="dk1"/>
              </a:buClr>
              <a:buSzPts val="2400"/>
              <a:buFont typeface="Wingdings" panose="05000000000000000000" pitchFamily="2" charset="2"/>
              <a:buChar char="§"/>
            </a:pPr>
            <a:r>
              <a:rPr lang="en-US" dirty="0"/>
              <a:t>ESCR – Goals 1,2,3,4,6,8,11</a:t>
            </a:r>
            <a:endParaRPr dirty="0"/>
          </a:p>
          <a:p>
            <a:pPr marL="800100" lvl="1" indent="-342900" algn="l" rtl="0">
              <a:spcBef>
                <a:spcPts val="480"/>
              </a:spcBef>
              <a:spcAft>
                <a:spcPts val="0"/>
              </a:spcAft>
              <a:buClr>
                <a:schemeClr val="dk1"/>
              </a:buClr>
              <a:buSzPts val="2400"/>
              <a:buFont typeface="Wingdings" panose="05000000000000000000" pitchFamily="2" charset="2"/>
              <a:buChar char="§"/>
            </a:pPr>
            <a:r>
              <a:rPr lang="en-US" dirty="0"/>
              <a:t>CPR – Goals 16</a:t>
            </a:r>
            <a:endParaRPr dirty="0"/>
          </a:p>
          <a:p>
            <a:pPr marL="800100" lvl="1" indent="-342900" algn="l" rtl="0">
              <a:spcBef>
                <a:spcPts val="480"/>
              </a:spcBef>
              <a:spcAft>
                <a:spcPts val="0"/>
              </a:spcAft>
              <a:buClr>
                <a:schemeClr val="dk1"/>
              </a:buClr>
              <a:buSzPts val="2400"/>
              <a:buFont typeface="Wingdings" panose="05000000000000000000" pitchFamily="2" charset="2"/>
              <a:buChar char="§"/>
            </a:pPr>
            <a:r>
              <a:rPr lang="en-US" dirty="0"/>
              <a:t>R to </a:t>
            </a:r>
            <a:r>
              <a:rPr lang="en-US" dirty="0" err="1"/>
              <a:t>Devt</a:t>
            </a:r>
            <a:r>
              <a:rPr lang="en-US" dirty="0"/>
              <a:t> – Goals 17, 13</a:t>
            </a:r>
            <a:endParaRPr dirty="0"/>
          </a:p>
          <a:p>
            <a:pPr marL="800100" lvl="1" indent="-342900" algn="l" rtl="0">
              <a:spcBef>
                <a:spcPts val="480"/>
              </a:spcBef>
              <a:spcAft>
                <a:spcPts val="0"/>
              </a:spcAft>
              <a:buClr>
                <a:schemeClr val="dk1"/>
              </a:buClr>
              <a:buSzPts val="2400"/>
              <a:buFont typeface="Wingdings" panose="05000000000000000000" pitchFamily="2" charset="2"/>
              <a:buChar char="§"/>
            </a:pPr>
            <a:r>
              <a:rPr lang="en-US" dirty="0"/>
              <a:t>Equality – Goals 5, 10, 16</a:t>
            </a:r>
            <a:endParaRPr dirty="0"/>
          </a:p>
          <a:p>
            <a:pPr marL="800100" lvl="1" indent="-342900" algn="l" rtl="0">
              <a:spcBef>
                <a:spcPts val="480"/>
              </a:spcBef>
              <a:spcAft>
                <a:spcPts val="0"/>
              </a:spcAft>
              <a:buClr>
                <a:schemeClr val="dk1"/>
              </a:buClr>
              <a:buSzPts val="2400"/>
              <a:buFont typeface="Wingdings" panose="05000000000000000000" pitchFamily="2" charset="2"/>
              <a:buChar char="§"/>
            </a:pPr>
            <a:r>
              <a:rPr lang="en-US" dirty="0"/>
              <a:t>DDPA - Goals 1, 2, 3, 4, 5, 6, 8, 10, 16, 17</a:t>
            </a:r>
            <a:endParaRPr dirty="0"/>
          </a:p>
          <a:p>
            <a:pPr marL="742950" lvl="1" indent="-133350" algn="l" rtl="0">
              <a:spcBef>
                <a:spcPts val="480"/>
              </a:spcBef>
              <a:spcAft>
                <a:spcPts val="0"/>
              </a:spcAft>
              <a:buClr>
                <a:schemeClr val="dk1"/>
              </a:buClr>
              <a:buSzPts val="2400"/>
              <a:buFont typeface="Noto Sans Symbols"/>
              <a:buNone/>
            </a:pPr>
            <a:endParaRPr dirty="0"/>
          </a:p>
          <a:p>
            <a:pPr marL="457200" lvl="1" indent="0" algn="l" rtl="0">
              <a:spcBef>
                <a:spcPts val="400"/>
              </a:spcBef>
              <a:spcAft>
                <a:spcPts val="0"/>
              </a:spcAft>
              <a:buClr>
                <a:schemeClr val="dk1"/>
              </a:buClr>
              <a:buSzPts val="2000"/>
              <a:buFont typeface="Calibri"/>
              <a:buNone/>
            </a:pPr>
            <a:endParaRPr sz="2000" dirty="0"/>
          </a:p>
          <a:p>
            <a:pPr marL="0" lvl="0" indent="0" algn="l" rtl="0">
              <a:spcBef>
                <a:spcPts val="560"/>
              </a:spcBef>
              <a:spcAft>
                <a:spcPts val="0"/>
              </a:spcAft>
              <a:buClr>
                <a:schemeClr val="dk1"/>
              </a:buClr>
              <a:buSzPts val="2800"/>
              <a:buFont typeface="Calibri"/>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2F5D2-779A-4C61-81C8-74A20DC64B06}"/>
              </a:ext>
            </a:extLst>
          </p:cNvPr>
          <p:cNvSpPr>
            <a:spLocks noGrp="1"/>
          </p:cNvSpPr>
          <p:nvPr>
            <p:ph type="title"/>
          </p:nvPr>
        </p:nvSpPr>
        <p:spPr/>
        <p:txBody>
          <a:bodyPr/>
          <a:lstStyle/>
          <a:p>
            <a:r>
              <a:rPr lang="en-US" sz="3600" b="1" dirty="0">
                <a:solidFill>
                  <a:srgbClr val="0070C0"/>
                </a:solidFill>
              </a:rPr>
              <a:t>Common Principles: SDGs and the DDPA</a:t>
            </a:r>
          </a:p>
        </p:txBody>
      </p:sp>
      <p:sp>
        <p:nvSpPr>
          <p:cNvPr id="3" name="Text Placeholder 2">
            <a:extLst>
              <a:ext uri="{FF2B5EF4-FFF2-40B4-BE49-F238E27FC236}">
                <a16:creationId xmlns:a16="http://schemas.microsoft.com/office/drawing/2014/main" id="{9FB1283A-8FD5-40C0-BFED-EDA0B7DAA721}"/>
              </a:ext>
            </a:extLst>
          </p:cNvPr>
          <p:cNvSpPr>
            <a:spLocks noGrp="1"/>
          </p:cNvSpPr>
          <p:nvPr>
            <p:ph type="body" idx="1"/>
          </p:nvPr>
        </p:nvSpPr>
        <p:spPr/>
        <p:txBody>
          <a:bodyPr/>
          <a:lstStyle/>
          <a:p>
            <a:r>
              <a:rPr lang="en-US" dirty="0"/>
              <a:t>Non-Discrimination</a:t>
            </a:r>
          </a:p>
          <a:p>
            <a:r>
              <a:rPr lang="en-US" dirty="0"/>
              <a:t>Leaving No One Behind</a:t>
            </a:r>
          </a:p>
          <a:p>
            <a:r>
              <a:rPr lang="en-US" dirty="0"/>
              <a:t>Equality</a:t>
            </a:r>
          </a:p>
          <a:p>
            <a:r>
              <a:rPr lang="en-US" dirty="0"/>
              <a:t>Equity</a:t>
            </a:r>
          </a:p>
          <a:p>
            <a:r>
              <a:rPr lang="en-US" dirty="0"/>
              <a:t>Justice</a:t>
            </a:r>
          </a:p>
        </p:txBody>
      </p:sp>
    </p:spTree>
    <p:extLst>
      <p:ext uri="{BB962C8B-B14F-4D97-AF65-F5344CB8AC3E}">
        <p14:creationId xmlns:p14="http://schemas.microsoft.com/office/powerpoint/2010/main" val="4113126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F26BB-FFDA-4DB7-A30B-E04A68701039}"/>
              </a:ext>
            </a:extLst>
          </p:cNvPr>
          <p:cNvSpPr>
            <a:spLocks noGrp="1"/>
          </p:cNvSpPr>
          <p:nvPr>
            <p:ph type="title" idx="4294967295"/>
          </p:nvPr>
        </p:nvSpPr>
        <p:spPr>
          <a:xfrm>
            <a:off x="0" y="0"/>
            <a:ext cx="9144000" cy="1143000"/>
          </a:xfrm>
          <a:solidFill>
            <a:srgbClr val="FFC000"/>
          </a:solidFill>
        </p:spPr>
        <p:txBody>
          <a:bodyPr/>
          <a:lstStyle/>
          <a:p>
            <a:r>
              <a:rPr lang="en-US" sz="3200" b="1" dirty="0"/>
              <a:t>Correspondence of SDGs and the DDPA (Example)</a:t>
            </a:r>
          </a:p>
        </p:txBody>
      </p:sp>
      <p:graphicFrame>
        <p:nvGraphicFramePr>
          <p:cNvPr id="4" name="Table 3">
            <a:extLst>
              <a:ext uri="{FF2B5EF4-FFF2-40B4-BE49-F238E27FC236}">
                <a16:creationId xmlns:a16="http://schemas.microsoft.com/office/drawing/2014/main" id="{63A56222-3845-4EE2-B2DA-1A32B69B1A26}"/>
              </a:ext>
            </a:extLst>
          </p:cNvPr>
          <p:cNvGraphicFramePr>
            <a:graphicFrameLocks noGrp="1"/>
          </p:cNvGraphicFramePr>
          <p:nvPr>
            <p:extLst>
              <p:ext uri="{D42A27DB-BD31-4B8C-83A1-F6EECF244321}">
                <p14:modId xmlns:p14="http://schemas.microsoft.com/office/powerpoint/2010/main" val="447079683"/>
              </p:ext>
            </p:extLst>
          </p:nvPr>
        </p:nvGraphicFramePr>
        <p:xfrm>
          <a:off x="0" y="1142999"/>
          <a:ext cx="9144000" cy="4962899"/>
        </p:xfrm>
        <a:graphic>
          <a:graphicData uri="http://schemas.openxmlformats.org/drawingml/2006/table">
            <a:tbl>
              <a:tblPr firstRow="1" bandRow="1">
                <a:tableStyleId>{4CDB302D-85EA-41C7-B612-77AE15B0A303}</a:tableStyleId>
              </a:tblPr>
              <a:tblGrid>
                <a:gridCol w="1371600">
                  <a:extLst>
                    <a:ext uri="{9D8B030D-6E8A-4147-A177-3AD203B41FA5}">
                      <a16:colId xmlns:a16="http://schemas.microsoft.com/office/drawing/2014/main" val="411417548"/>
                    </a:ext>
                  </a:extLst>
                </a:gridCol>
                <a:gridCol w="3176337">
                  <a:extLst>
                    <a:ext uri="{9D8B030D-6E8A-4147-A177-3AD203B41FA5}">
                      <a16:colId xmlns:a16="http://schemas.microsoft.com/office/drawing/2014/main" val="4038706988"/>
                    </a:ext>
                  </a:extLst>
                </a:gridCol>
                <a:gridCol w="4596063">
                  <a:extLst>
                    <a:ext uri="{9D8B030D-6E8A-4147-A177-3AD203B41FA5}">
                      <a16:colId xmlns:a16="http://schemas.microsoft.com/office/drawing/2014/main" val="65316630"/>
                    </a:ext>
                  </a:extLst>
                </a:gridCol>
              </a:tblGrid>
              <a:tr h="716903">
                <a:tc gridSpan="2">
                  <a:txBody>
                    <a:bodyPr/>
                    <a:lstStyle/>
                    <a:p>
                      <a:pPr algn="ctr"/>
                      <a:r>
                        <a:rPr lang="en-US" sz="2000" b="1" dirty="0">
                          <a:solidFill>
                            <a:schemeClr val="bg1"/>
                          </a:solidFill>
                        </a:rPr>
                        <a:t>Sustainable Development Goals</a:t>
                      </a:r>
                    </a:p>
                  </a:txBody>
                  <a:tcPr anchor="ctr">
                    <a:solidFill>
                      <a:srgbClr val="00B050"/>
                    </a:solidFill>
                  </a:tcPr>
                </a:tc>
                <a:tc hMerge="1">
                  <a:txBody>
                    <a:bodyPr/>
                    <a:lstStyle/>
                    <a:p>
                      <a:endParaRPr lang="en-US" dirty="0"/>
                    </a:p>
                  </a:txBody>
                  <a:tcPr/>
                </a:tc>
                <a:tc>
                  <a:txBody>
                    <a:bodyPr/>
                    <a:lstStyle/>
                    <a:p>
                      <a:pPr algn="ctr"/>
                      <a:r>
                        <a:rPr lang="en-US" sz="2000" b="1" dirty="0">
                          <a:solidFill>
                            <a:schemeClr val="bg1"/>
                          </a:solidFill>
                        </a:rPr>
                        <a:t>Durban Declaration and Programme of Action</a:t>
                      </a:r>
                    </a:p>
                  </a:txBody>
                  <a:tcPr anchor="ctr">
                    <a:solidFill>
                      <a:srgbClr val="FF0000"/>
                    </a:solidFill>
                  </a:tcPr>
                </a:tc>
                <a:extLst>
                  <a:ext uri="{0D108BD9-81ED-4DB2-BD59-A6C34878D82A}">
                    <a16:rowId xmlns:a16="http://schemas.microsoft.com/office/drawing/2014/main" val="3983129005"/>
                  </a:ext>
                </a:extLst>
              </a:tr>
              <a:tr h="1048578">
                <a:tc>
                  <a:txBody>
                    <a:bodyPr/>
                    <a:lstStyle/>
                    <a:p>
                      <a:endParaRPr lang="en-US" dirty="0"/>
                    </a:p>
                  </a:txBody>
                  <a:tcPr/>
                </a:tc>
                <a:tc>
                  <a:txBody>
                    <a:bodyPr/>
                    <a:lstStyle/>
                    <a:p>
                      <a:r>
                        <a:rPr lang="en-US" sz="1100" dirty="0"/>
                        <a:t>Promote sustained, inclusive and sustainable economic growth, full and productive employment and decent work for all </a:t>
                      </a:r>
                    </a:p>
                    <a:p>
                      <a:r>
                        <a:rPr lang="en-US" sz="1000" i="1" u="sng" dirty="0"/>
                        <a:t>Targets include</a:t>
                      </a:r>
                      <a:r>
                        <a:rPr lang="en-US" sz="1000" i="1" u="none" dirty="0"/>
                        <a:t>: </a:t>
                      </a:r>
                      <a:r>
                        <a:rPr lang="en-US" sz="1000" i="0" u="none" dirty="0"/>
                        <a:t>securing</a:t>
                      </a:r>
                      <a:r>
                        <a:rPr lang="en-US" sz="1000" i="1" u="none" dirty="0"/>
                        <a:t> </a:t>
                      </a:r>
                      <a:r>
                        <a:rPr lang="en-US" sz="1000" u="none" dirty="0"/>
                        <a:t>labour </a:t>
                      </a:r>
                      <a:r>
                        <a:rPr lang="en-US" sz="1000" dirty="0"/>
                        <a:t>rights, promotion of safe and secure working environments, etc. </a:t>
                      </a:r>
                    </a:p>
                  </a:txBody>
                  <a:tcPr/>
                </a:tc>
                <a:tc>
                  <a:txBody>
                    <a:bodyPr/>
                    <a:lstStyle/>
                    <a:p>
                      <a:r>
                        <a:rPr lang="en-US" sz="1200" dirty="0"/>
                        <a:t>Eliminate barriers to, inter alia, participating in vocational training, collective bargaining, employment; seeking employment in different parts of their country of residence; and working in safe and healthy conditions (Para. 29, </a:t>
                      </a:r>
                      <a:r>
                        <a:rPr lang="en-US" sz="1200" dirty="0" err="1"/>
                        <a:t>PoA</a:t>
                      </a:r>
                      <a:r>
                        <a:rPr lang="en-US" sz="1200" dirty="0"/>
                        <a:t>)</a:t>
                      </a:r>
                    </a:p>
                  </a:txBody>
                  <a:tcPr/>
                </a:tc>
                <a:extLst>
                  <a:ext uri="{0D108BD9-81ED-4DB2-BD59-A6C34878D82A}">
                    <a16:rowId xmlns:a16="http://schemas.microsoft.com/office/drawing/2014/main" val="226514591"/>
                  </a:ext>
                </a:extLst>
              </a:tr>
              <a:tr h="1048578">
                <a:tc>
                  <a:txBody>
                    <a:bodyPr/>
                    <a:lstStyle/>
                    <a:p>
                      <a:endParaRPr lang="en-US" dirty="0"/>
                    </a:p>
                  </a:txBody>
                  <a:tcPr/>
                </a:tc>
                <a:tc>
                  <a:txBody>
                    <a:bodyPr/>
                    <a:lstStyle/>
                    <a:p>
                      <a:r>
                        <a:rPr lang="en-US" sz="1100" dirty="0"/>
                        <a:t>Reduce inequality within and among countries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1" u="sng" strike="noStrike" kern="0" cap="none" spc="0" normalizeH="0" baseline="0" noProof="0" dirty="0">
                          <a:ln>
                            <a:noFill/>
                          </a:ln>
                          <a:solidFill>
                            <a:srgbClr val="000000"/>
                          </a:solidFill>
                          <a:effectLst/>
                          <a:uLnTx/>
                          <a:uFillTx/>
                          <a:latin typeface="Arial"/>
                          <a:cs typeface="Arial"/>
                          <a:sym typeface="Arial"/>
                        </a:rPr>
                        <a:t>Targets include</a:t>
                      </a:r>
                      <a:r>
                        <a:rPr kumimoji="0" lang="en-US" sz="1000" b="0" i="1" u="none" strike="noStrike" kern="0" cap="none" spc="0" normalizeH="0" baseline="0" noProof="0" dirty="0">
                          <a:ln>
                            <a:noFill/>
                          </a:ln>
                          <a:solidFill>
                            <a:srgbClr val="000000"/>
                          </a:solidFill>
                          <a:effectLst/>
                          <a:uLnTx/>
                          <a:uFillTx/>
                          <a:latin typeface="Arial"/>
                          <a:cs typeface="Arial"/>
                          <a:sym typeface="Arial"/>
                        </a:rPr>
                        <a:t>: Ensuring equal opportunity and reducing inequalities of outcome, including through promoting appropriate legislation, policies and actions; empowering and promoting the social, economic and political inclusion of all</a:t>
                      </a:r>
                      <a:endParaRPr lang="en-US" sz="1100" dirty="0"/>
                    </a:p>
                  </a:txBody>
                  <a:tcPr/>
                </a:tc>
                <a:tc>
                  <a:txBody>
                    <a:bodyPr/>
                    <a:lstStyle/>
                    <a:p>
                      <a:r>
                        <a:rPr lang="en-US" sz="1100" dirty="0"/>
                        <a:t>Adopt appropriate and concrete policies and measures, to develop implementation mechanisms, where these do not already exist, order to eradicate discrimination against Roma/Gypsies/Sinti/</a:t>
                      </a:r>
                      <a:r>
                        <a:rPr lang="en-US" sz="1100" dirty="0" err="1"/>
                        <a:t>Travellers</a:t>
                      </a:r>
                      <a:r>
                        <a:rPr lang="en-US" sz="1100" dirty="0"/>
                        <a:t> , enable them to achieve equality and ensure their full enjoyment of all their human rights (Para. 40, </a:t>
                      </a:r>
                      <a:r>
                        <a:rPr lang="en-US" sz="1100" dirty="0" err="1"/>
                        <a:t>PoA</a:t>
                      </a:r>
                      <a:r>
                        <a:rPr lang="en-US" sz="1100" dirty="0"/>
                        <a:t>)</a:t>
                      </a:r>
                    </a:p>
                  </a:txBody>
                  <a:tcPr/>
                </a:tc>
                <a:extLst>
                  <a:ext uri="{0D108BD9-81ED-4DB2-BD59-A6C34878D82A}">
                    <a16:rowId xmlns:a16="http://schemas.microsoft.com/office/drawing/2014/main" val="3837437135"/>
                  </a:ext>
                </a:extLst>
              </a:tr>
              <a:tr h="1048578">
                <a:tc>
                  <a:txBody>
                    <a:bodyPr/>
                    <a:lstStyle/>
                    <a:p>
                      <a:endParaRPr lang="en-US" dirty="0"/>
                    </a:p>
                  </a:txBody>
                  <a:tcPr/>
                </a:tc>
                <a:tc>
                  <a:txBody>
                    <a:bodyPr/>
                    <a:lstStyle/>
                    <a:p>
                      <a:r>
                        <a:rPr lang="en-US" sz="1100" dirty="0"/>
                        <a:t>Promote peaceful and inclusive societies for sustainable development, provide access to justice for all and build effective, accountable and inclusive institutions at all levels</a:t>
                      </a:r>
                    </a:p>
                    <a:p>
                      <a:r>
                        <a:rPr lang="en-US" sz="1000" i="1" u="sng" dirty="0"/>
                        <a:t>Targets include</a:t>
                      </a:r>
                      <a:r>
                        <a:rPr lang="en-US" sz="1000" i="1" dirty="0"/>
                        <a:t>: Ensuring equal access to justice for all</a:t>
                      </a:r>
                    </a:p>
                  </a:txBody>
                  <a:tcPr/>
                </a:tc>
                <a:tc>
                  <a:txBody>
                    <a:bodyPr/>
                    <a:lstStyle/>
                    <a:p>
                      <a:r>
                        <a:rPr lang="en-US" sz="1100" dirty="0"/>
                        <a:t>Access to legal remedies should be facilitated for victims of discrimination and, in this regard, the innovation of conferring a capacity on national and other institutions, as well as relevant non-governmental organizations, to assist such victims should be seriously considered, and programmes should be developed to enable the most vulnerable groups to have access to the legal system (Para. 164f, </a:t>
                      </a:r>
                      <a:r>
                        <a:rPr lang="en-US" sz="1100" dirty="0" err="1"/>
                        <a:t>PoA</a:t>
                      </a:r>
                      <a:r>
                        <a:rPr lang="en-US" sz="1100" dirty="0"/>
                        <a:t>)</a:t>
                      </a:r>
                    </a:p>
                  </a:txBody>
                  <a:tcPr/>
                </a:tc>
                <a:extLst>
                  <a:ext uri="{0D108BD9-81ED-4DB2-BD59-A6C34878D82A}">
                    <a16:rowId xmlns:a16="http://schemas.microsoft.com/office/drawing/2014/main" val="1930939741"/>
                  </a:ext>
                </a:extLst>
              </a:tr>
              <a:tr h="1048578">
                <a:tc>
                  <a:txBody>
                    <a:bodyPr/>
                    <a:lstStyle/>
                    <a:p>
                      <a:endParaRPr lang="en-US" dirty="0"/>
                    </a:p>
                  </a:txBody>
                  <a:tcPr/>
                </a:tc>
                <a:tc>
                  <a:txBody>
                    <a:bodyPr/>
                    <a:lstStyle/>
                    <a:p>
                      <a:r>
                        <a:rPr lang="en-US" sz="1100" dirty="0"/>
                        <a:t>Strengthen the means of implementation and revitalize the global partnership for sustainable development</a:t>
                      </a:r>
                    </a:p>
                    <a:p>
                      <a:r>
                        <a:rPr lang="en-US" sz="1000" i="1" u="sng" dirty="0"/>
                        <a:t>Targets include</a:t>
                      </a:r>
                      <a:r>
                        <a:rPr lang="en-US" sz="1000" i="1" dirty="0"/>
                        <a:t>: Encourage effective public, public-private and civil society partnerships, building on the experience and resourcing strategies of partnerships</a:t>
                      </a:r>
                    </a:p>
                  </a:txBody>
                  <a:tcPr/>
                </a:tc>
                <a:tc>
                  <a:txBody>
                    <a:bodyPr/>
                    <a:lstStyle/>
                    <a:p>
                      <a:r>
                        <a:rPr lang="en-US" sz="1100" dirty="0"/>
                        <a:t>Invites States, intergovernmental organizations, non-governmental organizations, academic institutions and the private sector to improve concepts and methods of data collection and analysis; to promote research, exchange experiences and successful practices and develop</a:t>
                      </a:r>
                    </a:p>
                    <a:p>
                      <a:r>
                        <a:rPr lang="en-US" sz="1100" dirty="0"/>
                        <a:t>promotional activities in this area (Para. 93, </a:t>
                      </a:r>
                      <a:r>
                        <a:rPr lang="en-US" sz="1100" dirty="0" err="1"/>
                        <a:t>PoA</a:t>
                      </a:r>
                      <a:r>
                        <a:rPr lang="en-US" sz="1100" dirty="0"/>
                        <a:t>)</a:t>
                      </a:r>
                    </a:p>
                  </a:txBody>
                  <a:tcPr/>
                </a:tc>
                <a:extLst>
                  <a:ext uri="{0D108BD9-81ED-4DB2-BD59-A6C34878D82A}">
                    <a16:rowId xmlns:a16="http://schemas.microsoft.com/office/drawing/2014/main" val="1340533848"/>
                  </a:ext>
                </a:extLst>
              </a:tr>
            </a:tbl>
          </a:graphicData>
        </a:graphic>
      </p:graphicFrame>
      <p:pic>
        <p:nvPicPr>
          <p:cNvPr id="9" name="Picture 8" descr="A close up of a sign&#10;&#10;Description automatically generated">
            <a:extLst>
              <a:ext uri="{FF2B5EF4-FFF2-40B4-BE49-F238E27FC236}">
                <a16:creationId xmlns:a16="http://schemas.microsoft.com/office/drawing/2014/main" id="{1AB7BAF4-093D-4034-9172-90D09FE5D8D5}"/>
              </a:ext>
            </a:extLst>
          </p:cNvPr>
          <p:cNvPicPr>
            <a:picLocks noChangeAspect="1"/>
          </p:cNvPicPr>
          <p:nvPr/>
        </p:nvPicPr>
        <p:blipFill>
          <a:blip r:embed="rId2"/>
          <a:stretch>
            <a:fillRect/>
          </a:stretch>
        </p:blipFill>
        <p:spPr>
          <a:xfrm>
            <a:off x="0" y="1864887"/>
            <a:ext cx="1371599" cy="1045494"/>
          </a:xfrm>
          <a:prstGeom prst="rect">
            <a:avLst/>
          </a:prstGeom>
        </p:spPr>
      </p:pic>
      <p:pic>
        <p:nvPicPr>
          <p:cNvPr id="11" name="Picture 10" descr="A close up of a sign&#10;&#10;Description automatically generated">
            <a:extLst>
              <a:ext uri="{FF2B5EF4-FFF2-40B4-BE49-F238E27FC236}">
                <a16:creationId xmlns:a16="http://schemas.microsoft.com/office/drawing/2014/main" id="{C379BC47-87FD-4280-852B-A9E81CBAE3F8}"/>
              </a:ext>
            </a:extLst>
          </p:cNvPr>
          <p:cNvPicPr>
            <a:picLocks noChangeAspect="1"/>
          </p:cNvPicPr>
          <p:nvPr/>
        </p:nvPicPr>
        <p:blipFill>
          <a:blip r:embed="rId3"/>
          <a:stretch>
            <a:fillRect/>
          </a:stretch>
        </p:blipFill>
        <p:spPr>
          <a:xfrm>
            <a:off x="0" y="2912833"/>
            <a:ext cx="1371599" cy="1045494"/>
          </a:xfrm>
          <a:prstGeom prst="rect">
            <a:avLst/>
          </a:prstGeom>
        </p:spPr>
      </p:pic>
      <p:pic>
        <p:nvPicPr>
          <p:cNvPr id="13" name="Picture 12" descr="A close up of a sign&#10;&#10;Description automatically generated">
            <a:extLst>
              <a:ext uri="{FF2B5EF4-FFF2-40B4-BE49-F238E27FC236}">
                <a16:creationId xmlns:a16="http://schemas.microsoft.com/office/drawing/2014/main" id="{CE260065-7504-40ED-9592-5CEE4652611D}"/>
              </a:ext>
            </a:extLst>
          </p:cNvPr>
          <p:cNvPicPr>
            <a:picLocks noChangeAspect="1"/>
          </p:cNvPicPr>
          <p:nvPr/>
        </p:nvPicPr>
        <p:blipFill>
          <a:blip r:embed="rId4"/>
          <a:stretch>
            <a:fillRect/>
          </a:stretch>
        </p:blipFill>
        <p:spPr>
          <a:xfrm>
            <a:off x="-1" y="3958327"/>
            <a:ext cx="1371599" cy="1127123"/>
          </a:xfrm>
          <a:prstGeom prst="rect">
            <a:avLst/>
          </a:prstGeom>
        </p:spPr>
      </p:pic>
      <p:pic>
        <p:nvPicPr>
          <p:cNvPr id="15" name="Picture 14">
            <a:extLst>
              <a:ext uri="{FF2B5EF4-FFF2-40B4-BE49-F238E27FC236}">
                <a16:creationId xmlns:a16="http://schemas.microsoft.com/office/drawing/2014/main" id="{CFA8276A-8A19-40CF-A3B7-1C6A37281B19}"/>
              </a:ext>
            </a:extLst>
          </p:cNvPr>
          <p:cNvPicPr>
            <a:picLocks noChangeAspect="1"/>
          </p:cNvPicPr>
          <p:nvPr/>
        </p:nvPicPr>
        <p:blipFill>
          <a:blip r:embed="rId5"/>
          <a:stretch>
            <a:fillRect/>
          </a:stretch>
        </p:blipFill>
        <p:spPr>
          <a:xfrm>
            <a:off x="0" y="5085450"/>
            <a:ext cx="1371598" cy="1127124"/>
          </a:xfrm>
          <a:prstGeom prst="rect">
            <a:avLst/>
          </a:prstGeom>
        </p:spPr>
      </p:pic>
    </p:spTree>
    <p:extLst>
      <p:ext uri="{BB962C8B-B14F-4D97-AF65-F5344CB8AC3E}">
        <p14:creationId xmlns:p14="http://schemas.microsoft.com/office/powerpoint/2010/main" val="604011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None/>
            </a:pPr>
            <a:r>
              <a:rPr lang="en-US" sz="3600" b="1" i="1" dirty="0">
                <a:solidFill>
                  <a:srgbClr val="156BA0"/>
                </a:solidFill>
              </a:rPr>
              <a:t>Looking Forward</a:t>
            </a:r>
            <a:endParaRPr sz="3600" b="1" i="1" dirty="0">
              <a:solidFill>
                <a:srgbClr val="156BA0"/>
              </a:solidFill>
            </a:endParaRPr>
          </a:p>
        </p:txBody>
      </p:sp>
      <p:sp>
        <p:nvSpPr>
          <p:cNvPr id="308" name="Google Shape;308;p46"/>
          <p:cNvSpPr/>
          <p:nvPr/>
        </p:nvSpPr>
        <p:spPr>
          <a:xfrm>
            <a:off x="359532" y="1147916"/>
            <a:ext cx="8424936" cy="4168364"/>
          </a:xfrm>
          <a:prstGeom prst="rect">
            <a:avLst/>
          </a:prstGeom>
          <a:noFill/>
          <a:ln>
            <a:noFill/>
          </a:ln>
        </p:spPr>
        <p:txBody>
          <a:bodyPr spcFirstLastPara="1" wrap="square" lIns="91425" tIns="45700" rIns="91425" bIns="45700" anchor="t" anchorCtr="0">
            <a:noAutofit/>
          </a:bodyPr>
          <a:lstStyle/>
          <a:p>
            <a:pPr lvl="0">
              <a:buClr>
                <a:schemeClr val="dk1"/>
              </a:buClr>
              <a:buSzPts val="1800"/>
            </a:pPr>
            <a:r>
              <a:rPr lang="en-US" sz="1800" i="1" dirty="0">
                <a:solidFill>
                  <a:schemeClr val="dk1"/>
                </a:solidFill>
                <a:latin typeface="Calibri"/>
                <a:ea typeface="Calibri"/>
                <a:cs typeface="Calibri"/>
                <a:sym typeface="Calibri"/>
              </a:rPr>
              <a:t>The Group of Independent Eminent Experts on the Implementation of the DDPPA could undertake the following: </a:t>
            </a:r>
          </a:p>
          <a:p>
            <a:pPr lvl="0">
              <a:buClr>
                <a:schemeClr val="dk1"/>
              </a:buClr>
              <a:buSzPts val="1800"/>
            </a:pPr>
            <a:endParaRPr lang="en-US" sz="1800" i="1" dirty="0">
              <a:solidFill>
                <a:schemeClr val="dk1"/>
              </a:solidFill>
              <a:latin typeface="Calibri"/>
              <a:ea typeface="Calibri"/>
              <a:cs typeface="Calibri"/>
              <a:sym typeface="Calibri"/>
            </a:endParaRPr>
          </a:p>
          <a:p>
            <a:pPr marL="342900" lvl="1" indent="-342900">
              <a:buClr>
                <a:schemeClr val="dk1"/>
              </a:buClr>
              <a:buSzPts val="1800"/>
              <a:buFont typeface="Arial"/>
              <a:buChar char="•"/>
            </a:pPr>
            <a:r>
              <a:rPr lang="en-US" sz="1800" i="1" dirty="0">
                <a:solidFill>
                  <a:schemeClr val="dk1"/>
                </a:solidFill>
                <a:latin typeface="Calibri"/>
                <a:ea typeface="Calibri"/>
                <a:cs typeface="Calibri"/>
                <a:sym typeface="Calibri"/>
              </a:rPr>
              <a:t>Encourage States to include, and link, SDG reporting to DDPA reporting</a:t>
            </a:r>
            <a:endParaRPr dirty="0"/>
          </a:p>
          <a:p>
            <a:pPr marL="342900" lvl="0" indent="-342900">
              <a:buClr>
                <a:schemeClr val="dk1"/>
              </a:buClr>
              <a:buSzPts val="1800"/>
              <a:buFont typeface="Arial"/>
              <a:buChar char="•"/>
            </a:pPr>
            <a:r>
              <a:rPr lang="en-US" sz="1800" i="1" dirty="0">
                <a:solidFill>
                  <a:schemeClr val="dk1"/>
                </a:solidFill>
                <a:latin typeface="Calibri"/>
                <a:ea typeface="Calibri"/>
                <a:cs typeface="Calibri"/>
                <a:sym typeface="Calibri"/>
              </a:rPr>
              <a:t>Make recommendations to the SG on ways and means to use resources (e.g. via the SDG Fund  - by recommending the allocation of funds to issues outlined in the DDPA in the context of LNOB and other dimensions of sustainable development and the elimination of discrimination, xenophobia, and other forms of intolerance)</a:t>
            </a:r>
            <a:endParaRPr dirty="0"/>
          </a:p>
          <a:p>
            <a:pPr marL="342900" marR="0" lvl="0" indent="-342900" algn="l" rtl="0">
              <a:spcBef>
                <a:spcPts val="0"/>
              </a:spcBef>
              <a:spcAft>
                <a:spcPts val="0"/>
              </a:spcAft>
              <a:buClr>
                <a:schemeClr val="dk1"/>
              </a:buClr>
              <a:buSzPts val="1800"/>
              <a:buFont typeface="Arial"/>
              <a:buChar char="•"/>
            </a:pPr>
            <a:r>
              <a:rPr lang="en-US" sz="1800" i="1" dirty="0">
                <a:solidFill>
                  <a:schemeClr val="dk1"/>
                </a:solidFill>
                <a:latin typeface="Calibri"/>
                <a:ea typeface="Calibri"/>
                <a:cs typeface="Calibri"/>
                <a:sym typeface="Calibri"/>
              </a:rPr>
              <a:t>Recommend to States that national SDG priorities should be consistent with HR standards, including those elaborated in the DDPA</a:t>
            </a:r>
            <a:endParaRPr dirty="0"/>
          </a:p>
          <a:p>
            <a:pPr marL="342900" marR="0" lvl="0" indent="-342900" algn="l" rtl="0">
              <a:spcBef>
                <a:spcPts val="0"/>
              </a:spcBef>
              <a:spcAft>
                <a:spcPts val="0"/>
              </a:spcAft>
              <a:buClr>
                <a:schemeClr val="dk1"/>
              </a:buClr>
              <a:buSzPts val="1800"/>
              <a:buFont typeface="Arial"/>
              <a:buChar char="•"/>
            </a:pPr>
            <a:r>
              <a:rPr lang="en-US" sz="1800" i="1" dirty="0">
                <a:solidFill>
                  <a:schemeClr val="dk1"/>
                </a:solidFill>
                <a:latin typeface="Calibri"/>
                <a:ea typeface="Calibri"/>
                <a:cs typeface="Calibri"/>
                <a:sym typeface="Calibri"/>
              </a:rPr>
              <a:t>Cooperate with the CERD Committee to prepare a submission to the HLPF update on the work of the Group of Independent Eminent Experts on the Implementation of the DDPA and the synergies between the SDGs</a:t>
            </a:r>
            <a:endParaRPr dirty="0"/>
          </a:p>
          <a:p>
            <a:pPr marL="342900" marR="0" lvl="0" indent="-190500" algn="l" rtl="0">
              <a:spcBef>
                <a:spcPts val="0"/>
              </a:spcBef>
              <a:spcAft>
                <a:spcPts val="0"/>
              </a:spcAft>
              <a:buClr>
                <a:schemeClr val="dk1"/>
              </a:buClr>
              <a:buSzPts val="2400"/>
              <a:buFont typeface="Arial"/>
              <a:buNone/>
            </a:pPr>
            <a:endParaRPr sz="2400" i="1" dirty="0">
              <a:solidFill>
                <a:schemeClr val="dk1"/>
              </a:solidFill>
              <a:latin typeface="Calibri"/>
              <a:ea typeface="Calibri"/>
              <a:cs typeface="Calibri"/>
              <a:sym typeface="Calibri"/>
            </a:endParaRPr>
          </a:p>
          <a:p>
            <a:pPr marL="342900" marR="0" lvl="0" indent="-165100" algn="l" rtl="0">
              <a:spcBef>
                <a:spcPts val="0"/>
              </a:spcBef>
              <a:spcAft>
                <a:spcPts val="0"/>
              </a:spcAft>
              <a:buClr>
                <a:schemeClr val="dk1"/>
              </a:buClr>
              <a:buSzPts val="2800"/>
              <a:buFont typeface="Arial"/>
              <a:buNone/>
            </a:pPr>
            <a:endParaRPr sz="2800" i="1"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sp>
        <p:nvSpPr>
          <p:cNvPr id="375" name="Google Shape;375;p5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4400"/>
              <a:buFont typeface="Calibri"/>
              <a:buNone/>
            </a:pPr>
            <a:r>
              <a:rPr lang="en-US" sz="4400" b="1"/>
              <a:t>THANK YOU</a:t>
            </a:r>
            <a:endParaRPr sz="4400" b="1"/>
          </a:p>
        </p:txBody>
      </p:sp>
    </p:spTree>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1B06A88-BE97-44F9-9C51-794C8F505AB7}"/>
</file>

<file path=customXml/itemProps2.xml><?xml version="1.0" encoding="utf-8"?>
<ds:datastoreItem xmlns:ds="http://schemas.openxmlformats.org/officeDocument/2006/customXml" ds:itemID="{443AFE05-FFFE-4C64-A70F-A568852792CE}"/>
</file>

<file path=customXml/itemProps3.xml><?xml version="1.0" encoding="utf-8"?>
<ds:datastoreItem xmlns:ds="http://schemas.openxmlformats.org/officeDocument/2006/customXml" ds:itemID="{E63E4456-0BD4-40EA-A53A-604A87E21150}"/>
</file>

<file path=docProps/app.xml><?xml version="1.0" encoding="utf-8"?>
<Properties xmlns="http://schemas.openxmlformats.org/officeDocument/2006/extended-properties" xmlns:vt="http://schemas.openxmlformats.org/officeDocument/2006/docPropsVTypes">
  <TotalTime>213</TotalTime>
  <Words>1499</Words>
  <Application>Microsoft Office PowerPoint</Application>
  <PresentationFormat>On-screen Show (4:3)</PresentationFormat>
  <Paragraphs>97</Paragraphs>
  <Slides>9</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Noto Sans Symbols</vt:lpstr>
      <vt:lpstr>Wingdings</vt:lpstr>
      <vt:lpstr>1_Default Design</vt:lpstr>
      <vt:lpstr>Office Theme</vt:lpstr>
      <vt:lpstr>Default Design</vt:lpstr>
      <vt:lpstr>PowerPoint Presentation</vt:lpstr>
      <vt:lpstr>PowerPoint Presentation</vt:lpstr>
      <vt:lpstr>The SDGs as a Rights-Based Agenda</vt:lpstr>
      <vt:lpstr>Human Rights in the 2030 Agenda</vt:lpstr>
      <vt:lpstr>Linking SDGs with HR and the DDPA</vt:lpstr>
      <vt:lpstr>Common Principles: SDGs and the DDPA</vt:lpstr>
      <vt:lpstr>Correspondence of SDGs and the DDPA (Example)</vt:lpstr>
      <vt:lpstr>Looking Forward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Gaynel Curry 9 May</dc:title>
  <dc:creator>Aneesah Abdullah</dc:creator>
  <cp:lastModifiedBy>CURRY Gaynel</cp:lastModifiedBy>
  <cp:revision>17</cp:revision>
  <dcterms:modified xsi:type="dcterms:W3CDTF">2019-05-09T03:43:16Z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