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259" r:id="rId2"/>
    <p:sldId id="262" r:id="rId3"/>
    <p:sldId id="264" r:id="rId4"/>
    <p:sldId id="266" r:id="rId5"/>
    <p:sldId id="265" r:id="rId6"/>
    <p:sldId id="267" r:id="rId7"/>
    <p:sldId id="268" r:id="rId8"/>
    <p:sldId id="269" r:id="rId9"/>
    <p:sldId id="270" r:id="rId10"/>
    <p:sldId id="271" r:id="rId11"/>
    <p:sldId id="272" r:id="rId12"/>
    <p:sldId id="273" r:id="rId13"/>
    <p:sldId id="274" r:id="rId14"/>
    <p:sldId id="276" r:id="rId15"/>
    <p:sldId id="277" r:id="rId16"/>
  </p:sldIdLst>
  <p:sldSz cx="155448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4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5987" autoAdjust="0"/>
  </p:normalViewPr>
  <p:slideViewPr>
    <p:cSldViewPr snapToGrid="0" snapToObjects="1">
      <p:cViewPr varScale="1">
        <p:scale>
          <a:sx n="56" d="100"/>
          <a:sy n="56" d="100"/>
        </p:scale>
        <p:origin x="629" y="72"/>
      </p:cViewPr>
      <p:guideLst>
        <p:guide orient="horz" pos="3168"/>
        <p:guide pos="4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30DF6-46C7-44CA-8BE5-BF4277BBA00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1B58075-DFCF-4D5E-ADBD-E87FFCDAC8C3}">
      <dgm:prSet/>
      <dgm:spPr/>
      <dgm:t>
        <a:bodyPr/>
        <a:lstStyle/>
        <a:p>
          <a:pPr algn="just"/>
          <a:r>
            <a:rPr lang="en-US" dirty="0"/>
            <a:t>a) the formulation of the right to development </a:t>
          </a:r>
        </a:p>
      </dgm:t>
    </dgm:pt>
    <dgm:pt modelId="{A7BBD3A9-DF0D-4909-B71E-1B26D0B12FC3}" type="parTrans" cxnId="{C7E02807-C001-4765-A212-524357E2903B}">
      <dgm:prSet/>
      <dgm:spPr/>
      <dgm:t>
        <a:bodyPr/>
        <a:lstStyle/>
        <a:p>
          <a:endParaRPr lang="en-US"/>
        </a:p>
      </dgm:t>
    </dgm:pt>
    <dgm:pt modelId="{FFD04F58-DFBB-48B1-A2CA-DD43687AEE47}" type="sibTrans" cxnId="{C7E02807-C001-4765-A212-524357E2903B}">
      <dgm:prSet/>
      <dgm:spPr/>
      <dgm:t>
        <a:bodyPr/>
        <a:lstStyle/>
        <a:p>
          <a:endParaRPr lang="en-US"/>
        </a:p>
      </dgm:t>
    </dgm:pt>
    <dgm:pt modelId="{89797E5B-CB0C-42D7-9F35-DCDB35206DD4}">
      <dgm:prSet/>
      <dgm:spPr/>
      <dgm:t>
        <a:bodyPr/>
        <a:lstStyle/>
        <a:p>
          <a:pPr algn="just"/>
          <a:r>
            <a:rPr lang="en-US" dirty="0"/>
            <a:t>b) the nature of obligations of States parties to a legally binding instrument on the right to development.</a:t>
          </a:r>
        </a:p>
      </dgm:t>
    </dgm:pt>
    <dgm:pt modelId="{CBED7182-49F4-4021-96E7-765967CF0C78}" type="parTrans" cxnId="{CF5996AB-7E0D-4A4F-954E-4108C603FC6D}">
      <dgm:prSet/>
      <dgm:spPr/>
      <dgm:t>
        <a:bodyPr/>
        <a:lstStyle/>
        <a:p>
          <a:endParaRPr lang="en-US"/>
        </a:p>
      </dgm:t>
    </dgm:pt>
    <dgm:pt modelId="{0CC82888-C0CC-401F-B491-90DAD49D4EBB}" type="sibTrans" cxnId="{CF5996AB-7E0D-4A4F-954E-4108C603FC6D}">
      <dgm:prSet/>
      <dgm:spPr/>
      <dgm:t>
        <a:bodyPr/>
        <a:lstStyle/>
        <a:p>
          <a:endParaRPr lang="en-US"/>
        </a:p>
      </dgm:t>
    </dgm:pt>
    <dgm:pt modelId="{4BC26E42-F9E1-44D2-A251-958866BFEE92}" type="pres">
      <dgm:prSet presAssocID="{43730DF6-46C7-44CA-8BE5-BF4277BBA00C}" presName="vert0" presStyleCnt="0">
        <dgm:presLayoutVars>
          <dgm:dir/>
          <dgm:animOne val="branch"/>
          <dgm:animLvl val="lvl"/>
        </dgm:presLayoutVars>
      </dgm:prSet>
      <dgm:spPr/>
    </dgm:pt>
    <dgm:pt modelId="{9621D7C8-5E1B-4874-B1FB-1876B3C0BE1B}" type="pres">
      <dgm:prSet presAssocID="{41B58075-DFCF-4D5E-ADBD-E87FFCDAC8C3}" presName="thickLine" presStyleLbl="alignNode1" presStyleIdx="0" presStyleCnt="2"/>
      <dgm:spPr/>
    </dgm:pt>
    <dgm:pt modelId="{79793335-7A39-4B80-BC39-7F28D10490B6}" type="pres">
      <dgm:prSet presAssocID="{41B58075-DFCF-4D5E-ADBD-E87FFCDAC8C3}" presName="horz1" presStyleCnt="0"/>
      <dgm:spPr/>
    </dgm:pt>
    <dgm:pt modelId="{E2048749-85DA-469A-B653-7768292DC466}" type="pres">
      <dgm:prSet presAssocID="{41B58075-DFCF-4D5E-ADBD-E87FFCDAC8C3}" presName="tx1" presStyleLbl="revTx" presStyleIdx="0" presStyleCnt="2"/>
      <dgm:spPr/>
    </dgm:pt>
    <dgm:pt modelId="{C232204C-51D3-47E0-8D79-C9742762E8AC}" type="pres">
      <dgm:prSet presAssocID="{41B58075-DFCF-4D5E-ADBD-E87FFCDAC8C3}" presName="vert1" presStyleCnt="0"/>
      <dgm:spPr/>
    </dgm:pt>
    <dgm:pt modelId="{0000C820-9F3E-4983-A720-C9E82F310DBB}" type="pres">
      <dgm:prSet presAssocID="{89797E5B-CB0C-42D7-9F35-DCDB35206DD4}" presName="thickLine" presStyleLbl="alignNode1" presStyleIdx="1" presStyleCnt="2"/>
      <dgm:spPr/>
    </dgm:pt>
    <dgm:pt modelId="{E2808FEE-CBE2-4BB7-B71C-F41CF15F954F}" type="pres">
      <dgm:prSet presAssocID="{89797E5B-CB0C-42D7-9F35-DCDB35206DD4}" presName="horz1" presStyleCnt="0"/>
      <dgm:spPr/>
    </dgm:pt>
    <dgm:pt modelId="{E2A3C6CA-DDB0-4C5A-832E-5B46EA62FB4F}" type="pres">
      <dgm:prSet presAssocID="{89797E5B-CB0C-42D7-9F35-DCDB35206DD4}" presName="tx1" presStyleLbl="revTx" presStyleIdx="1" presStyleCnt="2"/>
      <dgm:spPr/>
    </dgm:pt>
    <dgm:pt modelId="{EA540980-2F66-467C-A11B-FDCEC869A72A}" type="pres">
      <dgm:prSet presAssocID="{89797E5B-CB0C-42D7-9F35-DCDB35206DD4}" presName="vert1" presStyleCnt="0"/>
      <dgm:spPr/>
    </dgm:pt>
  </dgm:ptLst>
  <dgm:cxnLst>
    <dgm:cxn modelId="{C7E02807-C001-4765-A212-524357E2903B}" srcId="{43730DF6-46C7-44CA-8BE5-BF4277BBA00C}" destId="{41B58075-DFCF-4D5E-ADBD-E87FFCDAC8C3}" srcOrd="0" destOrd="0" parTransId="{A7BBD3A9-DF0D-4909-B71E-1B26D0B12FC3}" sibTransId="{FFD04F58-DFBB-48B1-A2CA-DD43687AEE47}"/>
    <dgm:cxn modelId="{8A2D1D13-7E43-408A-9BF1-46F7E9780BA9}" type="presOf" srcId="{41B58075-DFCF-4D5E-ADBD-E87FFCDAC8C3}" destId="{E2048749-85DA-469A-B653-7768292DC466}" srcOrd="0" destOrd="0" presId="urn:microsoft.com/office/officeart/2008/layout/LinedList"/>
    <dgm:cxn modelId="{7F81B738-ACB3-4E02-91F4-EFB9F2D6EDA9}" type="presOf" srcId="{43730DF6-46C7-44CA-8BE5-BF4277BBA00C}" destId="{4BC26E42-F9E1-44D2-A251-958866BFEE92}" srcOrd="0" destOrd="0" presId="urn:microsoft.com/office/officeart/2008/layout/LinedList"/>
    <dgm:cxn modelId="{AD5C8AA4-6722-418B-9540-3B69273BB121}" type="presOf" srcId="{89797E5B-CB0C-42D7-9F35-DCDB35206DD4}" destId="{E2A3C6CA-DDB0-4C5A-832E-5B46EA62FB4F}" srcOrd="0" destOrd="0" presId="urn:microsoft.com/office/officeart/2008/layout/LinedList"/>
    <dgm:cxn modelId="{CF5996AB-7E0D-4A4F-954E-4108C603FC6D}" srcId="{43730DF6-46C7-44CA-8BE5-BF4277BBA00C}" destId="{89797E5B-CB0C-42D7-9F35-DCDB35206DD4}" srcOrd="1" destOrd="0" parTransId="{CBED7182-49F4-4021-96E7-765967CF0C78}" sibTransId="{0CC82888-C0CC-401F-B491-90DAD49D4EBB}"/>
    <dgm:cxn modelId="{AE65AD59-9650-4781-B816-D374D34FBECB}" type="presParOf" srcId="{4BC26E42-F9E1-44D2-A251-958866BFEE92}" destId="{9621D7C8-5E1B-4874-B1FB-1876B3C0BE1B}" srcOrd="0" destOrd="0" presId="urn:microsoft.com/office/officeart/2008/layout/LinedList"/>
    <dgm:cxn modelId="{CAF44723-7F4C-4573-B6AD-70C1B20B88D2}" type="presParOf" srcId="{4BC26E42-F9E1-44D2-A251-958866BFEE92}" destId="{79793335-7A39-4B80-BC39-7F28D10490B6}" srcOrd="1" destOrd="0" presId="urn:microsoft.com/office/officeart/2008/layout/LinedList"/>
    <dgm:cxn modelId="{514CE54C-BFA8-4D7E-9F88-FE3D7C42F723}" type="presParOf" srcId="{79793335-7A39-4B80-BC39-7F28D10490B6}" destId="{E2048749-85DA-469A-B653-7768292DC466}" srcOrd="0" destOrd="0" presId="urn:microsoft.com/office/officeart/2008/layout/LinedList"/>
    <dgm:cxn modelId="{07EDC898-E871-4DFD-85A7-64E59CD8CEE0}" type="presParOf" srcId="{79793335-7A39-4B80-BC39-7F28D10490B6}" destId="{C232204C-51D3-47E0-8D79-C9742762E8AC}" srcOrd="1" destOrd="0" presId="urn:microsoft.com/office/officeart/2008/layout/LinedList"/>
    <dgm:cxn modelId="{9CB2B41F-1F61-4C69-AA5B-F64F81B910A7}" type="presParOf" srcId="{4BC26E42-F9E1-44D2-A251-958866BFEE92}" destId="{0000C820-9F3E-4983-A720-C9E82F310DBB}" srcOrd="2" destOrd="0" presId="urn:microsoft.com/office/officeart/2008/layout/LinedList"/>
    <dgm:cxn modelId="{4CC0F391-310B-4D38-A3D4-1838971C0F54}" type="presParOf" srcId="{4BC26E42-F9E1-44D2-A251-958866BFEE92}" destId="{E2808FEE-CBE2-4BB7-B71C-F41CF15F954F}" srcOrd="3" destOrd="0" presId="urn:microsoft.com/office/officeart/2008/layout/LinedList"/>
    <dgm:cxn modelId="{17E97A7A-3552-4D87-A8AB-261A0CED410E}" type="presParOf" srcId="{E2808FEE-CBE2-4BB7-B71C-F41CF15F954F}" destId="{E2A3C6CA-DDB0-4C5A-832E-5B46EA62FB4F}" srcOrd="0" destOrd="0" presId="urn:microsoft.com/office/officeart/2008/layout/LinedList"/>
    <dgm:cxn modelId="{D9A24732-5E1B-4305-B60C-7EFC55E2167C}" type="presParOf" srcId="{E2808FEE-CBE2-4BB7-B71C-F41CF15F954F}" destId="{EA540980-2F66-467C-A11B-FDCEC869A72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08AAA4-B111-47F1-ABE6-D4D8ABFB9806}"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C33BD4C1-C5D1-4A47-9CA4-855005131055}">
      <dgm:prSet custT="1"/>
      <dgm:spPr/>
      <dgm:t>
        <a:bodyPr/>
        <a:lstStyle/>
        <a:p>
          <a:r>
            <a:rPr lang="en-US" sz="3600" dirty="0"/>
            <a:t>Article </a:t>
          </a:r>
        </a:p>
        <a:p>
          <a:r>
            <a:rPr lang="en-US" sz="3600" dirty="0"/>
            <a:t>3(1)</a:t>
          </a:r>
        </a:p>
      </dgm:t>
    </dgm:pt>
    <dgm:pt modelId="{E056519F-503A-4C42-9085-C513416E6F0C}" type="parTrans" cxnId="{5F53F5FB-5FCF-486D-A1C2-4DDDCFC50446}">
      <dgm:prSet/>
      <dgm:spPr/>
      <dgm:t>
        <a:bodyPr/>
        <a:lstStyle/>
        <a:p>
          <a:endParaRPr lang="en-US"/>
        </a:p>
      </dgm:t>
    </dgm:pt>
    <dgm:pt modelId="{705718D2-B967-48B4-84D4-4CFE0E26B34D}" type="sibTrans" cxnId="{5F53F5FB-5FCF-486D-A1C2-4DDDCFC50446}">
      <dgm:prSet/>
      <dgm:spPr/>
      <dgm:t>
        <a:bodyPr/>
        <a:lstStyle/>
        <a:p>
          <a:endParaRPr lang="en-US"/>
        </a:p>
      </dgm:t>
    </dgm:pt>
    <dgm:pt modelId="{D6828BA3-B1A6-4B17-93E8-1FFD8795DC69}">
      <dgm:prSet custT="1"/>
      <dgm:spPr/>
      <dgm:t>
        <a:bodyPr/>
        <a:lstStyle/>
        <a:p>
          <a:pPr algn="just"/>
          <a:r>
            <a:rPr lang="en-US" sz="3600" dirty="0"/>
            <a:t>States have the primary responsibility for the creation of national and international conditions </a:t>
          </a:r>
          <a:r>
            <a:rPr lang="en-US" sz="3600" dirty="0" err="1"/>
            <a:t>favourable</a:t>
          </a:r>
          <a:r>
            <a:rPr lang="en-US" sz="3600" dirty="0"/>
            <a:t> to the realization of the right to development. </a:t>
          </a:r>
        </a:p>
      </dgm:t>
    </dgm:pt>
    <dgm:pt modelId="{65A574BE-580B-4D7B-9A91-6D529BA067A2}" type="parTrans" cxnId="{4A19CE05-E4EF-42B4-928B-13A67A1CA6A8}">
      <dgm:prSet/>
      <dgm:spPr/>
      <dgm:t>
        <a:bodyPr/>
        <a:lstStyle/>
        <a:p>
          <a:endParaRPr lang="en-US"/>
        </a:p>
      </dgm:t>
    </dgm:pt>
    <dgm:pt modelId="{21B435F4-F1CA-49EA-AF1D-AF08ED74000C}" type="sibTrans" cxnId="{4A19CE05-E4EF-42B4-928B-13A67A1CA6A8}">
      <dgm:prSet/>
      <dgm:spPr/>
      <dgm:t>
        <a:bodyPr/>
        <a:lstStyle/>
        <a:p>
          <a:endParaRPr lang="en-US"/>
        </a:p>
      </dgm:t>
    </dgm:pt>
    <dgm:pt modelId="{0C1362E1-F9AF-4F20-B846-FBF79BF1F510}">
      <dgm:prSet custT="1"/>
      <dgm:spPr/>
      <dgm:t>
        <a:bodyPr/>
        <a:lstStyle/>
        <a:p>
          <a:r>
            <a:rPr lang="en-US" sz="3600" dirty="0"/>
            <a:t>Article</a:t>
          </a:r>
        </a:p>
        <a:p>
          <a:r>
            <a:rPr lang="en-US" sz="3600" dirty="0"/>
            <a:t>4(1)</a:t>
          </a:r>
        </a:p>
      </dgm:t>
    </dgm:pt>
    <dgm:pt modelId="{0B685129-AC5A-45D9-AA2D-1B69EC0FCA58}" type="parTrans" cxnId="{975CDB4C-4483-45ED-BC99-C554D4937EA6}">
      <dgm:prSet/>
      <dgm:spPr/>
      <dgm:t>
        <a:bodyPr/>
        <a:lstStyle/>
        <a:p>
          <a:endParaRPr lang="en-US"/>
        </a:p>
      </dgm:t>
    </dgm:pt>
    <dgm:pt modelId="{F172C1B5-6B02-4F0D-AB1F-778761E4356D}" type="sibTrans" cxnId="{975CDB4C-4483-45ED-BC99-C554D4937EA6}">
      <dgm:prSet/>
      <dgm:spPr/>
      <dgm:t>
        <a:bodyPr/>
        <a:lstStyle/>
        <a:p>
          <a:endParaRPr lang="en-US"/>
        </a:p>
      </dgm:t>
    </dgm:pt>
    <dgm:pt modelId="{D1F9EDE8-0843-43B8-AE0D-01546D39E7F1}">
      <dgm:prSet custT="1"/>
      <dgm:spPr/>
      <dgm:t>
        <a:bodyPr/>
        <a:lstStyle/>
        <a:p>
          <a:pPr algn="just"/>
          <a:r>
            <a:rPr lang="en-US" sz="3600" dirty="0"/>
            <a:t>States have the duty to take steps, individually and collectively, to formulate international development policies with a view to facilitating the full realization of the right to development. </a:t>
          </a:r>
        </a:p>
      </dgm:t>
    </dgm:pt>
    <dgm:pt modelId="{19DBA434-7058-45C6-BC70-3CD83D5A7360}" type="parTrans" cxnId="{3D80382E-2474-4E8B-BE3F-AD13DAF32212}">
      <dgm:prSet/>
      <dgm:spPr/>
      <dgm:t>
        <a:bodyPr/>
        <a:lstStyle/>
        <a:p>
          <a:endParaRPr lang="en-US"/>
        </a:p>
      </dgm:t>
    </dgm:pt>
    <dgm:pt modelId="{3BFB21A2-1725-47E3-9D0D-AD2D90CFDBF6}" type="sibTrans" cxnId="{3D80382E-2474-4E8B-BE3F-AD13DAF32212}">
      <dgm:prSet/>
      <dgm:spPr/>
      <dgm:t>
        <a:bodyPr/>
        <a:lstStyle/>
        <a:p>
          <a:endParaRPr lang="en-US"/>
        </a:p>
      </dgm:t>
    </dgm:pt>
    <dgm:pt modelId="{FCADCD63-3145-4E6B-BAB2-036522AE2F09}">
      <dgm:prSet custT="1"/>
      <dgm:spPr/>
      <dgm:t>
        <a:bodyPr/>
        <a:lstStyle/>
        <a:p>
          <a:r>
            <a:rPr lang="en-US" sz="3600" dirty="0"/>
            <a:t>Article</a:t>
          </a:r>
        </a:p>
        <a:p>
          <a:r>
            <a:rPr lang="en-US" sz="3600" dirty="0"/>
            <a:t>3(3)</a:t>
          </a:r>
        </a:p>
      </dgm:t>
    </dgm:pt>
    <dgm:pt modelId="{93799BA1-23DF-4248-9022-505B37557F66}" type="parTrans" cxnId="{18B6BC5D-A723-49F7-96D3-17B04AF8CACD}">
      <dgm:prSet/>
      <dgm:spPr/>
      <dgm:t>
        <a:bodyPr/>
        <a:lstStyle/>
        <a:p>
          <a:endParaRPr lang="en-US"/>
        </a:p>
      </dgm:t>
    </dgm:pt>
    <dgm:pt modelId="{D4556C77-385E-4113-8949-84B8B9F5AE3C}" type="sibTrans" cxnId="{18B6BC5D-A723-49F7-96D3-17B04AF8CACD}">
      <dgm:prSet/>
      <dgm:spPr/>
      <dgm:t>
        <a:bodyPr/>
        <a:lstStyle/>
        <a:p>
          <a:endParaRPr lang="en-US"/>
        </a:p>
      </dgm:t>
    </dgm:pt>
    <dgm:pt modelId="{30712E42-452C-4CED-B032-FA1EE99AAA3B}">
      <dgm:prSet custT="1"/>
      <dgm:spPr/>
      <dgm:t>
        <a:bodyPr/>
        <a:lstStyle/>
        <a:p>
          <a:pPr algn="just"/>
          <a:r>
            <a:rPr lang="en-US" sz="3600" dirty="0"/>
            <a:t>States have the duty to co-operate with each other in ensuring development and eliminating obstacles to development.</a:t>
          </a:r>
        </a:p>
      </dgm:t>
    </dgm:pt>
    <dgm:pt modelId="{529FCAE2-049F-4E3C-AB2F-2B517062A906}" type="parTrans" cxnId="{3D16E49C-60AA-44E8-BC5F-02C6D8605A75}">
      <dgm:prSet/>
      <dgm:spPr/>
      <dgm:t>
        <a:bodyPr/>
        <a:lstStyle/>
        <a:p>
          <a:endParaRPr lang="en-US"/>
        </a:p>
      </dgm:t>
    </dgm:pt>
    <dgm:pt modelId="{C21F6F9A-77DA-4CB8-AF57-2FB2AADE1BBF}" type="sibTrans" cxnId="{3D16E49C-60AA-44E8-BC5F-02C6D8605A75}">
      <dgm:prSet/>
      <dgm:spPr/>
      <dgm:t>
        <a:bodyPr/>
        <a:lstStyle/>
        <a:p>
          <a:endParaRPr lang="en-US"/>
        </a:p>
      </dgm:t>
    </dgm:pt>
    <dgm:pt modelId="{F2C56AD4-C061-4947-8598-3A25F6132DC6}" type="pres">
      <dgm:prSet presAssocID="{CD08AAA4-B111-47F1-ABE6-D4D8ABFB9806}" presName="Name0" presStyleCnt="0">
        <dgm:presLayoutVars>
          <dgm:dir/>
          <dgm:animLvl val="lvl"/>
          <dgm:resizeHandles val="exact"/>
        </dgm:presLayoutVars>
      </dgm:prSet>
      <dgm:spPr/>
    </dgm:pt>
    <dgm:pt modelId="{2F55D3DC-D378-4079-8450-7691E1996AD5}" type="pres">
      <dgm:prSet presAssocID="{C33BD4C1-C5D1-4A47-9CA4-855005131055}" presName="linNode" presStyleCnt="0"/>
      <dgm:spPr/>
    </dgm:pt>
    <dgm:pt modelId="{330D5F94-6FD3-475B-98BD-7EBF7A2FBD0B}" type="pres">
      <dgm:prSet presAssocID="{C33BD4C1-C5D1-4A47-9CA4-855005131055}" presName="parentText" presStyleLbl="alignNode1" presStyleIdx="0" presStyleCnt="3">
        <dgm:presLayoutVars>
          <dgm:chMax val="1"/>
          <dgm:bulletEnabled/>
        </dgm:presLayoutVars>
      </dgm:prSet>
      <dgm:spPr/>
    </dgm:pt>
    <dgm:pt modelId="{10235841-2BBE-4691-95A8-8BBA583DA25E}" type="pres">
      <dgm:prSet presAssocID="{C33BD4C1-C5D1-4A47-9CA4-855005131055}" presName="descendantText" presStyleLbl="alignAccFollowNode1" presStyleIdx="0" presStyleCnt="3" custLinFactNeighborX="0" custLinFactNeighborY="-98">
        <dgm:presLayoutVars>
          <dgm:bulletEnabled/>
        </dgm:presLayoutVars>
      </dgm:prSet>
      <dgm:spPr/>
    </dgm:pt>
    <dgm:pt modelId="{57BC403E-7899-493D-AC88-715DAEE3FC90}" type="pres">
      <dgm:prSet presAssocID="{705718D2-B967-48B4-84D4-4CFE0E26B34D}" presName="sp" presStyleCnt="0"/>
      <dgm:spPr/>
    </dgm:pt>
    <dgm:pt modelId="{F4B2B914-0D91-44E4-9B5F-60FAF2248686}" type="pres">
      <dgm:prSet presAssocID="{0C1362E1-F9AF-4F20-B846-FBF79BF1F510}" presName="linNode" presStyleCnt="0"/>
      <dgm:spPr/>
    </dgm:pt>
    <dgm:pt modelId="{03D9C2C7-0001-4AE8-999E-8A136AD56566}" type="pres">
      <dgm:prSet presAssocID="{0C1362E1-F9AF-4F20-B846-FBF79BF1F510}" presName="parentText" presStyleLbl="alignNode1" presStyleIdx="1" presStyleCnt="3">
        <dgm:presLayoutVars>
          <dgm:chMax val="1"/>
          <dgm:bulletEnabled/>
        </dgm:presLayoutVars>
      </dgm:prSet>
      <dgm:spPr/>
    </dgm:pt>
    <dgm:pt modelId="{2BA11574-9D8E-461C-AC0C-4ACF3887F1C5}" type="pres">
      <dgm:prSet presAssocID="{0C1362E1-F9AF-4F20-B846-FBF79BF1F510}" presName="descendantText" presStyleLbl="alignAccFollowNode1" presStyleIdx="1" presStyleCnt="3">
        <dgm:presLayoutVars>
          <dgm:bulletEnabled/>
        </dgm:presLayoutVars>
      </dgm:prSet>
      <dgm:spPr/>
    </dgm:pt>
    <dgm:pt modelId="{31A30C47-2169-4627-A61D-471A5E3C7DCD}" type="pres">
      <dgm:prSet presAssocID="{F172C1B5-6B02-4F0D-AB1F-778761E4356D}" presName="sp" presStyleCnt="0"/>
      <dgm:spPr/>
    </dgm:pt>
    <dgm:pt modelId="{4007E00E-3F02-4F91-90C3-DCA869AB2953}" type="pres">
      <dgm:prSet presAssocID="{FCADCD63-3145-4E6B-BAB2-036522AE2F09}" presName="linNode" presStyleCnt="0"/>
      <dgm:spPr/>
    </dgm:pt>
    <dgm:pt modelId="{77380A5E-0738-4AE1-B3AA-CB38523CA274}" type="pres">
      <dgm:prSet presAssocID="{FCADCD63-3145-4E6B-BAB2-036522AE2F09}" presName="parentText" presStyleLbl="alignNode1" presStyleIdx="2" presStyleCnt="3">
        <dgm:presLayoutVars>
          <dgm:chMax val="1"/>
          <dgm:bulletEnabled/>
        </dgm:presLayoutVars>
      </dgm:prSet>
      <dgm:spPr/>
    </dgm:pt>
    <dgm:pt modelId="{B1DB9D0D-3BA0-4DCC-9DE4-48FF4C1571CC}" type="pres">
      <dgm:prSet presAssocID="{FCADCD63-3145-4E6B-BAB2-036522AE2F09}" presName="descendantText" presStyleLbl="alignAccFollowNode1" presStyleIdx="2" presStyleCnt="3" custScaleY="100348">
        <dgm:presLayoutVars>
          <dgm:bulletEnabled/>
        </dgm:presLayoutVars>
      </dgm:prSet>
      <dgm:spPr/>
    </dgm:pt>
  </dgm:ptLst>
  <dgm:cxnLst>
    <dgm:cxn modelId="{4A19CE05-E4EF-42B4-928B-13A67A1CA6A8}" srcId="{C33BD4C1-C5D1-4A47-9CA4-855005131055}" destId="{D6828BA3-B1A6-4B17-93E8-1FFD8795DC69}" srcOrd="0" destOrd="0" parTransId="{65A574BE-580B-4D7B-9A91-6D529BA067A2}" sibTransId="{21B435F4-F1CA-49EA-AF1D-AF08ED74000C}"/>
    <dgm:cxn modelId="{CF0E6708-7210-48A9-94AD-4FE8806A5FB6}" type="presOf" srcId="{30712E42-452C-4CED-B032-FA1EE99AAA3B}" destId="{B1DB9D0D-3BA0-4DCC-9DE4-48FF4C1571CC}" srcOrd="0" destOrd="0" presId="urn:microsoft.com/office/officeart/2016/7/layout/VerticalSolidActionList"/>
    <dgm:cxn modelId="{3D80382E-2474-4E8B-BE3F-AD13DAF32212}" srcId="{0C1362E1-F9AF-4F20-B846-FBF79BF1F510}" destId="{D1F9EDE8-0843-43B8-AE0D-01546D39E7F1}" srcOrd="0" destOrd="0" parTransId="{19DBA434-7058-45C6-BC70-3CD83D5A7360}" sibTransId="{3BFB21A2-1725-47E3-9D0D-AD2D90CFDBF6}"/>
    <dgm:cxn modelId="{E962D039-373A-4C38-B9CB-D60374222969}" type="presOf" srcId="{0C1362E1-F9AF-4F20-B846-FBF79BF1F510}" destId="{03D9C2C7-0001-4AE8-999E-8A136AD56566}" srcOrd="0" destOrd="0" presId="urn:microsoft.com/office/officeart/2016/7/layout/VerticalSolidActionList"/>
    <dgm:cxn modelId="{18B6BC5D-A723-49F7-96D3-17B04AF8CACD}" srcId="{CD08AAA4-B111-47F1-ABE6-D4D8ABFB9806}" destId="{FCADCD63-3145-4E6B-BAB2-036522AE2F09}" srcOrd="2" destOrd="0" parTransId="{93799BA1-23DF-4248-9022-505B37557F66}" sibTransId="{D4556C77-385E-4113-8949-84B8B9F5AE3C}"/>
    <dgm:cxn modelId="{975CDB4C-4483-45ED-BC99-C554D4937EA6}" srcId="{CD08AAA4-B111-47F1-ABE6-D4D8ABFB9806}" destId="{0C1362E1-F9AF-4F20-B846-FBF79BF1F510}" srcOrd="1" destOrd="0" parTransId="{0B685129-AC5A-45D9-AA2D-1B69EC0FCA58}" sibTransId="{F172C1B5-6B02-4F0D-AB1F-778761E4356D}"/>
    <dgm:cxn modelId="{33CBBD50-6664-4B8B-AC2F-D56055716480}" type="presOf" srcId="{D1F9EDE8-0843-43B8-AE0D-01546D39E7F1}" destId="{2BA11574-9D8E-461C-AC0C-4ACF3887F1C5}" srcOrd="0" destOrd="0" presId="urn:microsoft.com/office/officeart/2016/7/layout/VerticalSolidActionList"/>
    <dgm:cxn modelId="{091E1290-8F82-477D-966F-E25747761028}" type="presOf" srcId="{FCADCD63-3145-4E6B-BAB2-036522AE2F09}" destId="{77380A5E-0738-4AE1-B3AA-CB38523CA274}" srcOrd="0" destOrd="0" presId="urn:microsoft.com/office/officeart/2016/7/layout/VerticalSolidActionList"/>
    <dgm:cxn modelId="{3D16E49C-60AA-44E8-BC5F-02C6D8605A75}" srcId="{FCADCD63-3145-4E6B-BAB2-036522AE2F09}" destId="{30712E42-452C-4CED-B032-FA1EE99AAA3B}" srcOrd="0" destOrd="0" parTransId="{529FCAE2-049F-4E3C-AB2F-2B517062A906}" sibTransId="{C21F6F9A-77DA-4CB8-AF57-2FB2AADE1BBF}"/>
    <dgm:cxn modelId="{06AAF9A1-3A8A-4FB5-BFAF-DCA3764B1109}" type="presOf" srcId="{D6828BA3-B1A6-4B17-93E8-1FFD8795DC69}" destId="{10235841-2BBE-4691-95A8-8BBA583DA25E}" srcOrd="0" destOrd="0" presId="urn:microsoft.com/office/officeart/2016/7/layout/VerticalSolidActionList"/>
    <dgm:cxn modelId="{820886C0-61CE-4492-88D6-89FEC5EFAFF0}" type="presOf" srcId="{CD08AAA4-B111-47F1-ABE6-D4D8ABFB9806}" destId="{F2C56AD4-C061-4947-8598-3A25F6132DC6}" srcOrd="0" destOrd="0" presId="urn:microsoft.com/office/officeart/2016/7/layout/VerticalSolidActionList"/>
    <dgm:cxn modelId="{860E1ACE-9AD5-44C6-A48B-4D6CF1D2CEE0}" type="presOf" srcId="{C33BD4C1-C5D1-4A47-9CA4-855005131055}" destId="{330D5F94-6FD3-475B-98BD-7EBF7A2FBD0B}" srcOrd="0" destOrd="0" presId="urn:microsoft.com/office/officeart/2016/7/layout/VerticalSolidActionList"/>
    <dgm:cxn modelId="{5F53F5FB-5FCF-486D-A1C2-4DDDCFC50446}" srcId="{CD08AAA4-B111-47F1-ABE6-D4D8ABFB9806}" destId="{C33BD4C1-C5D1-4A47-9CA4-855005131055}" srcOrd="0" destOrd="0" parTransId="{E056519F-503A-4C42-9085-C513416E6F0C}" sibTransId="{705718D2-B967-48B4-84D4-4CFE0E26B34D}"/>
    <dgm:cxn modelId="{BF48426A-FECD-43C7-BC2E-6DBC9FEE359C}" type="presParOf" srcId="{F2C56AD4-C061-4947-8598-3A25F6132DC6}" destId="{2F55D3DC-D378-4079-8450-7691E1996AD5}" srcOrd="0" destOrd="0" presId="urn:microsoft.com/office/officeart/2016/7/layout/VerticalSolidActionList"/>
    <dgm:cxn modelId="{07284B04-A233-4B3C-92D8-F5D3503708BB}" type="presParOf" srcId="{2F55D3DC-D378-4079-8450-7691E1996AD5}" destId="{330D5F94-6FD3-475B-98BD-7EBF7A2FBD0B}" srcOrd="0" destOrd="0" presId="urn:microsoft.com/office/officeart/2016/7/layout/VerticalSolidActionList"/>
    <dgm:cxn modelId="{64D2C6C5-DD6B-4C46-AC3A-F99909C56BF1}" type="presParOf" srcId="{2F55D3DC-D378-4079-8450-7691E1996AD5}" destId="{10235841-2BBE-4691-95A8-8BBA583DA25E}" srcOrd="1" destOrd="0" presId="urn:microsoft.com/office/officeart/2016/7/layout/VerticalSolidActionList"/>
    <dgm:cxn modelId="{640B8850-673D-4B1B-AF38-544AC9F1E67E}" type="presParOf" srcId="{F2C56AD4-C061-4947-8598-3A25F6132DC6}" destId="{57BC403E-7899-493D-AC88-715DAEE3FC90}" srcOrd="1" destOrd="0" presId="urn:microsoft.com/office/officeart/2016/7/layout/VerticalSolidActionList"/>
    <dgm:cxn modelId="{6BE03660-5081-42AF-87F0-323641BB69BC}" type="presParOf" srcId="{F2C56AD4-C061-4947-8598-3A25F6132DC6}" destId="{F4B2B914-0D91-44E4-9B5F-60FAF2248686}" srcOrd="2" destOrd="0" presId="urn:microsoft.com/office/officeart/2016/7/layout/VerticalSolidActionList"/>
    <dgm:cxn modelId="{70A1284C-00BB-4425-A9F6-42DD9DB81094}" type="presParOf" srcId="{F4B2B914-0D91-44E4-9B5F-60FAF2248686}" destId="{03D9C2C7-0001-4AE8-999E-8A136AD56566}" srcOrd="0" destOrd="0" presId="urn:microsoft.com/office/officeart/2016/7/layout/VerticalSolidActionList"/>
    <dgm:cxn modelId="{D1945F4E-6DD9-48BB-A202-9D870C881F04}" type="presParOf" srcId="{F4B2B914-0D91-44E4-9B5F-60FAF2248686}" destId="{2BA11574-9D8E-461C-AC0C-4ACF3887F1C5}" srcOrd="1" destOrd="0" presId="urn:microsoft.com/office/officeart/2016/7/layout/VerticalSolidActionList"/>
    <dgm:cxn modelId="{7F60B4E5-C062-413D-A127-607CFB0B3354}" type="presParOf" srcId="{F2C56AD4-C061-4947-8598-3A25F6132DC6}" destId="{31A30C47-2169-4627-A61D-471A5E3C7DCD}" srcOrd="3" destOrd="0" presId="urn:microsoft.com/office/officeart/2016/7/layout/VerticalSolidActionList"/>
    <dgm:cxn modelId="{5B15116C-0EE0-4270-977F-A611AF4B7226}" type="presParOf" srcId="{F2C56AD4-C061-4947-8598-3A25F6132DC6}" destId="{4007E00E-3F02-4F91-90C3-DCA869AB2953}" srcOrd="4" destOrd="0" presId="urn:microsoft.com/office/officeart/2016/7/layout/VerticalSolidActionList"/>
    <dgm:cxn modelId="{B19275E2-1083-4043-8DC7-5A8983A72BB4}" type="presParOf" srcId="{4007E00E-3F02-4F91-90C3-DCA869AB2953}" destId="{77380A5E-0738-4AE1-B3AA-CB38523CA274}" srcOrd="0" destOrd="0" presId="urn:microsoft.com/office/officeart/2016/7/layout/VerticalSolidActionList"/>
    <dgm:cxn modelId="{FBF62D82-BD49-4149-941E-F07F221FD4D4}" type="presParOf" srcId="{4007E00E-3F02-4F91-90C3-DCA869AB2953}" destId="{B1DB9D0D-3BA0-4DCC-9DE4-48FF4C1571CC}"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A0D8C-2B58-4EE8-B4BF-F47D052AE2E4}"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2A569D30-E341-494D-91B4-58DEF9EA18B7}">
      <dgm:prSet/>
      <dgm:spPr/>
      <dgm:t>
        <a:bodyPr/>
        <a:lstStyle/>
        <a:p>
          <a:r>
            <a:rPr lang="en-US" baseline="0" dirty="0"/>
            <a:t>1. Obligations of States acting individually as they formulate national development policies and </a:t>
          </a:r>
          <a:r>
            <a:rPr lang="en-US" baseline="0" dirty="0" err="1"/>
            <a:t>programmes</a:t>
          </a:r>
          <a:r>
            <a:rPr lang="en-US" baseline="0" dirty="0"/>
            <a:t> affecting persons within their jurisdiction;</a:t>
          </a:r>
          <a:endParaRPr lang="en-US" dirty="0"/>
        </a:p>
      </dgm:t>
    </dgm:pt>
    <dgm:pt modelId="{19C1F25F-AC92-40E6-86AB-FC6700E2F092}" type="parTrans" cxnId="{F38BB69C-3FE8-4995-9D3F-D606098C95AE}">
      <dgm:prSet/>
      <dgm:spPr/>
      <dgm:t>
        <a:bodyPr/>
        <a:lstStyle/>
        <a:p>
          <a:endParaRPr lang="en-US"/>
        </a:p>
      </dgm:t>
    </dgm:pt>
    <dgm:pt modelId="{F1ED4C74-F625-4A96-9DDB-401E8F6DB36F}" type="sibTrans" cxnId="{F38BB69C-3FE8-4995-9D3F-D606098C95AE}">
      <dgm:prSet/>
      <dgm:spPr/>
      <dgm:t>
        <a:bodyPr/>
        <a:lstStyle/>
        <a:p>
          <a:endParaRPr lang="en-US"/>
        </a:p>
      </dgm:t>
    </dgm:pt>
    <dgm:pt modelId="{5C4DEC73-B8AF-4E58-AEA7-4F33E2F51575}">
      <dgm:prSet/>
      <dgm:spPr/>
      <dgm:t>
        <a:bodyPr/>
        <a:lstStyle/>
        <a:p>
          <a:r>
            <a:rPr lang="en-US" baseline="0" dirty="0"/>
            <a:t>2. Obligations of States acting individually as they adopt and implement policies that affect persons not strictly within their jurisdiction, and;</a:t>
          </a:r>
          <a:endParaRPr lang="en-US" dirty="0"/>
        </a:p>
      </dgm:t>
    </dgm:pt>
    <dgm:pt modelId="{2B557870-44CF-4E49-B5CB-6F1F471A9DD9}" type="parTrans" cxnId="{5467DBC3-639E-4328-809B-5B4873CFD767}">
      <dgm:prSet/>
      <dgm:spPr/>
      <dgm:t>
        <a:bodyPr/>
        <a:lstStyle/>
        <a:p>
          <a:endParaRPr lang="en-US"/>
        </a:p>
      </dgm:t>
    </dgm:pt>
    <dgm:pt modelId="{D58B88B7-21FA-4691-971A-1F851DB7C9A5}" type="sibTrans" cxnId="{5467DBC3-639E-4328-809B-5B4873CFD767}">
      <dgm:prSet/>
      <dgm:spPr/>
      <dgm:t>
        <a:bodyPr/>
        <a:lstStyle/>
        <a:p>
          <a:endParaRPr lang="en-US"/>
        </a:p>
      </dgm:t>
    </dgm:pt>
    <dgm:pt modelId="{CBBE191D-FE8F-4DF1-A2B0-160E08844AC5}">
      <dgm:prSet/>
      <dgm:spPr/>
      <dgm:t>
        <a:bodyPr/>
        <a:lstStyle/>
        <a:p>
          <a:r>
            <a:rPr lang="en-US" baseline="0"/>
            <a:t>3. Obligations of States acting collectively in global and regional partnerships.</a:t>
          </a:r>
          <a:endParaRPr lang="en-US"/>
        </a:p>
      </dgm:t>
    </dgm:pt>
    <dgm:pt modelId="{03172832-E428-43D3-89A3-E6E416C75569}" type="parTrans" cxnId="{0CE78E8C-B037-4B78-9B0E-BB668F705BB0}">
      <dgm:prSet/>
      <dgm:spPr/>
      <dgm:t>
        <a:bodyPr/>
        <a:lstStyle/>
        <a:p>
          <a:endParaRPr lang="en-US"/>
        </a:p>
      </dgm:t>
    </dgm:pt>
    <dgm:pt modelId="{2B40FF80-4216-4873-9217-BFF2CFD9F454}" type="sibTrans" cxnId="{0CE78E8C-B037-4B78-9B0E-BB668F705BB0}">
      <dgm:prSet/>
      <dgm:spPr/>
      <dgm:t>
        <a:bodyPr/>
        <a:lstStyle/>
        <a:p>
          <a:endParaRPr lang="en-US"/>
        </a:p>
      </dgm:t>
    </dgm:pt>
    <dgm:pt modelId="{7D4B78EE-501C-43CF-BCB3-F45A8ED38D92}" type="pres">
      <dgm:prSet presAssocID="{517A0D8C-2B58-4EE8-B4BF-F47D052AE2E4}" presName="vert0" presStyleCnt="0">
        <dgm:presLayoutVars>
          <dgm:dir/>
          <dgm:animOne val="branch"/>
          <dgm:animLvl val="lvl"/>
        </dgm:presLayoutVars>
      </dgm:prSet>
      <dgm:spPr/>
    </dgm:pt>
    <dgm:pt modelId="{EE36C238-0944-4640-AA15-7BD83D27094D}" type="pres">
      <dgm:prSet presAssocID="{2A569D30-E341-494D-91B4-58DEF9EA18B7}" presName="thickLine" presStyleLbl="alignNode1" presStyleIdx="0" presStyleCnt="3"/>
      <dgm:spPr/>
    </dgm:pt>
    <dgm:pt modelId="{9C6AC9D7-01B1-4234-8A1E-1A61011A9C63}" type="pres">
      <dgm:prSet presAssocID="{2A569D30-E341-494D-91B4-58DEF9EA18B7}" presName="horz1" presStyleCnt="0"/>
      <dgm:spPr/>
    </dgm:pt>
    <dgm:pt modelId="{769F4A9A-A445-4020-B2C5-1BC7D1023F0B}" type="pres">
      <dgm:prSet presAssocID="{2A569D30-E341-494D-91B4-58DEF9EA18B7}" presName="tx1" presStyleLbl="revTx" presStyleIdx="0" presStyleCnt="3"/>
      <dgm:spPr/>
    </dgm:pt>
    <dgm:pt modelId="{FAA2B850-9989-4A3F-9380-495CFFE55D01}" type="pres">
      <dgm:prSet presAssocID="{2A569D30-E341-494D-91B4-58DEF9EA18B7}" presName="vert1" presStyleCnt="0"/>
      <dgm:spPr/>
    </dgm:pt>
    <dgm:pt modelId="{18BB151A-B64D-4F8A-AD73-B668B072C7D5}" type="pres">
      <dgm:prSet presAssocID="{5C4DEC73-B8AF-4E58-AEA7-4F33E2F51575}" presName="thickLine" presStyleLbl="alignNode1" presStyleIdx="1" presStyleCnt="3"/>
      <dgm:spPr/>
    </dgm:pt>
    <dgm:pt modelId="{8AC1F30D-846C-4935-A56C-D91606C49C31}" type="pres">
      <dgm:prSet presAssocID="{5C4DEC73-B8AF-4E58-AEA7-4F33E2F51575}" presName="horz1" presStyleCnt="0"/>
      <dgm:spPr/>
    </dgm:pt>
    <dgm:pt modelId="{90EFC21D-15FA-42FD-85C5-954ED7B52C1F}" type="pres">
      <dgm:prSet presAssocID="{5C4DEC73-B8AF-4E58-AEA7-4F33E2F51575}" presName="tx1" presStyleLbl="revTx" presStyleIdx="1" presStyleCnt="3"/>
      <dgm:spPr/>
    </dgm:pt>
    <dgm:pt modelId="{DD521054-BDD4-41E6-AC5D-624FE64B6025}" type="pres">
      <dgm:prSet presAssocID="{5C4DEC73-B8AF-4E58-AEA7-4F33E2F51575}" presName="vert1" presStyleCnt="0"/>
      <dgm:spPr/>
    </dgm:pt>
    <dgm:pt modelId="{87F30965-6F32-48F6-B368-1A7F4314F13B}" type="pres">
      <dgm:prSet presAssocID="{CBBE191D-FE8F-4DF1-A2B0-160E08844AC5}" presName="thickLine" presStyleLbl="alignNode1" presStyleIdx="2" presStyleCnt="3"/>
      <dgm:spPr/>
    </dgm:pt>
    <dgm:pt modelId="{A8D88AAA-C37C-417E-8CDC-CFF79ADC250D}" type="pres">
      <dgm:prSet presAssocID="{CBBE191D-FE8F-4DF1-A2B0-160E08844AC5}" presName="horz1" presStyleCnt="0"/>
      <dgm:spPr/>
    </dgm:pt>
    <dgm:pt modelId="{1BF42EFD-0887-41C8-9AEC-CEAD5AD79EEF}" type="pres">
      <dgm:prSet presAssocID="{CBBE191D-FE8F-4DF1-A2B0-160E08844AC5}" presName="tx1" presStyleLbl="revTx" presStyleIdx="2" presStyleCnt="3"/>
      <dgm:spPr/>
    </dgm:pt>
    <dgm:pt modelId="{9CAA5A80-0BEC-4FEC-98EB-6B4CD4721607}" type="pres">
      <dgm:prSet presAssocID="{CBBE191D-FE8F-4DF1-A2B0-160E08844AC5}" presName="vert1" presStyleCnt="0"/>
      <dgm:spPr/>
    </dgm:pt>
  </dgm:ptLst>
  <dgm:cxnLst>
    <dgm:cxn modelId="{A14BB63A-573D-49BA-9725-EA7D04529878}" type="presOf" srcId="{517A0D8C-2B58-4EE8-B4BF-F47D052AE2E4}" destId="{7D4B78EE-501C-43CF-BCB3-F45A8ED38D92}" srcOrd="0" destOrd="0" presId="urn:microsoft.com/office/officeart/2008/layout/LinedList"/>
    <dgm:cxn modelId="{0CE78E8C-B037-4B78-9B0E-BB668F705BB0}" srcId="{517A0D8C-2B58-4EE8-B4BF-F47D052AE2E4}" destId="{CBBE191D-FE8F-4DF1-A2B0-160E08844AC5}" srcOrd="2" destOrd="0" parTransId="{03172832-E428-43D3-89A3-E6E416C75569}" sibTransId="{2B40FF80-4216-4873-9217-BFF2CFD9F454}"/>
    <dgm:cxn modelId="{2176708F-7348-4C5A-B159-E8A5CA3747A0}" type="presOf" srcId="{2A569D30-E341-494D-91B4-58DEF9EA18B7}" destId="{769F4A9A-A445-4020-B2C5-1BC7D1023F0B}" srcOrd="0" destOrd="0" presId="urn:microsoft.com/office/officeart/2008/layout/LinedList"/>
    <dgm:cxn modelId="{F38BB69C-3FE8-4995-9D3F-D606098C95AE}" srcId="{517A0D8C-2B58-4EE8-B4BF-F47D052AE2E4}" destId="{2A569D30-E341-494D-91B4-58DEF9EA18B7}" srcOrd="0" destOrd="0" parTransId="{19C1F25F-AC92-40E6-86AB-FC6700E2F092}" sibTransId="{F1ED4C74-F625-4A96-9DDB-401E8F6DB36F}"/>
    <dgm:cxn modelId="{F7C480B9-A1D6-4F13-9F22-76C53EBF8355}" type="presOf" srcId="{5C4DEC73-B8AF-4E58-AEA7-4F33E2F51575}" destId="{90EFC21D-15FA-42FD-85C5-954ED7B52C1F}" srcOrd="0" destOrd="0" presId="urn:microsoft.com/office/officeart/2008/layout/LinedList"/>
    <dgm:cxn modelId="{DAB836C2-4D17-43B3-ABCF-5A28FF51FE02}" type="presOf" srcId="{CBBE191D-FE8F-4DF1-A2B0-160E08844AC5}" destId="{1BF42EFD-0887-41C8-9AEC-CEAD5AD79EEF}" srcOrd="0" destOrd="0" presId="urn:microsoft.com/office/officeart/2008/layout/LinedList"/>
    <dgm:cxn modelId="{5467DBC3-639E-4328-809B-5B4873CFD767}" srcId="{517A0D8C-2B58-4EE8-B4BF-F47D052AE2E4}" destId="{5C4DEC73-B8AF-4E58-AEA7-4F33E2F51575}" srcOrd="1" destOrd="0" parTransId="{2B557870-44CF-4E49-B5CB-6F1F471A9DD9}" sibTransId="{D58B88B7-21FA-4691-971A-1F851DB7C9A5}"/>
    <dgm:cxn modelId="{56048294-1262-452E-BC4F-8D181CC2880C}" type="presParOf" srcId="{7D4B78EE-501C-43CF-BCB3-F45A8ED38D92}" destId="{EE36C238-0944-4640-AA15-7BD83D27094D}" srcOrd="0" destOrd="0" presId="urn:microsoft.com/office/officeart/2008/layout/LinedList"/>
    <dgm:cxn modelId="{8F5C8A29-4A67-44A1-83BC-26D82507CBA6}" type="presParOf" srcId="{7D4B78EE-501C-43CF-BCB3-F45A8ED38D92}" destId="{9C6AC9D7-01B1-4234-8A1E-1A61011A9C63}" srcOrd="1" destOrd="0" presId="urn:microsoft.com/office/officeart/2008/layout/LinedList"/>
    <dgm:cxn modelId="{9A52423B-2DC4-4A4B-9D9E-9F8EBC90818B}" type="presParOf" srcId="{9C6AC9D7-01B1-4234-8A1E-1A61011A9C63}" destId="{769F4A9A-A445-4020-B2C5-1BC7D1023F0B}" srcOrd="0" destOrd="0" presId="urn:microsoft.com/office/officeart/2008/layout/LinedList"/>
    <dgm:cxn modelId="{3ED8E8C2-FE09-48A3-8B64-FCFF982B5DED}" type="presParOf" srcId="{9C6AC9D7-01B1-4234-8A1E-1A61011A9C63}" destId="{FAA2B850-9989-4A3F-9380-495CFFE55D01}" srcOrd="1" destOrd="0" presId="urn:microsoft.com/office/officeart/2008/layout/LinedList"/>
    <dgm:cxn modelId="{6EC818B8-20BD-471B-A07B-58734DF7FE0D}" type="presParOf" srcId="{7D4B78EE-501C-43CF-BCB3-F45A8ED38D92}" destId="{18BB151A-B64D-4F8A-AD73-B668B072C7D5}" srcOrd="2" destOrd="0" presId="urn:microsoft.com/office/officeart/2008/layout/LinedList"/>
    <dgm:cxn modelId="{7AE12691-BDE7-46EA-8007-5F295B240966}" type="presParOf" srcId="{7D4B78EE-501C-43CF-BCB3-F45A8ED38D92}" destId="{8AC1F30D-846C-4935-A56C-D91606C49C31}" srcOrd="3" destOrd="0" presId="urn:microsoft.com/office/officeart/2008/layout/LinedList"/>
    <dgm:cxn modelId="{846EE8D5-C38D-408D-8A2C-97AEB7B19ED1}" type="presParOf" srcId="{8AC1F30D-846C-4935-A56C-D91606C49C31}" destId="{90EFC21D-15FA-42FD-85C5-954ED7B52C1F}" srcOrd="0" destOrd="0" presId="urn:microsoft.com/office/officeart/2008/layout/LinedList"/>
    <dgm:cxn modelId="{D82DE77A-AD9D-4F82-96EF-E835D89AF9AB}" type="presParOf" srcId="{8AC1F30D-846C-4935-A56C-D91606C49C31}" destId="{DD521054-BDD4-41E6-AC5D-624FE64B6025}" srcOrd="1" destOrd="0" presId="urn:microsoft.com/office/officeart/2008/layout/LinedList"/>
    <dgm:cxn modelId="{64F2B046-D3BE-49FD-9F3D-C2F8912A6C50}" type="presParOf" srcId="{7D4B78EE-501C-43CF-BCB3-F45A8ED38D92}" destId="{87F30965-6F32-48F6-B368-1A7F4314F13B}" srcOrd="4" destOrd="0" presId="urn:microsoft.com/office/officeart/2008/layout/LinedList"/>
    <dgm:cxn modelId="{DD8B3598-7A74-45F7-B799-676199148EC2}" type="presParOf" srcId="{7D4B78EE-501C-43CF-BCB3-F45A8ED38D92}" destId="{A8D88AAA-C37C-417E-8CDC-CFF79ADC250D}" srcOrd="5" destOrd="0" presId="urn:microsoft.com/office/officeart/2008/layout/LinedList"/>
    <dgm:cxn modelId="{DF6226E8-67AF-4410-A263-B560F5A11529}" type="presParOf" srcId="{A8D88AAA-C37C-417E-8CDC-CFF79ADC250D}" destId="{1BF42EFD-0887-41C8-9AEC-CEAD5AD79EEF}" srcOrd="0" destOrd="0" presId="urn:microsoft.com/office/officeart/2008/layout/LinedList"/>
    <dgm:cxn modelId="{4C005811-1B30-4832-BA75-DE212412FA6E}" type="presParOf" srcId="{A8D88AAA-C37C-417E-8CDC-CFF79ADC250D}" destId="{9CAA5A80-0BEC-4FEC-98EB-6B4CD47216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1D7C8-5E1B-4874-B1FB-1876B3C0BE1B}">
      <dsp:nvSpPr>
        <dsp:cNvPr id="0" name=""/>
        <dsp:cNvSpPr/>
      </dsp:nvSpPr>
      <dsp:spPr>
        <a:xfrm>
          <a:off x="0" y="0"/>
          <a:ext cx="82784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48749-85DA-469A-B653-7768292DC466}">
      <dsp:nvSpPr>
        <dsp:cNvPr id="0" name=""/>
        <dsp:cNvSpPr/>
      </dsp:nvSpPr>
      <dsp:spPr>
        <a:xfrm>
          <a:off x="0" y="0"/>
          <a:ext cx="8278415" cy="333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just" defTabSz="2222500">
            <a:lnSpc>
              <a:spcPct val="90000"/>
            </a:lnSpc>
            <a:spcBef>
              <a:spcPct val="0"/>
            </a:spcBef>
            <a:spcAft>
              <a:spcPct val="35000"/>
            </a:spcAft>
            <a:buNone/>
          </a:pPr>
          <a:r>
            <a:rPr lang="en-US" sz="5000" kern="1200" dirty="0"/>
            <a:t>a) the formulation of the right to development </a:t>
          </a:r>
        </a:p>
      </dsp:txBody>
      <dsp:txXfrm>
        <a:off x="0" y="0"/>
        <a:ext cx="8278415" cy="3335997"/>
      </dsp:txXfrm>
    </dsp:sp>
    <dsp:sp modelId="{0000C820-9F3E-4983-A720-C9E82F310DBB}">
      <dsp:nvSpPr>
        <dsp:cNvPr id="0" name=""/>
        <dsp:cNvSpPr/>
      </dsp:nvSpPr>
      <dsp:spPr>
        <a:xfrm>
          <a:off x="0" y="3335997"/>
          <a:ext cx="8278415" cy="0"/>
        </a:xfrm>
        <a:prstGeom prst="line">
          <a:avLst/>
        </a:prstGeom>
        <a:solidFill>
          <a:schemeClr val="accent2">
            <a:hueOff val="10135750"/>
            <a:satOff val="-61111"/>
            <a:lumOff val="9412"/>
            <a:alphaOff val="0"/>
          </a:schemeClr>
        </a:solidFill>
        <a:ln w="12700" cap="flat" cmpd="sng" algn="ctr">
          <a:solidFill>
            <a:schemeClr val="accent2">
              <a:hueOff val="10135750"/>
              <a:satOff val="-61111"/>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3C6CA-DDB0-4C5A-832E-5B46EA62FB4F}">
      <dsp:nvSpPr>
        <dsp:cNvPr id="0" name=""/>
        <dsp:cNvSpPr/>
      </dsp:nvSpPr>
      <dsp:spPr>
        <a:xfrm>
          <a:off x="0" y="3335997"/>
          <a:ext cx="8278415" cy="333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just" defTabSz="2222500">
            <a:lnSpc>
              <a:spcPct val="90000"/>
            </a:lnSpc>
            <a:spcBef>
              <a:spcPct val="0"/>
            </a:spcBef>
            <a:spcAft>
              <a:spcPct val="35000"/>
            </a:spcAft>
            <a:buNone/>
          </a:pPr>
          <a:r>
            <a:rPr lang="en-US" sz="5000" kern="1200" dirty="0"/>
            <a:t>b) the nature of obligations of States parties to a legally binding instrument on the right to development.</a:t>
          </a:r>
        </a:p>
      </dsp:txBody>
      <dsp:txXfrm>
        <a:off x="0" y="3335997"/>
        <a:ext cx="8278415" cy="3335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35841-2BBE-4691-95A8-8BBA583DA25E}">
      <dsp:nvSpPr>
        <dsp:cNvPr id="0" name=""/>
        <dsp:cNvSpPr/>
      </dsp:nvSpPr>
      <dsp:spPr>
        <a:xfrm>
          <a:off x="2202760" y="2054"/>
          <a:ext cx="8811041" cy="32169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959" tIns="817098" rIns="170959" bIns="817098" numCol="1" spcCol="1270" anchor="ctr" anchorCtr="0">
          <a:noAutofit/>
        </a:bodyPr>
        <a:lstStyle/>
        <a:p>
          <a:pPr marL="0" lvl="0" indent="0" algn="just" defTabSz="1600200">
            <a:lnSpc>
              <a:spcPct val="90000"/>
            </a:lnSpc>
            <a:spcBef>
              <a:spcPct val="0"/>
            </a:spcBef>
            <a:spcAft>
              <a:spcPct val="35000"/>
            </a:spcAft>
            <a:buNone/>
          </a:pPr>
          <a:r>
            <a:rPr lang="en-US" sz="3600" kern="1200" dirty="0"/>
            <a:t>States have the primary responsibility for the creation of national and international conditions </a:t>
          </a:r>
          <a:r>
            <a:rPr lang="en-US" sz="3600" kern="1200" dirty="0" err="1"/>
            <a:t>favourable</a:t>
          </a:r>
          <a:r>
            <a:rPr lang="en-US" sz="3600" kern="1200" dirty="0"/>
            <a:t> to the realization of the right to development. </a:t>
          </a:r>
        </a:p>
      </dsp:txBody>
      <dsp:txXfrm>
        <a:off x="2202760" y="2054"/>
        <a:ext cx="8811041" cy="3216920"/>
      </dsp:txXfrm>
    </dsp:sp>
    <dsp:sp modelId="{330D5F94-6FD3-475B-98BD-7EBF7A2FBD0B}">
      <dsp:nvSpPr>
        <dsp:cNvPr id="0" name=""/>
        <dsp:cNvSpPr/>
      </dsp:nvSpPr>
      <dsp:spPr>
        <a:xfrm>
          <a:off x="0" y="5207"/>
          <a:ext cx="2202760" cy="321692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563" tIns="317760" rIns="116563" bIns="317760" numCol="1" spcCol="1270" anchor="ctr" anchorCtr="0">
          <a:noAutofit/>
        </a:bodyPr>
        <a:lstStyle/>
        <a:p>
          <a:pPr marL="0" lvl="0" indent="0" algn="ctr" defTabSz="1600200">
            <a:lnSpc>
              <a:spcPct val="90000"/>
            </a:lnSpc>
            <a:spcBef>
              <a:spcPct val="0"/>
            </a:spcBef>
            <a:spcAft>
              <a:spcPct val="35000"/>
            </a:spcAft>
            <a:buNone/>
          </a:pPr>
          <a:r>
            <a:rPr lang="en-US" sz="3600" kern="1200" dirty="0"/>
            <a:t>Article </a:t>
          </a:r>
        </a:p>
        <a:p>
          <a:pPr marL="0" lvl="0" indent="0" algn="ctr" defTabSz="1600200">
            <a:lnSpc>
              <a:spcPct val="90000"/>
            </a:lnSpc>
            <a:spcBef>
              <a:spcPct val="0"/>
            </a:spcBef>
            <a:spcAft>
              <a:spcPct val="35000"/>
            </a:spcAft>
            <a:buNone/>
          </a:pPr>
          <a:r>
            <a:rPr lang="en-US" sz="3600" kern="1200" dirty="0"/>
            <a:t>3(1)</a:t>
          </a:r>
        </a:p>
      </dsp:txBody>
      <dsp:txXfrm>
        <a:off x="0" y="5207"/>
        <a:ext cx="2202760" cy="3216920"/>
      </dsp:txXfrm>
    </dsp:sp>
    <dsp:sp modelId="{2BA11574-9D8E-461C-AC0C-4ACF3887F1C5}">
      <dsp:nvSpPr>
        <dsp:cNvPr id="0" name=""/>
        <dsp:cNvSpPr/>
      </dsp:nvSpPr>
      <dsp:spPr>
        <a:xfrm>
          <a:off x="2202760" y="3415142"/>
          <a:ext cx="8811041" cy="3216920"/>
        </a:xfrm>
        <a:prstGeom prst="rect">
          <a:avLst/>
        </a:prstGeom>
        <a:solidFill>
          <a:schemeClr val="accent5">
            <a:tint val="40000"/>
            <a:alpha val="90000"/>
            <a:hueOff val="781954"/>
            <a:satOff val="-14783"/>
            <a:lumOff val="-1252"/>
            <a:alphaOff val="0"/>
          </a:schemeClr>
        </a:solidFill>
        <a:ln w="12700" cap="flat" cmpd="sng" algn="ctr">
          <a:solidFill>
            <a:schemeClr val="accent5">
              <a:tint val="40000"/>
              <a:alpha val="90000"/>
              <a:hueOff val="781954"/>
              <a:satOff val="-14783"/>
              <a:lumOff val="-12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959" tIns="817098" rIns="170959" bIns="817098" numCol="1" spcCol="1270" anchor="ctr" anchorCtr="0">
          <a:noAutofit/>
        </a:bodyPr>
        <a:lstStyle/>
        <a:p>
          <a:pPr marL="0" lvl="0" indent="0" algn="just" defTabSz="1600200">
            <a:lnSpc>
              <a:spcPct val="90000"/>
            </a:lnSpc>
            <a:spcBef>
              <a:spcPct val="0"/>
            </a:spcBef>
            <a:spcAft>
              <a:spcPct val="35000"/>
            </a:spcAft>
            <a:buNone/>
          </a:pPr>
          <a:r>
            <a:rPr lang="en-US" sz="3600" kern="1200" dirty="0"/>
            <a:t>States have the duty to take steps, individually and collectively, to formulate international development policies with a view to facilitating the full realization of the right to development. </a:t>
          </a:r>
        </a:p>
      </dsp:txBody>
      <dsp:txXfrm>
        <a:off x="2202760" y="3415142"/>
        <a:ext cx="8811041" cy="3216920"/>
      </dsp:txXfrm>
    </dsp:sp>
    <dsp:sp modelId="{03D9C2C7-0001-4AE8-999E-8A136AD56566}">
      <dsp:nvSpPr>
        <dsp:cNvPr id="0" name=""/>
        <dsp:cNvSpPr/>
      </dsp:nvSpPr>
      <dsp:spPr>
        <a:xfrm>
          <a:off x="0" y="3415142"/>
          <a:ext cx="2202760" cy="3216920"/>
        </a:xfrm>
        <a:prstGeom prst="rect">
          <a:avLst/>
        </a:prstGeom>
        <a:solidFill>
          <a:schemeClr val="accent5">
            <a:hueOff val="826587"/>
            <a:satOff val="-19489"/>
            <a:lumOff val="-1961"/>
            <a:alphaOff val="0"/>
          </a:schemeClr>
        </a:solidFill>
        <a:ln w="12700" cap="flat" cmpd="sng" algn="ctr">
          <a:solidFill>
            <a:schemeClr val="accent5">
              <a:hueOff val="826587"/>
              <a:satOff val="-19489"/>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563" tIns="317760" rIns="116563" bIns="317760" numCol="1" spcCol="1270" anchor="ctr" anchorCtr="0">
          <a:noAutofit/>
        </a:bodyPr>
        <a:lstStyle/>
        <a:p>
          <a:pPr marL="0" lvl="0" indent="0" algn="ctr" defTabSz="1600200">
            <a:lnSpc>
              <a:spcPct val="90000"/>
            </a:lnSpc>
            <a:spcBef>
              <a:spcPct val="0"/>
            </a:spcBef>
            <a:spcAft>
              <a:spcPct val="35000"/>
            </a:spcAft>
            <a:buNone/>
          </a:pPr>
          <a:r>
            <a:rPr lang="en-US" sz="3600" kern="1200" dirty="0"/>
            <a:t>Article</a:t>
          </a:r>
        </a:p>
        <a:p>
          <a:pPr marL="0" lvl="0" indent="0" algn="ctr" defTabSz="1600200">
            <a:lnSpc>
              <a:spcPct val="90000"/>
            </a:lnSpc>
            <a:spcBef>
              <a:spcPct val="0"/>
            </a:spcBef>
            <a:spcAft>
              <a:spcPct val="35000"/>
            </a:spcAft>
            <a:buNone/>
          </a:pPr>
          <a:r>
            <a:rPr lang="en-US" sz="3600" kern="1200" dirty="0"/>
            <a:t>4(1)</a:t>
          </a:r>
        </a:p>
      </dsp:txBody>
      <dsp:txXfrm>
        <a:off x="0" y="3415142"/>
        <a:ext cx="2202760" cy="3216920"/>
      </dsp:txXfrm>
    </dsp:sp>
    <dsp:sp modelId="{B1DB9D0D-3BA0-4DCC-9DE4-48FF4C1571CC}">
      <dsp:nvSpPr>
        <dsp:cNvPr id="0" name=""/>
        <dsp:cNvSpPr/>
      </dsp:nvSpPr>
      <dsp:spPr>
        <a:xfrm>
          <a:off x="2200609" y="6825078"/>
          <a:ext cx="8802437" cy="3228115"/>
        </a:xfrm>
        <a:prstGeom prst="rect">
          <a:avLst/>
        </a:prstGeom>
        <a:solidFill>
          <a:schemeClr val="accent5">
            <a:tint val="40000"/>
            <a:alpha val="90000"/>
            <a:hueOff val="1563907"/>
            <a:satOff val="-29565"/>
            <a:lumOff val="-2505"/>
            <a:alphaOff val="0"/>
          </a:schemeClr>
        </a:solidFill>
        <a:ln w="12700" cap="flat" cmpd="sng" algn="ctr">
          <a:solidFill>
            <a:schemeClr val="accent5">
              <a:tint val="40000"/>
              <a:alpha val="90000"/>
              <a:hueOff val="1563907"/>
              <a:satOff val="-29565"/>
              <a:lumOff val="-25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792" tIns="817098" rIns="170792" bIns="817098" numCol="1" spcCol="1270" anchor="ctr" anchorCtr="0">
          <a:noAutofit/>
        </a:bodyPr>
        <a:lstStyle/>
        <a:p>
          <a:pPr marL="0" lvl="0" indent="0" algn="just" defTabSz="1600200">
            <a:lnSpc>
              <a:spcPct val="90000"/>
            </a:lnSpc>
            <a:spcBef>
              <a:spcPct val="0"/>
            </a:spcBef>
            <a:spcAft>
              <a:spcPct val="35000"/>
            </a:spcAft>
            <a:buNone/>
          </a:pPr>
          <a:r>
            <a:rPr lang="en-US" sz="3600" kern="1200" dirty="0"/>
            <a:t>States have the duty to co-operate with each other in ensuring development and eliminating obstacles to development.</a:t>
          </a:r>
        </a:p>
      </dsp:txBody>
      <dsp:txXfrm>
        <a:off x="2200609" y="6825078"/>
        <a:ext cx="8802437" cy="3228115"/>
      </dsp:txXfrm>
    </dsp:sp>
    <dsp:sp modelId="{77380A5E-0738-4AE1-B3AA-CB38523CA274}">
      <dsp:nvSpPr>
        <dsp:cNvPr id="0" name=""/>
        <dsp:cNvSpPr/>
      </dsp:nvSpPr>
      <dsp:spPr>
        <a:xfrm>
          <a:off x="0" y="6830675"/>
          <a:ext cx="2200609" cy="3216920"/>
        </a:xfrm>
        <a:prstGeom prst="rect">
          <a:avLst/>
        </a:prstGeom>
        <a:solidFill>
          <a:schemeClr val="accent5">
            <a:hueOff val="1653174"/>
            <a:satOff val="-38978"/>
            <a:lumOff val="-3922"/>
            <a:alphaOff val="0"/>
          </a:schemeClr>
        </a:solidFill>
        <a:ln w="12700" cap="flat" cmpd="sng" algn="ctr">
          <a:solidFill>
            <a:schemeClr val="accent5">
              <a:hueOff val="1653174"/>
              <a:satOff val="-3897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449" tIns="317760" rIns="116449" bIns="317760" numCol="1" spcCol="1270" anchor="ctr" anchorCtr="0">
          <a:noAutofit/>
        </a:bodyPr>
        <a:lstStyle/>
        <a:p>
          <a:pPr marL="0" lvl="0" indent="0" algn="ctr" defTabSz="1600200">
            <a:lnSpc>
              <a:spcPct val="90000"/>
            </a:lnSpc>
            <a:spcBef>
              <a:spcPct val="0"/>
            </a:spcBef>
            <a:spcAft>
              <a:spcPct val="35000"/>
            </a:spcAft>
            <a:buNone/>
          </a:pPr>
          <a:r>
            <a:rPr lang="en-US" sz="3600" kern="1200" dirty="0"/>
            <a:t>Article</a:t>
          </a:r>
        </a:p>
        <a:p>
          <a:pPr marL="0" lvl="0" indent="0" algn="ctr" defTabSz="1600200">
            <a:lnSpc>
              <a:spcPct val="90000"/>
            </a:lnSpc>
            <a:spcBef>
              <a:spcPct val="0"/>
            </a:spcBef>
            <a:spcAft>
              <a:spcPct val="35000"/>
            </a:spcAft>
            <a:buNone/>
          </a:pPr>
          <a:r>
            <a:rPr lang="en-US" sz="3600" kern="1200" dirty="0"/>
            <a:t>3(3)</a:t>
          </a:r>
        </a:p>
      </dsp:txBody>
      <dsp:txXfrm>
        <a:off x="0" y="6830675"/>
        <a:ext cx="2200609" cy="3216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C238-0944-4640-AA15-7BD83D27094D}">
      <dsp:nvSpPr>
        <dsp:cNvPr id="0" name=""/>
        <dsp:cNvSpPr/>
      </dsp:nvSpPr>
      <dsp:spPr>
        <a:xfrm>
          <a:off x="0" y="4475"/>
          <a:ext cx="934843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F4A9A-A445-4020-B2C5-1BC7D1023F0B}">
      <dsp:nvSpPr>
        <dsp:cNvPr id="0" name=""/>
        <dsp:cNvSpPr/>
      </dsp:nvSpPr>
      <dsp:spPr>
        <a:xfrm>
          <a:off x="0" y="4475"/>
          <a:ext cx="9348434" cy="30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baseline="0" dirty="0"/>
            <a:t>1. Obligations of States acting individually as they formulate national development policies and </a:t>
          </a:r>
          <a:r>
            <a:rPr lang="en-US" sz="4100" kern="1200" baseline="0" dirty="0" err="1"/>
            <a:t>programmes</a:t>
          </a:r>
          <a:r>
            <a:rPr lang="en-US" sz="4100" kern="1200" baseline="0" dirty="0"/>
            <a:t> affecting persons within their jurisdiction;</a:t>
          </a:r>
          <a:endParaRPr lang="en-US" sz="4100" kern="1200" dirty="0"/>
        </a:p>
      </dsp:txBody>
      <dsp:txXfrm>
        <a:off x="0" y="4475"/>
        <a:ext cx="9348434" cy="3052050"/>
      </dsp:txXfrm>
    </dsp:sp>
    <dsp:sp modelId="{18BB151A-B64D-4F8A-AD73-B668B072C7D5}">
      <dsp:nvSpPr>
        <dsp:cNvPr id="0" name=""/>
        <dsp:cNvSpPr/>
      </dsp:nvSpPr>
      <dsp:spPr>
        <a:xfrm>
          <a:off x="0" y="3056525"/>
          <a:ext cx="934843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FC21D-15FA-42FD-85C5-954ED7B52C1F}">
      <dsp:nvSpPr>
        <dsp:cNvPr id="0" name=""/>
        <dsp:cNvSpPr/>
      </dsp:nvSpPr>
      <dsp:spPr>
        <a:xfrm>
          <a:off x="0" y="3056525"/>
          <a:ext cx="9348434" cy="30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baseline="0" dirty="0"/>
            <a:t>2. Obligations of States acting individually as they adopt and implement policies that affect persons not strictly within their jurisdiction, and;</a:t>
          </a:r>
          <a:endParaRPr lang="en-US" sz="4100" kern="1200" dirty="0"/>
        </a:p>
      </dsp:txBody>
      <dsp:txXfrm>
        <a:off x="0" y="3056525"/>
        <a:ext cx="9348434" cy="3052050"/>
      </dsp:txXfrm>
    </dsp:sp>
    <dsp:sp modelId="{87F30965-6F32-48F6-B368-1A7F4314F13B}">
      <dsp:nvSpPr>
        <dsp:cNvPr id="0" name=""/>
        <dsp:cNvSpPr/>
      </dsp:nvSpPr>
      <dsp:spPr>
        <a:xfrm>
          <a:off x="0" y="6108576"/>
          <a:ext cx="934843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42EFD-0887-41C8-9AEC-CEAD5AD79EEF}">
      <dsp:nvSpPr>
        <dsp:cNvPr id="0" name=""/>
        <dsp:cNvSpPr/>
      </dsp:nvSpPr>
      <dsp:spPr>
        <a:xfrm>
          <a:off x="0" y="6108576"/>
          <a:ext cx="9348434" cy="30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baseline="0"/>
            <a:t>3. Obligations of States acting collectively in global and regional partnerships.</a:t>
          </a:r>
          <a:endParaRPr lang="en-US" sz="4100" kern="1200"/>
        </a:p>
      </dsp:txBody>
      <dsp:txXfrm>
        <a:off x="0" y="6108576"/>
        <a:ext cx="9348434" cy="30520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A3808-CDE5-3243-A46F-5044CBF1A871}" type="datetimeFigureOut">
              <a:rPr lang="en-US" smtClean="0"/>
              <a:t>4/6/2023</a:t>
            </a:fld>
            <a:endParaRPr lang="en-US"/>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80664-1B5B-C640-A994-FC032F68AA50}" type="slidenum">
              <a:rPr lang="en-US" smtClean="0"/>
              <a:t>‹#›</a:t>
            </a:fld>
            <a:endParaRPr lang="en-US"/>
          </a:p>
        </p:txBody>
      </p:sp>
    </p:spTree>
    <p:extLst>
      <p:ext uri="{BB962C8B-B14F-4D97-AF65-F5344CB8AC3E}">
        <p14:creationId xmlns:p14="http://schemas.microsoft.com/office/powerpoint/2010/main" val="42851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Tree>
    <p:extLst>
      <p:ext uri="{BB962C8B-B14F-4D97-AF65-F5344CB8AC3E}">
        <p14:creationId xmlns:p14="http://schemas.microsoft.com/office/powerpoint/2010/main" val="76037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hasCustomPrompt="1"/>
          </p:nvPr>
        </p:nvSpPr>
        <p:spPr>
          <a:xfrm>
            <a:off x="1068705" y="535519"/>
            <a:ext cx="9326880" cy="1944159"/>
          </a:xfrm>
        </p:spPr>
        <p:txBody>
          <a:bodyPr>
            <a:normAutofit/>
          </a:bodyPr>
          <a:lstStyle>
            <a:lvl1pPr>
              <a:defRPr sz="5400" b="1" baseline="0">
                <a:latin typeface="Myriad Pro" charset="0"/>
                <a:ea typeface="Myriad Pro" charset="0"/>
                <a:cs typeface="Myriad Pro" charset="0"/>
              </a:defRPr>
            </a:lvl1pPr>
          </a:lstStyle>
          <a:p>
            <a:r>
              <a:rPr lang="en-US" dirty="0"/>
              <a:t>Title. Myriad Pro. 88pt. Blue</a:t>
            </a:r>
          </a:p>
        </p:txBody>
      </p:sp>
      <p:sp>
        <p:nvSpPr>
          <p:cNvPr id="3" name="Content Placeholder 2"/>
          <p:cNvSpPr>
            <a:spLocks noGrp="1"/>
          </p:cNvSpPr>
          <p:nvPr>
            <p:ph idx="1" hasCustomPrompt="1"/>
          </p:nvPr>
        </p:nvSpPr>
        <p:spPr/>
        <p:txBody>
          <a:bodyPr/>
          <a:lstStyle>
            <a:lvl1pPr>
              <a:defRPr baseline="0">
                <a:latin typeface="Myriad Pro" charset="0"/>
                <a:ea typeface="Myriad Pro" charset="0"/>
                <a:cs typeface="Myriad Pro" charset="0"/>
              </a:defRPr>
            </a:lvl1pPr>
            <a:lvl2pPr>
              <a:defRPr>
                <a:latin typeface="Myriad Pro" charset="0"/>
                <a:ea typeface="Myriad Pro" charset="0"/>
                <a:cs typeface="Myriad Pro" charset="0"/>
              </a:defRPr>
            </a:lvl2pPr>
            <a:lvl3pPr marL="1676438" marR="0" indent="-335288" algn="l" defTabSz="1341150" rtl="0" eaLnBrk="1" fontAlgn="auto" latinLnBrk="0" hangingPunct="1">
              <a:lnSpc>
                <a:spcPct val="90000"/>
              </a:lnSpc>
              <a:spcBef>
                <a:spcPts val="733"/>
              </a:spcBef>
              <a:spcAft>
                <a:spcPts val="0"/>
              </a:spcAft>
              <a:buClrTx/>
              <a:buSzTx/>
              <a:buFont typeface="Arial" panose="020B0604020202020204" pitchFamily="34" charset="0"/>
              <a:buChar char="•"/>
              <a:tabLst/>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First Level. Myriad Pro 40pt</a:t>
            </a:r>
          </a:p>
          <a:p>
            <a:pPr lvl="1"/>
            <a:r>
              <a:rPr lang="en-US" dirty="0"/>
              <a:t>Second level. Myriad Pro 35pt</a:t>
            </a:r>
          </a:p>
          <a:p>
            <a:pPr marL="1676438" marR="0" lvl="2" indent="-335288" algn="l" defTabSz="1341150" rtl="0" eaLnBrk="1" fontAlgn="auto" latinLnBrk="0" hangingPunct="1">
              <a:lnSpc>
                <a:spcPct val="90000"/>
              </a:lnSpc>
              <a:spcBef>
                <a:spcPts val="733"/>
              </a:spcBef>
              <a:spcAft>
                <a:spcPts val="0"/>
              </a:spcAft>
              <a:buClrTx/>
              <a:buSzTx/>
              <a:buFont typeface="Arial" panose="020B0604020202020204" pitchFamily="34" charset="0"/>
              <a:buChar char="•"/>
              <a:tabLst/>
              <a:defRPr/>
            </a:pPr>
            <a:r>
              <a:rPr lang="en-US" dirty="0"/>
              <a:t>Third level. Myriad Pro 30pt</a:t>
            </a:r>
          </a:p>
          <a:p>
            <a:pPr lvl="3"/>
            <a:r>
              <a:rPr lang="en-US" dirty="0"/>
              <a:t>Fourth level. Myriad Pro 26</a:t>
            </a:r>
          </a:p>
          <a:p>
            <a:pPr lvl="4"/>
            <a:r>
              <a:rPr lang="en-US" dirty="0"/>
              <a:t>Fifth level. Myriad Pro 26</a:t>
            </a:r>
          </a:p>
        </p:txBody>
      </p:sp>
      <p:sp>
        <p:nvSpPr>
          <p:cNvPr id="4" name="Date Placeholder 3"/>
          <p:cNvSpPr>
            <a:spLocks noGrp="1"/>
          </p:cNvSpPr>
          <p:nvPr>
            <p:ph type="dt" sz="half" idx="10"/>
          </p:nvPr>
        </p:nvSpPr>
        <p:spPr/>
        <p:txBody>
          <a:bodyPr/>
          <a:lstStyle/>
          <a:p>
            <a:fld id="{CE1DB1FD-D4A7-D84C-B65A-E0155E33441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919BF-4E3E-A949-AD71-532A12B445A7}" type="slidenum">
              <a:rPr lang="en-US" smtClean="0"/>
              <a:t>‹#›</a:t>
            </a:fld>
            <a:endParaRPr lang="en-US"/>
          </a:p>
        </p:txBody>
      </p:sp>
      <p:sp>
        <p:nvSpPr>
          <p:cNvPr id="8" name="TextBox 7"/>
          <p:cNvSpPr txBox="1"/>
          <p:nvPr userDrawn="1"/>
        </p:nvSpPr>
        <p:spPr>
          <a:xfrm>
            <a:off x="4792133" y="-82973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hasCustomPrompt="1"/>
          </p:nvPr>
        </p:nvSpPr>
        <p:spPr>
          <a:xfrm>
            <a:off x="1068705" y="535519"/>
            <a:ext cx="9909810" cy="1944159"/>
          </a:xfrm>
        </p:spPr>
        <p:txBody>
          <a:bodyPr>
            <a:normAutofit/>
          </a:bodyPr>
          <a:lstStyle>
            <a:lvl1pPr>
              <a:defRPr sz="5400" b="1" baseline="0">
                <a:latin typeface="Myriad Pro" charset="0"/>
                <a:ea typeface="Myriad Pro" charset="0"/>
                <a:cs typeface="Myriad Pro" charset="0"/>
              </a:defRPr>
            </a:lvl1pPr>
          </a:lstStyle>
          <a:p>
            <a:r>
              <a:rPr lang="en-US" dirty="0"/>
              <a:t>Title. Myriad Pro. 88pt. Blue</a:t>
            </a:r>
          </a:p>
        </p:txBody>
      </p:sp>
      <p:sp>
        <p:nvSpPr>
          <p:cNvPr id="3" name="Content Placeholder 2"/>
          <p:cNvSpPr>
            <a:spLocks noGrp="1"/>
          </p:cNvSpPr>
          <p:nvPr>
            <p:ph idx="1" hasCustomPrompt="1"/>
          </p:nvPr>
        </p:nvSpPr>
        <p:spPr/>
        <p:txBody>
          <a:bodyPr/>
          <a:lstStyle>
            <a:lvl1pPr>
              <a:defRPr baseline="0">
                <a:latin typeface="Myriad Pro" charset="0"/>
                <a:ea typeface="Myriad Pro" charset="0"/>
                <a:cs typeface="Myriad Pro" charset="0"/>
              </a:defRPr>
            </a:lvl1pPr>
            <a:lvl2pPr>
              <a:defRPr>
                <a:latin typeface="Myriad Pro" charset="0"/>
                <a:ea typeface="Myriad Pro" charset="0"/>
                <a:cs typeface="Myriad Pro" charset="0"/>
              </a:defRPr>
            </a:lvl2pPr>
            <a:lvl3pPr marL="1676438" marR="0" indent="-335288" algn="l" defTabSz="1341150" rtl="0" eaLnBrk="1" fontAlgn="auto" latinLnBrk="0" hangingPunct="1">
              <a:lnSpc>
                <a:spcPct val="90000"/>
              </a:lnSpc>
              <a:spcBef>
                <a:spcPts val="733"/>
              </a:spcBef>
              <a:spcAft>
                <a:spcPts val="0"/>
              </a:spcAft>
              <a:buClrTx/>
              <a:buSzTx/>
              <a:buFont typeface="Arial" panose="020B0604020202020204" pitchFamily="34" charset="0"/>
              <a:buChar char="•"/>
              <a:tabLst/>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First Level. Myriad Pro 40pt</a:t>
            </a:r>
          </a:p>
          <a:p>
            <a:pPr lvl="1"/>
            <a:r>
              <a:rPr lang="en-US" dirty="0"/>
              <a:t>Second level. Myriad Pro 35pt</a:t>
            </a:r>
          </a:p>
          <a:p>
            <a:pPr marL="1676438" marR="0" lvl="2" indent="-335288" algn="l" defTabSz="1341150" rtl="0" eaLnBrk="1" fontAlgn="auto" latinLnBrk="0" hangingPunct="1">
              <a:lnSpc>
                <a:spcPct val="90000"/>
              </a:lnSpc>
              <a:spcBef>
                <a:spcPts val="733"/>
              </a:spcBef>
              <a:spcAft>
                <a:spcPts val="0"/>
              </a:spcAft>
              <a:buClrTx/>
              <a:buSzTx/>
              <a:buFont typeface="Arial" panose="020B0604020202020204" pitchFamily="34" charset="0"/>
              <a:buChar char="•"/>
              <a:tabLst/>
              <a:defRPr/>
            </a:pPr>
            <a:r>
              <a:rPr lang="en-US" dirty="0"/>
              <a:t>Third level. Myriad Pro 30pt</a:t>
            </a:r>
          </a:p>
          <a:p>
            <a:pPr lvl="3"/>
            <a:r>
              <a:rPr lang="en-US" dirty="0"/>
              <a:t>Fourth level. Myriad Pro 26</a:t>
            </a:r>
          </a:p>
          <a:p>
            <a:pPr lvl="4"/>
            <a:r>
              <a:rPr lang="en-US" dirty="0"/>
              <a:t>Fifth level. Myriad Pro 26</a:t>
            </a:r>
          </a:p>
        </p:txBody>
      </p:sp>
      <p:sp>
        <p:nvSpPr>
          <p:cNvPr id="4" name="Date Placeholder 3"/>
          <p:cNvSpPr>
            <a:spLocks noGrp="1"/>
          </p:cNvSpPr>
          <p:nvPr>
            <p:ph type="dt" sz="half" idx="10"/>
          </p:nvPr>
        </p:nvSpPr>
        <p:spPr/>
        <p:txBody>
          <a:bodyPr/>
          <a:lstStyle/>
          <a:p>
            <a:fld id="{CE1DB1FD-D4A7-D84C-B65A-E0155E33441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919BF-4E3E-A949-AD71-532A12B445A7}" type="slidenum">
              <a:rPr lang="en-US" smtClean="0"/>
              <a:t>‹#›</a:t>
            </a:fld>
            <a:endParaRPr lang="en-US"/>
          </a:p>
        </p:txBody>
      </p:sp>
      <p:sp>
        <p:nvSpPr>
          <p:cNvPr id="8" name="TextBox 7"/>
          <p:cNvSpPr txBox="1"/>
          <p:nvPr userDrawn="1"/>
        </p:nvSpPr>
        <p:spPr>
          <a:xfrm>
            <a:off x="4792133" y="-82973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hasCustomPrompt="1"/>
          </p:nvPr>
        </p:nvSpPr>
        <p:spPr>
          <a:xfrm>
            <a:off x="1068389" y="534988"/>
            <a:ext cx="9686697" cy="1944687"/>
          </a:xfrm>
        </p:spPr>
        <p:txBody>
          <a:bodyPr>
            <a:normAutofit/>
          </a:bodyPr>
          <a:lstStyle>
            <a:lvl1pPr>
              <a:defRPr sz="5400" b="1" baseline="0">
                <a:latin typeface="Myriad Pro" charset="0"/>
                <a:ea typeface="Myriad Pro" charset="0"/>
                <a:cs typeface="Myriad Pro" charset="0"/>
              </a:defRPr>
            </a:lvl1pPr>
          </a:lstStyle>
          <a:p>
            <a:r>
              <a:rPr lang="en-US" dirty="0"/>
              <a:t>Myriad Pro Bold 54px UN Blue</a:t>
            </a:r>
          </a:p>
        </p:txBody>
      </p:sp>
      <p:sp>
        <p:nvSpPr>
          <p:cNvPr id="3" name="Content Placeholder 2"/>
          <p:cNvSpPr>
            <a:spLocks noGrp="1"/>
          </p:cNvSpPr>
          <p:nvPr>
            <p:ph sz="half" idx="1" hasCustomPrompt="1"/>
          </p:nvPr>
        </p:nvSpPr>
        <p:spPr>
          <a:xfrm>
            <a:off x="1068388" y="2678113"/>
            <a:ext cx="6627812" cy="638175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Myriad Pro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848600" y="2678113"/>
            <a:ext cx="6627813" cy="638175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err="1"/>
              <a:t>Myrirad</a:t>
            </a:r>
            <a:r>
              <a:rPr lang="en-US" dirty="0"/>
              <a:t> Pro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42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hasCustomPrompt="1"/>
          </p:nvPr>
        </p:nvSpPr>
        <p:spPr>
          <a:xfrm>
            <a:off x="1068389" y="534988"/>
            <a:ext cx="9910762" cy="1944687"/>
          </a:xfrm>
        </p:spPr>
        <p:txBody>
          <a:bodyPr>
            <a:normAutofit/>
          </a:bodyPr>
          <a:lstStyle>
            <a:lvl1pPr>
              <a:defRPr sz="5400" b="1" baseline="0">
                <a:latin typeface="Myriad Pro" charset="0"/>
                <a:ea typeface="Myriad Pro" charset="0"/>
                <a:cs typeface="Myriad Pro" charset="0"/>
              </a:defRPr>
            </a:lvl1pPr>
          </a:lstStyle>
          <a:p>
            <a:r>
              <a:rPr lang="en-US" dirty="0"/>
              <a:t>Myriad Pro Bold 54px UN Blue</a:t>
            </a:r>
          </a:p>
        </p:txBody>
      </p:sp>
      <p:sp>
        <p:nvSpPr>
          <p:cNvPr id="3" name="Content Placeholder 2"/>
          <p:cNvSpPr>
            <a:spLocks noGrp="1"/>
          </p:cNvSpPr>
          <p:nvPr>
            <p:ph sz="half" idx="1" hasCustomPrompt="1"/>
          </p:nvPr>
        </p:nvSpPr>
        <p:spPr>
          <a:xfrm>
            <a:off x="1068388" y="2678113"/>
            <a:ext cx="6627812" cy="638175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Myriad Pro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848600" y="2678113"/>
            <a:ext cx="6627813" cy="638175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err="1"/>
              <a:t>Myrirad</a:t>
            </a:r>
            <a:r>
              <a:rPr lang="en-US" dirty="0"/>
              <a:t> Pro</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hasCustomPrompt="1"/>
          </p:nvPr>
        </p:nvSpPr>
        <p:spPr>
          <a:xfrm>
            <a:off x="1068389" y="534988"/>
            <a:ext cx="9621382" cy="1944687"/>
          </a:xfrm>
        </p:spPr>
        <p:txBody>
          <a:bodyPr>
            <a:normAutofit/>
          </a:bodyPr>
          <a:lstStyle>
            <a:lvl1pPr>
              <a:defRPr sz="5400" b="1" baseline="0">
                <a:latin typeface="Myriad Pro" charset="0"/>
                <a:ea typeface="Myriad Pro" charset="0"/>
                <a:cs typeface="Myriad Pro" charset="0"/>
              </a:defRPr>
            </a:lvl1pPr>
          </a:lstStyle>
          <a:p>
            <a:r>
              <a:rPr lang="en-US" dirty="0"/>
              <a:t>Myriad Pro Bold 54px UN Blue</a:t>
            </a:r>
          </a:p>
        </p:txBody>
      </p:sp>
      <p:sp>
        <p:nvSpPr>
          <p:cNvPr id="3" name="Content Placeholder 2"/>
          <p:cNvSpPr>
            <a:spLocks noGrp="1"/>
          </p:cNvSpPr>
          <p:nvPr>
            <p:ph sz="half" idx="1" hasCustomPrompt="1"/>
          </p:nvPr>
        </p:nvSpPr>
        <p:spPr>
          <a:xfrm>
            <a:off x="1068388" y="2678113"/>
            <a:ext cx="6627812" cy="638175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Myriad Pro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848600" y="2678113"/>
            <a:ext cx="6627813" cy="6381750"/>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err="1"/>
              <a:t>Myrirad</a:t>
            </a:r>
            <a:r>
              <a:rPr lang="en-US" dirty="0"/>
              <a:t> Pro</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hasCustomPrompt="1"/>
          </p:nvPr>
        </p:nvSpPr>
        <p:spPr>
          <a:xfrm>
            <a:off x="1069975" y="534988"/>
            <a:ext cx="9685111" cy="1944687"/>
          </a:xfrm>
        </p:spPr>
        <p:txBody>
          <a:bodyPr/>
          <a:lstStyle>
            <a:lvl1pPr>
              <a:defRPr b="1" baseline="0">
                <a:latin typeface="Myriad Pro" charset="0"/>
                <a:ea typeface="Myriad Pro" charset="0"/>
                <a:cs typeface="Myriad Pro" charset="0"/>
              </a:defRPr>
            </a:lvl1pPr>
          </a:lstStyle>
          <a:p>
            <a:r>
              <a:rPr lang="en-US" dirty="0"/>
              <a:t>Title Myriad Pro</a:t>
            </a:r>
          </a:p>
        </p:txBody>
      </p:sp>
      <p:sp>
        <p:nvSpPr>
          <p:cNvPr id="3" name="Text Placeholder 2"/>
          <p:cNvSpPr>
            <a:spLocks noGrp="1"/>
          </p:cNvSpPr>
          <p:nvPr>
            <p:ph type="body" idx="1" hasCustomPrompt="1"/>
          </p:nvPr>
        </p:nvSpPr>
        <p:spPr>
          <a:xfrm>
            <a:off x="1069975" y="2465388"/>
            <a:ext cx="6577013" cy="1208087"/>
          </a:xfrm>
        </p:spPr>
        <p:txBody>
          <a:bodyPr anchor="b"/>
          <a:lstStyle>
            <a:lvl1pPr marL="0" indent="0">
              <a:buNone/>
              <a:defRPr sz="2400" b="1" baseline="0">
                <a:latin typeface="Myriad Pro" charset="0"/>
                <a:ea typeface="Myriad Pro" charset="0"/>
                <a:cs typeface="Myriad Pr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Myriad Pro</a:t>
            </a:r>
          </a:p>
        </p:txBody>
      </p:sp>
      <p:sp>
        <p:nvSpPr>
          <p:cNvPr id="4" name="Content Placeholder 3"/>
          <p:cNvSpPr>
            <a:spLocks noGrp="1"/>
          </p:cNvSpPr>
          <p:nvPr>
            <p:ph sz="half" idx="2"/>
          </p:nvPr>
        </p:nvSpPr>
        <p:spPr>
          <a:xfrm>
            <a:off x="1069975" y="3673475"/>
            <a:ext cx="6577013" cy="5405438"/>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7869238" y="2465388"/>
            <a:ext cx="6608762" cy="1208087"/>
          </a:xfrm>
        </p:spPr>
        <p:txBody>
          <a:bodyPr anchor="b"/>
          <a:lstStyle>
            <a:lvl1pPr marL="0" indent="0">
              <a:buNone/>
              <a:defRPr sz="2400" b="1" baseline="0">
                <a:latin typeface="Myriad Pro" charset="0"/>
                <a:ea typeface="Myriad Pro" charset="0"/>
                <a:cs typeface="Myriad Pr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Myriad Pro</a:t>
            </a:r>
          </a:p>
        </p:txBody>
      </p:sp>
      <p:sp>
        <p:nvSpPr>
          <p:cNvPr id="6" name="Content Placeholder 5"/>
          <p:cNvSpPr>
            <a:spLocks noGrp="1"/>
          </p:cNvSpPr>
          <p:nvPr>
            <p:ph sz="quarter" idx="4"/>
          </p:nvPr>
        </p:nvSpPr>
        <p:spPr>
          <a:xfrm>
            <a:off x="7869238" y="3673475"/>
            <a:ext cx="6608762" cy="5405438"/>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04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hasCustomPrompt="1"/>
          </p:nvPr>
        </p:nvSpPr>
        <p:spPr>
          <a:xfrm>
            <a:off x="1069975" y="534988"/>
            <a:ext cx="10055225" cy="1944687"/>
          </a:xfrm>
        </p:spPr>
        <p:txBody>
          <a:bodyPr/>
          <a:lstStyle>
            <a:lvl1pPr>
              <a:defRPr b="1" baseline="0">
                <a:latin typeface="Myriad Pro" charset="0"/>
                <a:ea typeface="Myriad Pro" charset="0"/>
                <a:cs typeface="Myriad Pro" charset="0"/>
              </a:defRPr>
            </a:lvl1pPr>
          </a:lstStyle>
          <a:p>
            <a:r>
              <a:rPr lang="en-US" dirty="0"/>
              <a:t>Title Myriad Pro</a:t>
            </a:r>
          </a:p>
        </p:txBody>
      </p:sp>
      <p:sp>
        <p:nvSpPr>
          <p:cNvPr id="3" name="Text Placeholder 2"/>
          <p:cNvSpPr>
            <a:spLocks noGrp="1"/>
          </p:cNvSpPr>
          <p:nvPr>
            <p:ph type="body" idx="1" hasCustomPrompt="1"/>
          </p:nvPr>
        </p:nvSpPr>
        <p:spPr>
          <a:xfrm>
            <a:off x="1069975" y="2465388"/>
            <a:ext cx="6577013" cy="1208087"/>
          </a:xfrm>
        </p:spPr>
        <p:txBody>
          <a:bodyPr anchor="b"/>
          <a:lstStyle>
            <a:lvl1pPr marL="0" indent="0">
              <a:buNone/>
              <a:defRPr sz="2400" b="1" baseline="0">
                <a:latin typeface="Myriad Pro" charset="0"/>
                <a:ea typeface="Myriad Pro" charset="0"/>
                <a:cs typeface="Myriad Pr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Myriad Pro</a:t>
            </a:r>
          </a:p>
        </p:txBody>
      </p:sp>
      <p:sp>
        <p:nvSpPr>
          <p:cNvPr id="4" name="Content Placeholder 3"/>
          <p:cNvSpPr>
            <a:spLocks noGrp="1"/>
          </p:cNvSpPr>
          <p:nvPr>
            <p:ph sz="half" idx="2"/>
          </p:nvPr>
        </p:nvSpPr>
        <p:spPr>
          <a:xfrm>
            <a:off x="1069975" y="3673475"/>
            <a:ext cx="6577013" cy="5405438"/>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7869238" y="2465388"/>
            <a:ext cx="6608762" cy="1208087"/>
          </a:xfrm>
        </p:spPr>
        <p:txBody>
          <a:bodyPr anchor="b"/>
          <a:lstStyle>
            <a:lvl1pPr marL="0" indent="0">
              <a:buNone/>
              <a:defRPr sz="2400" b="1" baseline="0">
                <a:latin typeface="Myriad Pro" charset="0"/>
                <a:ea typeface="Myriad Pro" charset="0"/>
                <a:cs typeface="Myriad Pr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Myriad Pro</a:t>
            </a:r>
          </a:p>
        </p:txBody>
      </p:sp>
      <p:sp>
        <p:nvSpPr>
          <p:cNvPr id="6" name="Content Placeholder 5"/>
          <p:cNvSpPr>
            <a:spLocks noGrp="1"/>
          </p:cNvSpPr>
          <p:nvPr>
            <p:ph sz="quarter" idx="4"/>
          </p:nvPr>
        </p:nvSpPr>
        <p:spPr>
          <a:xfrm>
            <a:off x="7869238" y="3673475"/>
            <a:ext cx="6608762" cy="5405438"/>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hasCustomPrompt="1"/>
          </p:nvPr>
        </p:nvSpPr>
        <p:spPr>
          <a:xfrm>
            <a:off x="1069975" y="534988"/>
            <a:ext cx="9685111" cy="1944687"/>
          </a:xfrm>
        </p:spPr>
        <p:txBody>
          <a:bodyPr/>
          <a:lstStyle>
            <a:lvl1pPr>
              <a:defRPr b="1" baseline="0">
                <a:latin typeface="Myriad Pro" charset="0"/>
                <a:ea typeface="Myriad Pro" charset="0"/>
                <a:cs typeface="Myriad Pro" charset="0"/>
              </a:defRPr>
            </a:lvl1pPr>
          </a:lstStyle>
          <a:p>
            <a:r>
              <a:rPr lang="en-US" dirty="0"/>
              <a:t>Title Myriad Pro</a:t>
            </a:r>
          </a:p>
        </p:txBody>
      </p:sp>
      <p:sp>
        <p:nvSpPr>
          <p:cNvPr id="3" name="Text Placeholder 2"/>
          <p:cNvSpPr>
            <a:spLocks noGrp="1"/>
          </p:cNvSpPr>
          <p:nvPr>
            <p:ph type="body" idx="1" hasCustomPrompt="1"/>
          </p:nvPr>
        </p:nvSpPr>
        <p:spPr>
          <a:xfrm>
            <a:off x="1069975" y="2465388"/>
            <a:ext cx="6577013" cy="1208087"/>
          </a:xfrm>
        </p:spPr>
        <p:txBody>
          <a:bodyPr anchor="b"/>
          <a:lstStyle>
            <a:lvl1pPr marL="0" indent="0">
              <a:buNone/>
              <a:defRPr sz="2400" b="1" baseline="0">
                <a:latin typeface="Myriad Pro" charset="0"/>
                <a:ea typeface="Myriad Pro" charset="0"/>
                <a:cs typeface="Myriad Pr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Myriad Pro</a:t>
            </a:r>
          </a:p>
        </p:txBody>
      </p:sp>
      <p:sp>
        <p:nvSpPr>
          <p:cNvPr id="4" name="Content Placeholder 3"/>
          <p:cNvSpPr>
            <a:spLocks noGrp="1"/>
          </p:cNvSpPr>
          <p:nvPr>
            <p:ph sz="half" idx="2"/>
          </p:nvPr>
        </p:nvSpPr>
        <p:spPr>
          <a:xfrm>
            <a:off x="1069975" y="3673475"/>
            <a:ext cx="6577013" cy="5405438"/>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7869238" y="2465388"/>
            <a:ext cx="6608762" cy="1208087"/>
          </a:xfrm>
        </p:spPr>
        <p:txBody>
          <a:bodyPr anchor="b"/>
          <a:lstStyle>
            <a:lvl1pPr marL="0" indent="0">
              <a:buNone/>
              <a:defRPr sz="2400" b="1" baseline="0">
                <a:latin typeface="Myriad Pro" charset="0"/>
                <a:ea typeface="Myriad Pro" charset="0"/>
                <a:cs typeface="Myriad Pr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Myriad Pro</a:t>
            </a:r>
          </a:p>
        </p:txBody>
      </p:sp>
      <p:sp>
        <p:nvSpPr>
          <p:cNvPr id="6" name="Content Placeholder 5"/>
          <p:cNvSpPr>
            <a:spLocks noGrp="1"/>
          </p:cNvSpPr>
          <p:nvPr>
            <p:ph sz="quarter" idx="4"/>
          </p:nvPr>
        </p:nvSpPr>
        <p:spPr>
          <a:xfrm>
            <a:off x="7869238" y="3673475"/>
            <a:ext cx="6608762" cy="5405438"/>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p:nvPr>
        </p:nvSpPr>
        <p:spPr>
          <a:xfrm>
            <a:off x="1069975" y="669925"/>
            <a:ext cx="5014913" cy="2347913"/>
          </a:xfrm>
        </p:spPr>
        <p:txBody>
          <a:bodyPr anchor="b"/>
          <a:lstStyle>
            <a:lvl1pPr>
              <a:defRPr sz="3200" b="1">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6608763" y="1676400"/>
            <a:ext cx="7869237" cy="6919913"/>
          </a:xfrm>
        </p:spPr>
        <p:txBody>
          <a:bodyPr/>
          <a:lstStyle>
            <a:lvl1pPr>
              <a:defRPr sz="3200">
                <a:latin typeface="Myriad Pro" charset="0"/>
                <a:ea typeface="Myriad Pro" charset="0"/>
                <a:cs typeface="Myriad Pro" charset="0"/>
              </a:defRPr>
            </a:lvl1pPr>
            <a:lvl2pPr>
              <a:defRPr sz="2800">
                <a:latin typeface="Myriad Pro" charset="0"/>
                <a:ea typeface="Myriad Pro" charset="0"/>
                <a:cs typeface="Myriad Pro" charset="0"/>
              </a:defRPr>
            </a:lvl2pPr>
            <a:lvl3pPr>
              <a:defRPr sz="2400">
                <a:latin typeface="Myriad Pro" charset="0"/>
                <a:ea typeface="Myriad Pro" charset="0"/>
                <a:cs typeface="Myriad Pro" charset="0"/>
              </a:defRPr>
            </a:lvl3pPr>
            <a:lvl4pPr>
              <a:defRPr sz="2000">
                <a:latin typeface="Myriad Pro" charset="0"/>
                <a:ea typeface="Myriad Pro" charset="0"/>
                <a:cs typeface="Myriad Pro" charset="0"/>
              </a:defRPr>
            </a:lvl4pPr>
            <a:lvl5pPr>
              <a:defRPr sz="2000">
                <a:latin typeface="Myriad Pro" charset="0"/>
                <a:ea typeface="Myriad Pro" charset="0"/>
                <a:cs typeface="Myriad Pr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9975" y="3017838"/>
            <a:ext cx="5014913" cy="5589587"/>
          </a:xfrm>
        </p:spPr>
        <p:txBody>
          <a:bodyPr/>
          <a:lstStyle>
            <a:lvl1pPr marL="0" indent="0">
              <a:buNone/>
              <a:defRPr sz="1600">
                <a:latin typeface="Myriad Pro" charset="0"/>
                <a:ea typeface="Myriad Pro" charset="0"/>
                <a:cs typeface="Myriad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042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p:nvPr>
        </p:nvSpPr>
        <p:spPr>
          <a:xfrm>
            <a:off x="1069975" y="669925"/>
            <a:ext cx="5014913" cy="2347913"/>
          </a:xfrm>
        </p:spPr>
        <p:txBody>
          <a:bodyPr anchor="b"/>
          <a:lstStyle>
            <a:lvl1pPr>
              <a:defRPr sz="3200" b="1">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6608763" y="1872343"/>
            <a:ext cx="7869237" cy="6723970"/>
          </a:xfrm>
        </p:spPr>
        <p:txBody>
          <a:bodyPr/>
          <a:lstStyle>
            <a:lvl1pPr>
              <a:defRPr sz="3200">
                <a:latin typeface="Myriad Pro" charset="0"/>
                <a:ea typeface="Myriad Pro" charset="0"/>
                <a:cs typeface="Myriad Pro" charset="0"/>
              </a:defRPr>
            </a:lvl1pPr>
            <a:lvl2pPr>
              <a:defRPr sz="2800">
                <a:latin typeface="Myriad Pro" charset="0"/>
                <a:ea typeface="Myriad Pro" charset="0"/>
                <a:cs typeface="Myriad Pro" charset="0"/>
              </a:defRPr>
            </a:lvl2pPr>
            <a:lvl3pPr>
              <a:defRPr sz="2400">
                <a:latin typeface="Myriad Pro" charset="0"/>
                <a:ea typeface="Myriad Pro" charset="0"/>
                <a:cs typeface="Myriad Pro" charset="0"/>
              </a:defRPr>
            </a:lvl3pPr>
            <a:lvl4pPr>
              <a:defRPr sz="2000">
                <a:latin typeface="Myriad Pro" charset="0"/>
                <a:ea typeface="Myriad Pro" charset="0"/>
                <a:cs typeface="Myriad Pro" charset="0"/>
              </a:defRPr>
            </a:lvl4pPr>
            <a:lvl5pPr>
              <a:defRPr sz="2000">
                <a:latin typeface="Myriad Pro" charset="0"/>
                <a:ea typeface="Myriad Pro" charset="0"/>
                <a:cs typeface="Myriad Pr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9975" y="3017838"/>
            <a:ext cx="5014913" cy="5589587"/>
          </a:xfrm>
        </p:spPr>
        <p:txBody>
          <a:bodyPr/>
          <a:lstStyle>
            <a:lvl1pPr marL="0" indent="0">
              <a:buNone/>
              <a:defRPr sz="1600">
                <a:latin typeface="Myriad Pro" charset="0"/>
                <a:ea typeface="Myriad Pro" charset="0"/>
                <a:cs typeface="Myriad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p:nvPr>
        </p:nvSpPr>
        <p:spPr>
          <a:xfrm>
            <a:off x="1069975" y="669925"/>
            <a:ext cx="5014913" cy="2347913"/>
          </a:xfrm>
        </p:spPr>
        <p:txBody>
          <a:bodyPr anchor="b"/>
          <a:lstStyle>
            <a:lvl1pPr>
              <a:defRPr sz="3200" b="1">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6608763" y="2547257"/>
            <a:ext cx="7869237" cy="6049056"/>
          </a:xfrm>
        </p:spPr>
        <p:txBody>
          <a:bodyPr/>
          <a:lstStyle>
            <a:lvl1pPr>
              <a:defRPr sz="3200">
                <a:latin typeface="Myriad Pro" charset="0"/>
                <a:ea typeface="Myriad Pro" charset="0"/>
                <a:cs typeface="Myriad Pro" charset="0"/>
              </a:defRPr>
            </a:lvl1pPr>
            <a:lvl2pPr>
              <a:defRPr sz="2800">
                <a:latin typeface="Myriad Pro" charset="0"/>
                <a:ea typeface="Myriad Pro" charset="0"/>
                <a:cs typeface="Myriad Pro" charset="0"/>
              </a:defRPr>
            </a:lvl2pPr>
            <a:lvl3pPr>
              <a:defRPr sz="2400">
                <a:latin typeface="Myriad Pro" charset="0"/>
                <a:ea typeface="Myriad Pro" charset="0"/>
                <a:cs typeface="Myriad Pro" charset="0"/>
              </a:defRPr>
            </a:lvl3pPr>
            <a:lvl4pPr>
              <a:defRPr sz="2000">
                <a:latin typeface="Myriad Pro" charset="0"/>
                <a:ea typeface="Myriad Pro" charset="0"/>
                <a:cs typeface="Myriad Pro" charset="0"/>
              </a:defRPr>
            </a:lvl4pPr>
            <a:lvl5pPr>
              <a:defRPr sz="2000">
                <a:latin typeface="Myriad Pro" charset="0"/>
                <a:ea typeface="Myriad Pro" charset="0"/>
                <a:cs typeface="Myriad Pr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9975" y="3017838"/>
            <a:ext cx="5014913" cy="5589587"/>
          </a:xfrm>
        </p:spPr>
        <p:txBody>
          <a:bodyPr/>
          <a:lstStyle>
            <a:lvl1pPr marL="0" indent="0">
              <a:buNone/>
              <a:defRPr sz="1600">
                <a:latin typeface="Myriad Pro" charset="0"/>
                <a:ea typeface="Myriad Pro" charset="0"/>
                <a:cs typeface="Myriad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p:nvPr>
        </p:nvSpPr>
        <p:spPr>
          <a:xfrm>
            <a:off x="1069975" y="669925"/>
            <a:ext cx="5014913" cy="2347913"/>
          </a:xfrm>
        </p:spPr>
        <p:txBody>
          <a:bodyPr anchor="b"/>
          <a:lstStyle>
            <a:lvl1pPr>
              <a:defRPr sz="3200" b="1">
                <a:latin typeface="Myriad Pro" charset="0"/>
                <a:ea typeface="Myriad Pro" charset="0"/>
                <a:cs typeface="Myriad Pro" charset="0"/>
              </a:defRPr>
            </a:lvl1pPr>
          </a:lstStyle>
          <a:p>
            <a:r>
              <a:rPr lang="en-US"/>
              <a:t>Click to edit Master title style</a:t>
            </a:r>
            <a:endParaRPr lang="en-US" dirty="0"/>
          </a:p>
        </p:txBody>
      </p:sp>
      <p:sp>
        <p:nvSpPr>
          <p:cNvPr id="3" name="Picture Placeholder 2"/>
          <p:cNvSpPr>
            <a:spLocks noGrp="1"/>
          </p:cNvSpPr>
          <p:nvPr>
            <p:ph type="pic" idx="1"/>
          </p:nvPr>
        </p:nvSpPr>
        <p:spPr>
          <a:xfrm>
            <a:off x="6608763" y="1698172"/>
            <a:ext cx="7869237" cy="68981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69975" y="3017838"/>
            <a:ext cx="5014913" cy="5589587"/>
          </a:xfrm>
        </p:spPr>
        <p:txBody>
          <a:bodyPr/>
          <a:lstStyle>
            <a:lvl1pPr marL="0" indent="0">
              <a:buNone/>
              <a:defRPr sz="1600">
                <a:latin typeface="Myriad Pro" charset="0"/>
                <a:ea typeface="Myriad Pro" charset="0"/>
                <a:cs typeface="Myriad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28659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p:nvPr>
        </p:nvSpPr>
        <p:spPr>
          <a:xfrm>
            <a:off x="1069975" y="669925"/>
            <a:ext cx="5014913" cy="2347913"/>
          </a:xfrm>
        </p:spPr>
        <p:txBody>
          <a:bodyPr anchor="b"/>
          <a:lstStyle>
            <a:lvl1pPr>
              <a:defRPr sz="3200" b="1">
                <a:latin typeface="Myriad Pro" charset="0"/>
                <a:ea typeface="Myriad Pro" charset="0"/>
                <a:cs typeface="Myriad Pro" charset="0"/>
              </a:defRPr>
            </a:lvl1pPr>
          </a:lstStyle>
          <a:p>
            <a:r>
              <a:rPr lang="en-US"/>
              <a:t>Click to edit Master title style</a:t>
            </a:r>
            <a:endParaRPr lang="en-US" dirty="0"/>
          </a:p>
        </p:txBody>
      </p:sp>
      <p:sp>
        <p:nvSpPr>
          <p:cNvPr id="3" name="Picture Placeholder 2"/>
          <p:cNvSpPr>
            <a:spLocks noGrp="1"/>
          </p:cNvSpPr>
          <p:nvPr>
            <p:ph type="pic" idx="1"/>
          </p:nvPr>
        </p:nvSpPr>
        <p:spPr>
          <a:xfrm>
            <a:off x="6608763" y="1719943"/>
            <a:ext cx="7869237" cy="6876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69975" y="3017838"/>
            <a:ext cx="5014913" cy="5589587"/>
          </a:xfrm>
        </p:spPr>
        <p:txBody>
          <a:bodyPr/>
          <a:lstStyle>
            <a:lvl1pPr marL="0" indent="0">
              <a:buNone/>
              <a:defRPr sz="1600">
                <a:latin typeface="Myriad Pro" charset="0"/>
                <a:ea typeface="Myriad Pro" charset="0"/>
                <a:cs typeface="Myriad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p:nvPr>
        </p:nvSpPr>
        <p:spPr>
          <a:xfrm>
            <a:off x="1069975" y="669925"/>
            <a:ext cx="5014913" cy="2347913"/>
          </a:xfrm>
        </p:spPr>
        <p:txBody>
          <a:bodyPr anchor="b"/>
          <a:lstStyle>
            <a:lvl1pPr>
              <a:defRPr sz="3200" b="1">
                <a:latin typeface="Myriad Pro" charset="0"/>
                <a:ea typeface="Myriad Pro" charset="0"/>
                <a:cs typeface="Myriad Pro" charset="0"/>
              </a:defRPr>
            </a:lvl1pPr>
          </a:lstStyle>
          <a:p>
            <a:r>
              <a:rPr lang="en-US"/>
              <a:t>Click to edit Master title style</a:t>
            </a:r>
            <a:endParaRPr lang="en-US" dirty="0"/>
          </a:p>
        </p:txBody>
      </p:sp>
      <p:sp>
        <p:nvSpPr>
          <p:cNvPr id="3" name="Picture Placeholder 2"/>
          <p:cNvSpPr>
            <a:spLocks noGrp="1"/>
          </p:cNvSpPr>
          <p:nvPr>
            <p:ph type="pic" idx="1"/>
          </p:nvPr>
        </p:nvSpPr>
        <p:spPr>
          <a:xfrm>
            <a:off x="6608763" y="2394857"/>
            <a:ext cx="7869237" cy="62014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69975" y="3017838"/>
            <a:ext cx="5014913" cy="5589587"/>
          </a:xfrm>
        </p:spPr>
        <p:txBody>
          <a:bodyPr/>
          <a:lstStyle>
            <a:lvl1pPr marL="0" indent="0">
              <a:buNone/>
              <a:defRPr sz="1600">
                <a:latin typeface="Myriad Pro" charset="0"/>
                <a:ea typeface="Myriad Pro" charset="0"/>
                <a:cs typeface="Myriad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d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DB1FD-D4A7-D84C-B65A-E0155E334419}"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919BF-4E3E-A949-AD71-532A12B445A7}"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d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Blue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ctrTitle" hasCustomPrompt="1"/>
          </p:nvPr>
        </p:nvSpPr>
        <p:spPr>
          <a:xfrm>
            <a:off x="1165860" y="2705100"/>
            <a:ext cx="11658600" cy="2883113"/>
          </a:xfrm>
        </p:spPr>
        <p:txBody>
          <a:bodyPr anchor="b"/>
          <a:lstStyle>
            <a:lvl1pPr algn="l">
              <a:defRPr sz="8800" b="1" i="0" baseline="0">
                <a:solidFill>
                  <a:schemeClr val="bg1"/>
                </a:solidFill>
                <a:latin typeface="Myriad Pro" charset="0"/>
                <a:ea typeface="Myriad Pro" charset="0"/>
                <a:cs typeface="Myriad Pro" charset="0"/>
              </a:defRPr>
            </a:lvl1pPr>
          </a:lstStyle>
          <a:p>
            <a:r>
              <a:rPr lang="en-US" dirty="0"/>
              <a:t>Title. Myriad Pro. 88pt. White</a:t>
            </a:r>
          </a:p>
        </p:txBody>
      </p:sp>
      <p:sp>
        <p:nvSpPr>
          <p:cNvPr id="3" name="Subtitle 2"/>
          <p:cNvSpPr>
            <a:spLocks noGrp="1"/>
          </p:cNvSpPr>
          <p:nvPr>
            <p:ph type="subTitle" idx="1" hasCustomPrompt="1"/>
          </p:nvPr>
        </p:nvSpPr>
        <p:spPr>
          <a:xfrm>
            <a:off x="1165860" y="5875656"/>
            <a:ext cx="11658600" cy="2428451"/>
          </a:xfrm>
        </p:spPr>
        <p:txBody>
          <a:bodyPr/>
          <a:lstStyle>
            <a:lvl1pPr marL="0" indent="0" algn="l">
              <a:buNone/>
              <a:defRPr sz="3520" baseline="0">
                <a:solidFill>
                  <a:schemeClr val="bg1"/>
                </a:solidFill>
              </a:defRPr>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dirty="0"/>
              <a:t>Sub Title. Myriad Pro.35</a:t>
            </a:r>
          </a:p>
          <a:p>
            <a:r>
              <a:rPr lang="en-US"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Orange Acc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ctrTitle" hasCustomPrompt="1"/>
          </p:nvPr>
        </p:nvSpPr>
        <p:spPr>
          <a:xfrm>
            <a:off x="3104706" y="3657600"/>
            <a:ext cx="11972261" cy="2849526"/>
          </a:xfrm>
        </p:spPr>
        <p:txBody>
          <a:bodyPr anchor="b"/>
          <a:lstStyle>
            <a:lvl1pPr algn="ctr">
              <a:defRPr sz="8800" b="1" i="0" baseline="0">
                <a:solidFill>
                  <a:schemeClr val="bg1"/>
                </a:solidFill>
                <a:latin typeface="Myriad Pro" charset="0"/>
                <a:ea typeface="Myriad Pro" charset="0"/>
                <a:cs typeface="Myriad Pro" charset="0"/>
              </a:defRPr>
            </a:lvl1pPr>
          </a:lstStyle>
          <a:p>
            <a:r>
              <a:rPr lang="en-US" dirty="0"/>
              <a:t>Title. Myriad Pro. 88pt. White</a:t>
            </a:r>
          </a:p>
        </p:txBody>
      </p:sp>
      <p:sp>
        <p:nvSpPr>
          <p:cNvPr id="3" name="Subtitle 2"/>
          <p:cNvSpPr>
            <a:spLocks noGrp="1"/>
          </p:cNvSpPr>
          <p:nvPr>
            <p:ph type="subTitle" idx="1" hasCustomPrompt="1"/>
          </p:nvPr>
        </p:nvSpPr>
        <p:spPr>
          <a:xfrm>
            <a:off x="3418367" y="6736893"/>
            <a:ext cx="11658600" cy="1545870"/>
          </a:xfrm>
        </p:spPr>
        <p:txBody>
          <a:bodyPr/>
          <a:lstStyle>
            <a:lvl1pPr marL="0" indent="0" algn="r">
              <a:buNone/>
              <a:defRPr sz="3520" baseline="0">
                <a:solidFill>
                  <a:schemeClr val="tx1"/>
                </a:solidFill>
              </a:defRPr>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dirty="0"/>
              <a:t>Sub Title. Myriad Pro.35</a:t>
            </a:r>
          </a:p>
          <a:p>
            <a:r>
              <a:rPr lang="en-US"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Blue Acc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ctrTitle" hasCustomPrompt="1"/>
          </p:nvPr>
        </p:nvSpPr>
        <p:spPr>
          <a:xfrm>
            <a:off x="1165860" y="3790950"/>
            <a:ext cx="10873740" cy="2667000"/>
          </a:xfrm>
        </p:spPr>
        <p:txBody>
          <a:bodyPr anchor="b"/>
          <a:lstStyle>
            <a:lvl1pPr algn="ctr">
              <a:defRPr sz="8800" b="1" i="0" baseline="0">
                <a:solidFill>
                  <a:schemeClr val="bg1"/>
                </a:solidFill>
                <a:latin typeface="Myriad Pro" charset="0"/>
                <a:ea typeface="Myriad Pro" charset="0"/>
                <a:cs typeface="Myriad Pro" charset="0"/>
              </a:defRPr>
            </a:lvl1pPr>
          </a:lstStyle>
          <a:p>
            <a:r>
              <a:rPr lang="en-US" dirty="0"/>
              <a:t>Title. Myriad Pro. 88pt. White</a:t>
            </a:r>
          </a:p>
        </p:txBody>
      </p:sp>
      <p:sp>
        <p:nvSpPr>
          <p:cNvPr id="3" name="Subtitle 2"/>
          <p:cNvSpPr>
            <a:spLocks noGrp="1"/>
          </p:cNvSpPr>
          <p:nvPr>
            <p:ph type="subTitle" idx="1" hasCustomPrompt="1"/>
          </p:nvPr>
        </p:nvSpPr>
        <p:spPr>
          <a:xfrm>
            <a:off x="1165860" y="6877050"/>
            <a:ext cx="10873740" cy="1543050"/>
          </a:xfrm>
        </p:spPr>
        <p:txBody>
          <a:bodyPr/>
          <a:lstStyle>
            <a:lvl1pPr marL="0" indent="0" algn="l">
              <a:buNone/>
              <a:defRPr sz="3520" baseline="0">
                <a:solidFill>
                  <a:schemeClr val="tx1"/>
                </a:solidFill>
              </a:defRPr>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dirty="0"/>
              <a:t>Sub Title. Myriad Pro.35</a:t>
            </a:r>
          </a:p>
          <a:p>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hasCustomPrompt="1"/>
          </p:nvPr>
        </p:nvSpPr>
        <p:spPr>
          <a:xfrm>
            <a:off x="1068705" y="535519"/>
            <a:ext cx="9599295" cy="1944159"/>
          </a:xfrm>
        </p:spPr>
        <p:txBody>
          <a:bodyPr>
            <a:normAutofit/>
          </a:bodyPr>
          <a:lstStyle>
            <a:lvl1pPr>
              <a:defRPr sz="5400" b="1" baseline="0">
                <a:latin typeface="Myriad Pro" charset="0"/>
                <a:ea typeface="Myriad Pro" charset="0"/>
                <a:cs typeface="Myriad Pro" charset="0"/>
              </a:defRPr>
            </a:lvl1pPr>
          </a:lstStyle>
          <a:p>
            <a:r>
              <a:rPr lang="en-US" dirty="0"/>
              <a:t>Title. Myriad Pro. 88pt. Blue</a:t>
            </a:r>
          </a:p>
        </p:txBody>
      </p:sp>
      <p:sp>
        <p:nvSpPr>
          <p:cNvPr id="3" name="Content Placeholder 2"/>
          <p:cNvSpPr>
            <a:spLocks noGrp="1"/>
          </p:cNvSpPr>
          <p:nvPr>
            <p:ph idx="1" hasCustomPrompt="1"/>
          </p:nvPr>
        </p:nvSpPr>
        <p:spPr/>
        <p:txBody>
          <a:bodyPr/>
          <a:lstStyle>
            <a:lvl1pPr>
              <a:defRPr baseline="0">
                <a:latin typeface="Myriad Pro" charset="0"/>
                <a:ea typeface="Myriad Pro" charset="0"/>
                <a:cs typeface="Myriad Pro" charset="0"/>
              </a:defRPr>
            </a:lvl1pPr>
            <a:lvl2pPr>
              <a:defRPr>
                <a:latin typeface="Myriad Pro" charset="0"/>
                <a:ea typeface="Myriad Pro" charset="0"/>
                <a:cs typeface="Myriad Pro" charset="0"/>
              </a:defRPr>
            </a:lvl2pPr>
            <a:lvl3pPr marL="1676438" marR="0" indent="-335288" algn="l" defTabSz="1341150" rtl="0" eaLnBrk="1" fontAlgn="auto" latinLnBrk="0" hangingPunct="1">
              <a:lnSpc>
                <a:spcPct val="90000"/>
              </a:lnSpc>
              <a:spcBef>
                <a:spcPts val="733"/>
              </a:spcBef>
              <a:spcAft>
                <a:spcPts val="0"/>
              </a:spcAft>
              <a:buClrTx/>
              <a:buSzTx/>
              <a:buFont typeface="Arial" panose="020B0604020202020204" pitchFamily="34" charset="0"/>
              <a:buChar char="•"/>
              <a:tabLst/>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First Level. Myriad Pro 40pt</a:t>
            </a:r>
          </a:p>
          <a:p>
            <a:pPr lvl="1"/>
            <a:r>
              <a:rPr lang="en-US" dirty="0"/>
              <a:t>Second level. Myriad Pro 35pt</a:t>
            </a:r>
          </a:p>
          <a:p>
            <a:pPr marL="1676438" marR="0" lvl="2" indent="-335288" algn="l" defTabSz="1341150" rtl="0" eaLnBrk="1" fontAlgn="auto" latinLnBrk="0" hangingPunct="1">
              <a:lnSpc>
                <a:spcPct val="90000"/>
              </a:lnSpc>
              <a:spcBef>
                <a:spcPts val="733"/>
              </a:spcBef>
              <a:spcAft>
                <a:spcPts val="0"/>
              </a:spcAft>
              <a:buClrTx/>
              <a:buSzTx/>
              <a:buFont typeface="Arial" panose="020B0604020202020204" pitchFamily="34" charset="0"/>
              <a:buChar char="•"/>
              <a:tabLst/>
              <a:defRPr/>
            </a:pPr>
            <a:r>
              <a:rPr lang="en-US" dirty="0"/>
              <a:t>Third level. Myriad Pro 30pt</a:t>
            </a:r>
          </a:p>
          <a:p>
            <a:pPr lvl="3"/>
            <a:r>
              <a:rPr lang="en-US" dirty="0"/>
              <a:t>Fourth level. Myriad Pro 26</a:t>
            </a:r>
          </a:p>
          <a:p>
            <a:pPr lvl="4"/>
            <a:r>
              <a:rPr lang="en-US" dirty="0"/>
              <a:t>Fifth level. Myriad Pro 26</a:t>
            </a:r>
          </a:p>
        </p:txBody>
      </p:sp>
      <p:sp>
        <p:nvSpPr>
          <p:cNvPr id="4" name="Date Placeholder 3"/>
          <p:cNvSpPr>
            <a:spLocks noGrp="1"/>
          </p:cNvSpPr>
          <p:nvPr>
            <p:ph type="dt" sz="half" idx="10"/>
          </p:nvPr>
        </p:nvSpPr>
        <p:spPr/>
        <p:txBody>
          <a:bodyPr/>
          <a:lstStyle/>
          <a:p>
            <a:fld id="{CE1DB1FD-D4A7-D84C-B65A-E0155E33441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919BF-4E3E-A949-AD71-532A12B445A7}" type="slidenum">
              <a:rPr lang="en-US" smtClean="0"/>
              <a:t>‹#›</a:t>
            </a:fld>
            <a:endParaRPr lang="en-US"/>
          </a:p>
        </p:txBody>
      </p:sp>
      <p:sp>
        <p:nvSpPr>
          <p:cNvPr id="8" name="TextBox 7"/>
          <p:cNvSpPr txBox="1"/>
          <p:nvPr userDrawn="1"/>
        </p:nvSpPr>
        <p:spPr>
          <a:xfrm>
            <a:off x="4792133" y="-82973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2" name="Title 1"/>
          <p:cNvSpPr>
            <a:spLocks noGrp="1"/>
          </p:cNvSpPr>
          <p:nvPr>
            <p:ph type="title" hasCustomPrompt="1"/>
          </p:nvPr>
        </p:nvSpPr>
        <p:spPr>
          <a:xfrm>
            <a:off x="1068705" y="535519"/>
            <a:ext cx="9909810" cy="1944159"/>
          </a:xfrm>
        </p:spPr>
        <p:txBody>
          <a:bodyPr>
            <a:normAutofit/>
          </a:bodyPr>
          <a:lstStyle>
            <a:lvl1pPr>
              <a:defRPr sz="5400" b="1" baseline="0">
                <a:latin typeface="Myriad Pro" charset="0"/>
                <a:ea typeface="Myriad Pro" charset="0"/>
                <a:cs typeface="Myriad Pro" charset="0"/>
              </a:defRPr>
            </a:lvl1pPr>
          </a:lstStyle>
          <a:p>
            <a:r>
              <a:rPr lang="en-US" dirty="0"/>
              <a:t>Title. Myriad Pro. 88pt. Blue</a:t>
            </a:r>
          </a:p>
        </p:txBody>
      </p:sp>
      <p:sp>
        <p:nvSpPr>
          <p:cNvPr id="3" name="Content Placeholder 2"/>
          <p:cNvSpPr>
            <a:spLocks noGrp="1"/>
          </p:cNvSpPr>
          <p:nvPr>
            <p:ph idx="1" hasCustomPrompt="1"/>
          </p:nvPr>
        </p:nvSpPr>
        <p:spPr/>
        <p:txBody>
          <a:bodyPr/>
          <a:lstStyle>
            <a:lvl1pPr>
              <a:defRPr baseline="0">
                <a:latin typeface="Myriad Pro" charset="0"/>
                <a:ea typeface="Myriad Pro" charset="0"/>
                <a:cs typeface="Myriad Pro" charset="0"/>
              </a:defRPr>
            </a:lvl1pPr>
            <a:lvl2pPr>
              <a:defRPr>
                <a:latin typeface="Myriad Pro" charset="0"/>
                <a:ea typeface="Myriad Pro" charset="0"/>
                <a:cs typeface="Myriad Pro" charset="0"/>
              </a:defRPr>
            </a:lvl2pPr>
            <a:lvl3pPr marL="1676438" marR="0" indent="-335288" algn="l" defTabSz="1341150" rtl="0" eaLnBrk="1" fontAlgn="auto" latinLnBrk="0" hangingPunct="1">
              <a:lnSpc>
                <a:spcPct val="90000"/>
              </a:lnSpc>
              <a:spcBef>
                <a:spcPts val="733"/>
              </a:spcBef>
              <a:spcAft>
                <a:spcPts val="0"/>
              </a:spcAft>
              <a:buClrTx/>
              <a:buSzTx/>
              <a:buFont typeface="Arial" panose="020B0604020202020204" pitchFamily="34" charset="0"/>
              <a:buChar char="•"/>
              <a:tabLst/>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First Level. Myriad Pro 40pt</a:t>
            </a:r>
          </a:p>
          <a:p>
            <a:pPr lvl="1"/>
            <a:r>
              <a:rPr lang="en-US" dirty="0"/>
              <a:t>Second level. Myriad Pro 35pt</a:t>
            </a:r>
          </a:p>
          <a:p>
            <a:pPr marL="1676438" marR="0" lvl="2" indent="-335288" algn="l" defTabSz="1341150" rtl="0" eaLnBrk="1" fontAlgn="auto" latinLnBrk="0" hangingPunct="1">
              <a:lnSpc>
                <a:spcPct val="90000"/>
              </a:lnSpc>
              <a:spcBef>
                <a:spcPts val="733"/>
              </a:spcBef>
              <a:spcAft>
                <a:spcPts val="0"/>
              </a:spcAft>
              <a:buClrTx/>
              <a:buSzTx/>
              <a:buFont typeface="Arial" panose="020B0604020202020204" pitchFamily="34" charset="0"/>
              <a:buChar char="•"/>
              <a:tabLst/>
              <a:defRPr/>
            </a:pPr>
            <a:r>
              <a:rPr lang="en-US" dirty="0"/>
              <a:t>Third level. Myriad Pro 30pt</a:t>
            </a:r>
          </a:p>
          <a:p>
            <a:pPr lvl="3"/>
            <a:r>
              <a:rPr lang="en-US" dirty="0"/>
              <a:t>Fourth level. Myriad Pro 26</a:t>
            </a:r>
          </a:p>
          <a:p>
            <a:pPr lvl="4"/>
            <a:r>
              <a:rPr lang="en-US" dirty="0"/>
              <a:t>Fifth level. Myriad Pro 26</a:t>
            </a:r>
          </a:p>
        </p:txBody>
      </p:sp>
      <p:sp>
        <p:nvSpPr>
          <p:cNvPr id="4" name="Date Placeholder 3"/>
          <p:cNvSpPr>
            <a:spLocks noGrp="1"/>
          </p:cNvSpPr>
          <p:nvPr>
            <p:ph type="dt" sz="half" idx="10"/>
          </p:nvPr>
        </p:nvSpPr>
        <p:spPr/>
        <p:txBody>
          <a:bodyPr/>
          <a:lstStyle/>
          <a:p>
            <a:fld id="{CE1DB1FD-D4A7-D84C-B65A-E0155E334419}"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919BF-4E3E-A949-AD71-532A12B445A7}" type="slidenum">
              <a:rPr lang="en-US" smtClean="0"/>
              <a:t>‹#›</a:t>
            </a:fld>
            <a:endParaRPr lang="en-US"/>
          </a:p>
        </p:txBody>
      </p:sp>
      <p:sp>
        <p:nvSpPr>
          <p:cNvPr id="8" name="TextBox 7"/>
          <p:cNvSpPr txBox="1"/>
          <p:nvPr userDrawn="1"/>
        </p:nvSpPr>
        <p:spPr>
          <a:xfrm>
            <a:off x="4792133" y="-829733"/>
            <a:ext cx="184731" cy="369332"/>
          </a:xfrm>
          <a:prstGeom prst="rect">
            <a:avLst/>
          </a:prstGeom>
          <a:noFill/>
        </p:spPr>
        <p:txBody>
          <a:bodyPr wrap="none" rtlCol="0">
            <a:spAutoFit/>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latin typeface="Myriad Pro" charset="0"/>
                <a:ea typeface="Myriad Pro" charset="0"/>
                <a:cs typeface="Myriad Pro" charset="0"/>
              </a:defRPr>
            </a:lvl1pPr>
          </a:lstStyle>
          <a:p>
            <a:fld id="{CE1DB1FD-D4A7-D84C-B65A-E0155E334419}" type="datetimeFigureOut">
              <a:rPr lang="en-US" smtClean="0"/>
              <a:pPr/>
              <a:t>4/6/2023</a:t>
            </a:fld>
            <a:endParaRPr lang="en-US"/>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latin typeface="Myriad Pro" charset="0"/>
                <a:ea typeface="Myriad Pro" charset="0"/>
                <a:cs typeface="Myriad Pro" charset="0"/>
              </a:defRPr>
            </a:lvl1pPr>
          </a:lstStyle>
          <a:p>
            <a:endParaRPr lang="en-US"/>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latin typeface="Myriad Pro" charset="0"/>
                <a:ea typeface="Myriad Pro" charset="0"/>
                <a:cs typeface="Myriad Pro" charset="0"/>
              </a:defRPr>
            </a:lvl1pPr>
          </a:lstStyle>
          <a:p>
            <a:fld id="{652919BF-4E3E-A949-AD71-532A12B445A7}" type="slidenum">
              <a:rPr lang="en-US" smtClean="0"/>
              <a:pPr/>
              <a:t>‹#›</a:t>
            </a:fld>
            <a:endParaRPr lang="en-US"/>
          </a:p>
        </p:txBody>
      </p:sp>
    </p:spTree>
    <p:extLst>
      <p:ext uri="{BB962C8B-B14F-4D97-AF65-F5344CB8AC3E}">
        <p14:creationId xmlns:p14="http://schemas.microsoft.com/office/powerpoint/2010/main" val="1663309932"/>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 id="2147483685" r:id="rId5"/>
    <p:sldLayoutId id="2147483699" r:id="rId6"/>
    <p:sldLayoutId id="2147483703" r:id="rId7"/>
    <p:sldLayoutId id="2147483686" r:id="rId8"/>
    <p:sldLayoutId id="2147483706" r:id="rId9"/>
    <p:sldLayoutId id="2147483707" r:id="rId10"/>
    <p:sldLayoutId id="2147483708" r:id="rId11"/>
    <p:sldLayoutId id="2147483713" r:id="rId12"/>
    <p:sldLayoutId id="2147483719" r:id="rId13"/>
    <p:sldLayoutId id="2147483720" r:id="rId14"/>
    <p:sldLayoutId id="2147483714" r:id="rId15"/>
    <p:sldLayoutId id="2147483721" r:id="rId16"/>
    <p:sldLayoutId id="2147483722" r:id="rId17"/>
    <p:sldLayoutId id="2147483717" r:id="rId18"/>
    <p:sldLayoutId id="2147483723" r:id="rId19"/>
    <p:sldLayoutId id="2147483724" r:id="rId20"/>
    <p:sldLayoutId id="2147483718" r:id="rId21"/>
    <p:sldLayoutId id="2147483725" r:id="rId22"/>
    <p:sldLayoutId id="2147483726" r:id="rId23"/>
    <p:sldLayoutId id="2147483691" r:id="rId24"/>
    <p:sldLayoutId id="2147483705" r:id="rId25"/>
  </p:sldLayoutIdLst>
  <p:txStyles>
    <p:titleStyle>
      <a:lvl1pPr algn="l" defTabSz="1341150" rtl="0" eaLnBrk="1" latinLnBrk="0" hangingPunct="1">
        <a:lnSpc>
          <a:spcPct val="90000"/>
        </a:lnSpc>
        <a:spcBef>
          <a:spcPct val="0"/>
        </a:spcBef>
        <a:buNone/>
        <a:defRPr sz="6453" kern="1200">
          <a:solidFill>
            <a:schemeClr val="tx1"/>
          </a:solidFill>
          <a:latin typeface="Myriad Pro" charset="0"/>
          <a:ea typeface="Myriad Pro" charset="0"/>
          <a:cs typeface="Myriad Pro" charset="0"/>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yriad Pro" charset="0"/>
          <a:ea typeface="Myriad Pro" charset="0"/>
          <a:cs typeface="Myriad Pro" charset="0"/>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yriad Pro" charset="0"/>
          <a:ea typeface="Myriad Pro" charset="0"/>
          <a:cs typeface="Myriad Pro" charset="0"/>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yriad Pro" charset="0"/>
          <a:ea typeface="Myriad Pro" charset="0"/>
          <a:cs typeface="Myriad Pro" charset="0"/>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yriad Pro" charset="0"/>
          <a:ea typeface="Myriad Pro" charset="0"/>
          <a:cs typeface="Myriad Pro" charset="0"/>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yriad Pro" charset="0"/>
          <a:ea typeface="Myriad Pro" charset="0"/>
          <a:cs typeface="Myriad Pro" charset="0"/>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FDF8-91DE-4157-8AEB-702072A58944}"/>
              </a:ext>
            </a:extLst>
          </p:cNvPr>
          <p:cNvSpPr>
            <a:spLocks noGrp="1"/>
          </p:cNvSpPr>
          <p:nvPr>
            <p:ph type="ctrTitle"/>
          </p:nvPr>
        </p:nvSpPr>
        <p:spPr>
          <a:xfrm>
            <a:off x="1165860" y="3732041"/>
            <a:ext cx="11658600" cy="2883113"/>
          </a:xfrm>
        </p:spPr>
        <p:txBody>
          <a:bodyPr>
            <a:noAutofit/>
          </a:bodyPr>
          <a:lstStyle/>
          <a:p>
            <a:pPr algn="ctr"/>
            <a:br>
              <a:rPr lang="en-US" sz="4000" dirty="0"/>
            </a:br>
            <a:br>
              <a:rPr lang="en-US" sz="4000" dirty="0"/>
            </a:br>
            <a:r>
              <a:rPr lang="en-US" sz="4000" dirty="0"/>
              <a:t>United Nations Human Rights Council </a:t>
            </a:r>
            <a:br>
              <a:rPr lang="en-US" sz="4000" dirty="0"/>
            </a:br>
            <a:br>
              <a:rPr lang="en-US" sz="4000" dirty="0"/>
            </a:br>
            <a:r>
              <a:rPr lang="en-US" sz="4000" dirty="0"/>
              <a:t>Open-Ended Working Group on the Right to Development, 2 May, 2019</a:t>
            </a:r>
            <a:br>
              <a:rPr lang="en-US" sz="4000" dirty="0"/>
            </a:br>
            <a:br>
              <a:rPr lang="en-US" sz="4000" dirty="0"/>
            </a:br>
            <a:r>
              <a:rPr lang="en-US" sz="4000" dirty="0"/>
              <a:t>Sub-item 3: Discussion of the Content and Scope of a Legally Binding Instrument on the Right to Development</a:t>
            </a:r>
            <a:br>
              <a:rPr lang="en-US" sz="4000" dirty="0"/>
            </a:br>
            <a:endParaRPr lang="en-US" sz="4000" dirty="0"/>
          </a:p>
        </p:txBody>
      </p:sp>
      <p:sp>
        <p:nvSpPr>
          <p:cNvPr id="3" name="Subtitle 2">
            <a:extLst>
              <a:ext uri="{FF2B5EF4-FFF2-40B4-BE49-F238E27FC236}">
                <a16:creationId xmlns:a16="http://schemas.microsoft.com/office/drawing/2014/main" id="{B4E08816-9F9E-4B4A-A6BA-B6D3AEAF817A}"/>
              </a:ext>
            </a:extLst>
          </p:cNvPr>
          <p:cNvSpPr>
            <a:spLocks noGrp="1"/>
          </p:cNvSpPr>
          <p:nvPr>
            <p:ph type="subTitle" idx="1"/>
          </p:nvPr>
        </p:nvSpPr>
        <p:spPr>
          <a:xfrm>
            <a:off x="1165860" y="6464106"/>
            <a:ext cx="11658600" cy="2768470"/>
          </a:xfrm>
        </p:spPr>
        <p:txBody>
          <a:bodyPr>
            <a:normAutofit fontScale="85000" lnSpcReduction="10000"/>
          </a:bodyPr>
          <a:lstStyle/>
          <a:p>
            <a:pPr algn="ctr"/>
            <a:r>
              <a:rPr lang="en-US" dirty="0"/>
              <a:t>Dr. Mihir Kanade</a:t>
            </a:r>
          </a:p>
          <a:p>
            <a:pPr algn="ctr"/>
            <a:r>
              <a:rPr lang="en-US" dirty="0"/>
              <a:t>Academic Director, and</a:t>
            </a:r>
          </a:p>
          <a:p>
            <a:pPr algn="ctr"/>
            <a:r>
              <a:rPr lang="en-US" dirty="0"/>
              <a:t> Head of the Department of International Law</a:t>
            </a:r>
          </a:p>
          <a:p>
            <a:pPr algn="ctr"/>
            <a:r>
              <a:rPr lang="en-US" dirty="0"/>
              <a:t>University for Peace – Established by the UN General Assembly</a:t>
            </a:r>
            <a:br>
              <a:rPr lang="en-US" dirty="0"/>
            </a:br>
            <a:endParaRPr lang="en-US" dirty="0"/>
          </a:p>
        </p:txBody>
      </p:sp>
    </p:spTree>
    <p:extLst>
      <p:ext uri="{BB962C8B-B14F-4D97-AF65-F5344CB8AC3E}">
        <p14:creationId xmlns:p14="http://schemas.microsoft.com/office/powerpoint/2010/main" val="400489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09994" y="469391"/>
            <a:ext cx="14724811" cy="9119617"/>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9380702" y="1559364"/>
            <a:ext cx="5390373" cy="7231027"/>
          </a:xfrm>
        </p:spPr>
        <p:txBody>
          <a:bodyPr>
            <a:normAutofit/>
          </a:bodyPr>
          <a:lstStyle/>
          <a:p>
            <a:pPr algn="r"/>
            <a:r>
              <a:rPr lang="en-US" dirty="0">
                <a:solidFill>
                  <a:schemeClr val="accent1"/>
                </a:solidFill>
              </a:rPr>
              <a:t>Suggested Reformulation of Article 1(1) in a legally binding instrument</a:t>
            </a:r>
          </a:p>
        </p:txBody>
      </p:sp>
      <p:sp>
        <p:nvSpPr>
          <p:cNvPr id="3" name="Content Placeholder 2">
            <a:extLst>
              <a:ext uri="{FF2B5EF4-FFF2-40B4-BE49-F238E27FC236}">
                <a16:creationId xmlns:a16="http://schemas.microsoft.com/office/drawing/2014/main" id="{20E4EB7E-8935-42CB-9BB1-165B62045F2E}"/>
              </a:ext>
            </a:extLst>
          </p:cNvPr>
          <p:cNvSpPr>
            <a:spLocks noGrp="1"/>
          </p:cNvSpPr>
          <p:nvPr>
            <p:ph idx="1"/>
          </p:nvPr>
        </p:nvSpPr>
        <p:spPr>
          <a:xfrm>
            <a:off x="1093014" y="1413686"/>
            <a:ext cx="8131655" cy="7231027"/>
          </a:xfrm>
        </p:spPr>
        <p:txBody>
          <a:bodyPr anchor="ctr">
            <a:normAutofit/>
          </a:bodyPr>
          <a:lstStyle/>
          <a:p>
            <a:endParaRPr lang="en-US" sz="4400" dirty="0"/>
          </a:p>
          <a:p>
            <a:pPr marL="0" indent="0">
              <a:buNone/>
            </a:pPr>
            <a:r>
              <a:rPr lang="en-US" sz="4400" dirty="0"/>
              <a:t>1. Every human person and all peoples have the right to development by virtue of which they are entitled to participate in, contribute to, and enjoy economic, social, cultural, </a:t>
            </a:r>
            <a:r>
              <a:rPr lang="en-US" sz="4400" b="1" dirty="0"/>
              <a:t>civil</a:t>
            </a:r>
            <a:r>
              <a:rPr lang="en-US" sz="4400" dirty="0"/>
              <a:t>, and political development </a:t>
            </a:r>
            <a:r>
              <a:rPr lang="en-US" sz="4400" b="1" dirty="0"/>
              <a:t>that is consistent with all other human rights and fundamental freedoms</a:t>
            </a:r>
            <a:r>
              <a:rPr lang="en-US" sz="4400" dirty="0"/>
              <a:t>.</a:t>
            </a:r>
          </a:p>
          <a:p>
            <a:endParaRPr lang="en-US" sz="4400"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4428" y="3240231"/>
            <a:ext cx="0" cy="367641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5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1068705" y="535519"/>
            <a:ext cx="9599295" cy="1944159"/>
          </a:xfrm>
        </p:spPr>
        <p:txBody>
          <a:bodyPr>
            <a:normAutofit/>
          </a:bodyPr>
          <a:lstStyle/>
          <a:p>
            <a:r>
              <a:rPr lang="en-US" sz="6000"/>
              <a:t>Article 2 DRTD</a:t>
            </a:r>
            <a:endParaRPr lang="en-US" sz="6000" dirty="0"/>
          </a:p>
        </p:txBody>
      </p:sp>
      <p:sp>
        <p:nvSpPr>
          <p:cNvPr id="3" name="Content Placeholder 2">
            <a:extLst>
              <a:ext uri="{FF2B5EF4-FFF2-40B4-BE49-F238E27FC236}">
                <a16:creationId xmlns:a16="http://schemas.microsoft.com/office/drawing/2014/main" id="{20E4EB7E-8935-42CB-9BB1-165B62045F2E}"/>
              </a:ext>
            </a:extLst>
          </p:cNvPr>
          <p:cNvSpPr>
            <a:spLocks noGrp="1"/>
          </p:cNvSpPr>
          <p:nvPr>
            <p:ph idx="1"/>
          </p:nvPr>
        </p:nvSpPr>
        <p:spPr>
          <a:xfrm>
            <a:off x="260252" y="2637691"/>
            <a:ext cx="14996160" cy="6731391"/>
          </a:xfrm>
        </p:spPr>
        <p:txBody>
          <a:bodyPr>
            <a:normAutofit fontScale="92500" lnSpcReduction="20000"/>
          </a:bodyPr>
          <a:lstStyle/>
          <a:p>
            <a:pPr marL="0" indent="0" algn="just">
              <a:buNone/>
            </a:pPr>
            <a:r>
              <a:rPr lang="en-US" sz="5400" dirty="0"/>
              <a:t>1. </a:t>
            </a:r>
            <a:r>
              <a:rPr lang="en-US" sz="5400" b="1" dirty="0"/>
              <a:t>The human person</a:t>
            </a:r>
            <a:r>
              <a:rPr lang="en-US" sz="5400" dirty="0"/>
              <a:t> is the central subject of development and should be the active participant and beneficiary of the right to development.</a:t>
            </a:r>
          </a:p>
          <a:p>
            <a:pPr marL="0" indent="0" algn="just">
              <a:buNone/>
            </a:pPr>
            <a:r>
              <a:rPr lang="en-US" sz="5400" dirty="0"/>
              <a:t> </a:t>
            </a:r>
          </a:p>
          <a:p>
            <a:pPr marL="0" indent="0" algn="just">
              <a:buNone/>
            </a:pPr>
            <a:r>
              <a:rPr lang="en-US" sz="5400" dirty="0"/>
              <a:t>3. </a:t>
            </a:r>
            <a:r>
              <a:rPr lang="en-US" sz="5400" b="1" dirty="0"/>
              <a:t>States have the right</a:t>
            </a:r>
            <a:r>
              <a:rPr lang="en-US" sz="5400" dirty="0"/>
              <a:t> and the duty </a:t>
            </a:r>
            <a:r>
              <a:rPr lang="en-US" sz="5400" b="1" dirty="0"/>
              <a:t>to formulate appropriate national development policies</a:t>
            </a:r>
            <a:r>
              <a:rPr lang="en-US" sz="5400" dirty="0"/>
              <a:t> that aim at the constant improvement of the well-being of the entire population and of all individuals, on the basis of their active, free and meaningful participation in development and in the fair distribution of the benefits resulting therefrom.</a:t>
            </a:r>
          </a:p>
        </p:txBody>
      </p:sp>
    </p:spTree>
    <p:extLst>
      <p:ext uri="{BB962C8B-B14F-4D97-AF65-F5344CB8AC3E}">
        <p14:creationId xmlns:p14="http://schemas.microsoft.com/office/powerpoint/2010/main" val="132843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09994" y="469391"/>
            <a:ext cx="14724811" cy="9119617"/>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9380702" y="1559364"/>
            <a:ext cx="5390373" cy="7231027"/>
          </a:xfrm>
        </p:spPr>
        <p:txBody>
          <a:bodyPr>
            <a:normAutofit/>
          </a:bodyPr>
          <a:lstStyle/>
          <a:p>
            <a:pPr algn="r"/>
            <a:r>
              <a:rPr lang="en-US" dirty="0">
                <a:solidFill>
                  <a:schemeClr val="accent1"/>
                </a:solidFill>
              </a:rPr>
              <a:t>Suggested Reformulation in a legally binding instrument</a:t>
            </a:r>
          </a:p>
        </p:txBody>
      </p:sp>
      <p:sp>
        <p:nvSpPr>
          <p:cNvPr id="3" name="Content Placeholder 2">
            <a:extLst>
              <a:ext uri="{FF2B5EF4-FFF2-40B4-BE49-F238E27FC236}">
                <a16:creationId xmlns:a16="http://schemas.microsoft.com/office/drawing/2014/main" id="{20E4EB7E-8935-42CB-9BB1-165B62045F2E}"/>
              </a:ext>
            </a:extLst>
          </p:cNvPr>
          <p:cNvSpPr>
            <a:spLocks noGrp="1"/>
          </p:cNvSpPr>
          <p:nvPr>
            <p:ph idx="1"/>
          </p:nvPr>
        </p:nvSpPr>
        <p:spPr>
          <a:xfrm>
            <a:off x="1093014" y="1413686"/>
            <a:ext cx="8131655" cy="7231027"/>
          </a:xfrm>
        </p:spPr>
        <p:txBody>
          <a:bodyPr anchor="ctr">
            <a:normAutofit/>
          </a:bodyPr>
          <a:lstStyle/>
          <a:p>
            <a:pPr marL="0" indent="0">
              <a:buNone/>
            </a:pPr>
            <a:r>
              <a:rPr lang="en-US" sz="6000" dirty="0"/>
              <a:t>States, </a:t>
            </a:r>
            <a:r>
              <a:rPr lang="en-US" sz="6000" b="1" dirty="0"/>
              <a:t>on behalf of their peoples</a:t>
            </a:r>
            <a:r>
              <a:rPr lang="en-US" sz="6000" dirty="0"/>
              <a:t>, have the right, as well as the duty, to formulate appropriate national development policies […]</a:t>
            </a:r>
            <a:endParaRPr lang="en-US" sz="6600"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4428" y="3240231"/>
            <a:ext cx="0" cy="367641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56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5614728" cy="100584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6997" y="0"/>
            <a:ext cx="3106937" cy="10058400"/>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402475" y="1205912"/>
            <a:ext cx="3544846" cy="7487921"/>
          </a:xfrm>
        </p:spPr>
        <p:txBody>
          <a:bodyPr>
            <a:normAutofit/>
          </a:bodyPr>
          <a:lstStyle/>
          <a:p>
            <a:r>
              <a:rPr lang="en-US" sz="4300" dirty="0">
                <a:solidFill>
                  <a:srgbClr val="FFFFFF"/>
                </a:solidFill>
              </a:rPr>
              <a:t>DRTD Provisions on Duties of States Related to  National and International Action </a:t>
            </a:r>
          </a:p>
        </p:txBody>
      </p:sp>
      <p:graphicFrame>
        <p:nvGraphicFramePr>
          <p:cNvPr id="5" name="Content Placeholder 2">
            <a:extLst>
              <a:ext uri="{FF2B5EF4-FFF2-40B4-BE49-F238E27FC236}">
                <a16:creationId xmlns:a16="http://schemas.microsoft.com/office/drawing/2014/main" id="{F3E2A0C1-8D3C-463D-9F07-856B6D713F95}"/>
              </a:ext>
            </a:extLst>
          </p:cNvPr>
          <p:cNvGraphicFramePr>
            <a:graphicFrameLocks noGrp="1"/>
          </p:cNvGraphicFramePr>
          <p:nvPr>
            <p:ph idx="1"/>
            <p:extLst>
              <p:ext uri="{D42A27DB-BD31-4B8C-83A1-F6EECF244321}">
                <p14:modId xmlns:p14="http://schemas.microsoft.com/office/powerpoint/2010/main" val="4256756893"/>
              </p:ext>
            </p:extLst>
          </p:nvPr>
        </p:nvGraphicFramePr>
        <p:xfrm>
          <a:off x="4128523" y="-2"/>
          <a:ext cx="11013802" cy="10058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624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5614728" cy="100584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6997" y="0"/>
            <a:ext cx="3106937" cy="10058400"/>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77371" y="1005839"/>
            <a:ext cx="4398585" cy="7487921"/>
          </a:xfrm>
        </p:spPr>
        <p:txBody>
          <a:bodyPr>
            <a:normAutofit/>
          </a:bodyPr>
          <a:lstStyle/>
          <a:p>
            <a:r>
              <a:rPr lang="en-US" sz="4800" dirty="0">
                <a:solidFill>
                  <a:srgbClr val="FFFFFF"/>
                </a:solidFill>
              </a:rPr>
              <a:t>Three Levels of Obligations on States Related to the Right to Development</a:t>
            </a:r>
          </a:p>
        </p:txBody>
      </p:sp>
      <p:graphicFrame>
        <p:nvGraphicFramePr>
          <p:cNvPr id="5" name="Content Placeholder 2">
            <a:extLst>
              <a:ext uri="{FF2B5EF4-FFF2-40B4-BE49-F238E27FC236}">
                <a16:creationId xmlns:a16="http://schemas.microsoft.com/office/drawing/2014/main" id="{5925457F-4658-459B-A330-80036C58EB1A}"/>
              </a:ext>
            </a:extLst>
          </p:cNvPr>
          <p:cNvGraphicFramePr>
            <a:graphicFrameLocks noGrp="1"/>
          </p:cNvGraphicFramePr>
          <p:nvPr>
            <p:ph idx="1"/>
            <p:extLst>
              <p:ext uri="{D42A27DB-BD31-4B8C-83A1-F6EECF244321}">
                <p14:modId xmlns:p14="http://schemas.microsoft.com/office/powerpoint/2010/main" val="3328972755"/>
              </p:ext>
            </p:extLst>
          </p:nvPr>
        </p:nvGraphicFramePr>
        <p:xfrm>
          <a:off x="6048655" y="731520"/>
          <a:ext cx="9348434" cy="9165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14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B0F61BC-1D6C-4D60-BE9C-9622F94B274B}"/>
              </a:ext>
            </a:extLst>
          </p:cNvPr>
          <p:cNvGraphicFramePr>
            <a:graphicFrameLocks noGrp="1"/>
          </p:cNvGraphicFramePr>
          <p:nvPr>
            <p:ph idx="1"/>
            <p:extLst>
              <p:ext uri="{D42A27DB-BD31-4B8C-83A1-F6EECF244321}">
                <p14:modId xmlns:p14="http://schemas.microsoft.com/office/powerpoint/2010/main" val="3553288883"/>
              </p:ext>
            </p:extLst>
          </p:nvPr>
        </p:nvGraphicFramePr>
        <p:xfrm>
          <a:off x="478302" y="281354"/>
          <a:ext cx="14588196" cy="9481624"/>
        </p:xfrm>
        <a:graphic>
          <a:graphicData uri="http://schemas.openxmlformats.org/drawingml/2006/table">
            <a:tbl>
              <a:tblPr firstRow="1" bandRow="1">
                <a:tableStyleId>{5C22544A-7EE6-4342-B048-85BDC9FD1C3A}</a:tableStyleId>
              </a:tblPr>
              <a:tblGrid>
                <a:gridCol w="3647049">
                  <a:extLst>
                    <a:ext uri="{9D8B030D-6E8A-4147-A177-3AD203B41FA5}">
                      <a16:colId xmlns:a16="http://schemas.microsoft.com/office/drawing/2014/main" val="3334609014"/>
                    </a:ext>
                  </a:extLst>
                </a:gridCol>
                <a:gridCol w="3647049">
                  <a:extLst>
                    <a:ext uri="{9D8B030D-6E8A-4147-A177-3AD203B41FA5}">
                      <a16:colId xmlns:a16="http://schemas.microsoft.com/office/drawing/2014/main" val="2293722662"/>
                    </a:ext>
                  </a:extLst>
                </a:gridCol>
                <a:gridCol w="3647049">
                  <a:extLst>
                    <a:ext uri="{9D8B030D-6E8A-4147-A177-3AD203B41FA5}">
                      <a16:colId xmlns:a16="http://schemas.microsoft.com/office/drawing/2014/main" val="1095722590"/>
                    </a:ext>
                  </a:extLst>
                </a:gridCol>
                <a:gridCol w="3647049">
                  <a:extLst>
                    <a:ext uri="{9D8B030D-6E8A-4147-A177-3AD203B41FA5}">
                      <a16:colId xmlns:a16="http://schemas.microsoft.com/office/drawing/2014/main" val="3953585465"/>
                    </a:ext>
                  </a:extLst>
                </a:gridCol>
              </a:tblGrid>
              <a:tr h="2496939">
                <a:tc>
                  <a:txBody>
                    <a:bodyPr/>
                    <a:lstStyle/>
                    <a:p>
                      <a:pPr algn="ctr"/>
                      <a:endParaRPr lang="en-US" sz="2800" dirty="0"/>
                    </a:p>
                    <a:p>
                      <a:pPr algn="ctr"/>
                      <a:r>
                        <a:rPr lang="en-US" sz="2800" dirty="0"/>
                        <a:t>Nature of RtD Obligations of States Parties</a:t>
                      </a:r>
                    </a:p>
                  </a:txBody>
                  <a:tcPr>
                    <a:solidFill>
                      <a:schemeClr val="bg1">
                        <a:lumMod val="25000"/>
                      </a:schemeClr>
                    </a:solidFill>
                  </a:tcPr>
                </a:tc>
                <a:tc>
                  <a:txBody>
                    <a:bodyPr/>
                    <a:lstStyle/>
                    <a:p>
                      <a:pPr algn="ctr"/>
                      <a:endParaRPr lang="en-US" sz="2800" dirty="0"/>
                    </a:p>
                    <a:p>
                      <a:pPr algn="ctr"/>
                      <a:r>
                        <a:rPr lang="en-US" sz="2800" dirty="0"/>
                        <a:t>Individual State Obligations Internally</a:t>
                      </a:r>
                    </a:p>
                  </a:txBody>
                  <a:tcPr/>
                </a:tc>
                <a:tc>
                  <a:txBody>
                    <a:bodyPr/>
                    <a:lstStyle/>
                    <a:p>
                      <a:pPr algn="ctr"/>
                      <a:endParaRPr lang="en-US" sz="2800" dirty="0"/>
                    </a:p>
                    <a:p>
                      <a:pPr algn="ctr"/>
                      <a:r>
                        <a:rPr lang="en-US" sz="2800" dirty="0"/>
                        <a:t>Individual State Obligations Externally</a:t>
                      </a:r>
                    </a:p>
                  </a:txBody>
                  <a:tcPr/>
                </a:tc>
                <a:tc>
                  <a:txBody>
                    <a:bodyPr/>
                    <a:lstStyle/>
                    <a:p>
                      <a:pPr algn="ctr"/>
                      <a:endParaRPr lang="en-US" sz="2800" dirty="0"/>
                    </a:p>
                    <a:p>
                      <a:pPr algn="ctr"/>
                      <a:r>
                        <a:rPr lang="en-US" sz="2800" dirty="0"/>
                        <a:t>State Obligations Collectively</a:t>
                      </a:r>
                    </a:p>
                  </a:txBody>
                  <a:tcPr/>
                </a:tc>
                <a:extLst>
                  <a:ext uri="{0D108BD9-81ED-4DB2-BD59-A6C34878D82A}">
                    <a16:rowId xmlns:a16="http://schemas.microsoft.com/office/drawing/2014/main" val="469230530"/>
                  </a:ext>
                </a:extLst>
              </a:tr>
              <a:tr h="1912426">
                <a:tc>
                  <a:txBody>
                    <a:bodyPr/>
                    <a:lstStyle/>
                    <a:p>
                      <a:pPr algn="ctr"/>
                      <a:endParaRPr lang="en-US" sz="2800" dirty="0"/>
                    </a:p>
                    <a:p>
                      <a:pPr algn="ctr"/>
                      <a:r>
                        <a:rPr lang="en-US" sz="2800" dirty="0"/>
                        <a:t>Obligation to Respect</a:t>
                      </a:r>
                    </a:p>
                    <a:p>
                      <a:pPr algn="ctr"/>
                      <a:r>
                        <a:rPr lang="en-US" sz="2800" dirty="0"/>
                        <a:t>(Do no harm)</a:t>
                      </a:r>
                    </a:p>
                  </a:txBody>
                  <a:tcPr/>
                </a:tc>
                <a:tc>
                  <a:txBody>
                    <a:bodyPr/>
                    <a:lstStyle/>
                    <a:p>
                      <a:pPr algn="ctr"/>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38934257"/>
                  </a:ext>
                </a:extLst>
              </a:tr>
              <a:tr h="2050957">
                <a:tc>
                  <a:txBody>
                    <a:bodyPr/>
                    <a:lstStyle/>
                    <a:p>
                      <a:pPr algn="ctr"/>
                      <a:endParaRPr lang="en-US" sz="2800" dirty="0"/>
                    </a:p>
                    <a:p>
                      <a:pPr algn="ctr"/>
                      <a:r>
                        <a:rPr lang="en-US" sz="2800" dirty="0"/>
                        <a:t>Obligation to Protect</a:t>
                      </a:r>
                    </a:p>
                    <a:p>
                      <a:pPr algn="ctr"/>
                      <a:r>
                        <a:rPr lang="en-US" sz="2800" dirty="0"/>
                        <a:t>(against third party violations)</a:t>
                      </a:r>
                    </a:p>
                  </a:txBody>
                  <a:tcPr/>
                </a:tc>
                <a:tc>
                  <a:txBody>
                    <a:bodyPr/>
                    <a:lstStyle/>
                    <a:p>
                      <a:endParaRPr lang="en-US" sz="28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501389909"/>
                  </a:ext>
                </a:extLst>
              </a:tr>
              <a:tr h="3021302">
                <a:tc>
                  <a:txBody>
                    <a:bodyPr/>
                    <a:lstStyle/>
                    <a:p>
                      <a:pPr algn="ctr"/>
                      <a:endParaRPr lang="en-US" sz="2800" dirty="0"/>
                    </a:p>
                    <a:p>
                      <a:pPr algn="ctr"/>
                      <a:r>
                        <a:rPr lang="en-US" sz="2800" dirty="0"/>
                        <a:t>Obligation to Fulfill</a:t>
                      </a:r>
                    </a:p>
                    <a:p>
                      <a:pPr algn="ctr"/>
                      <a:r>
                        <a:rPr lang="en-US" sz="2800" dirty="0"/>
                        <a:t>(Measures to improve, eliminate obstacles, and facilitate realization) </a:t>
                      </a:r>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758790087"/>
                  </a:ext>
                </a:extLst>
              </a:tr>
            </a:tbl>
          </a:graphicData>
        </a:graphic>
      </p:graphicFrame>
      <p:pic>
        <p:nvPicPr>
          <p:cNvPr id="11" name="Graphic 10" descr="Checkmark">
            <a:extLst>
              <a:ext uri="{FF2B5EF4-FFF2-40B4-BE49-F238E27FC236}">
                <a16:creationId xmlns:a16="http://schemas.microsoft.com/office/drawing/2014/main" id="{165236B7-D61C-4F63-B13F-8FA647899A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66824" y="3127108"/>
            <a:ext cx="914400" cy="914400"/>
          </a:xfrm>
          <a:prstGeom prst="rect">
            <a:avLst/>
          </a:prstGeom>
        </p:spPr>
      </p:pic>
      <p:pic>
        <p:nvPicPr>
          <p:cNvPr id="21" name="Graphic 20" descr="Close">
            <a:extLst>
              <a:ext uri="{FF2B5EF4-FFF2-40B4-BE49-F238E27FC236}">
                <a16:creationId xmlns:a16="http://schemas.microsoft.com/office/drawing/2014/main" id="{840A94EF-E70E-4E58-B292-9FB9F56911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0077" y="7686025"/>
            <a:ext cx="914400" cy="914400"/>
          </a:xfrm>
          <a:prstGeom prst="rect">
            <a:avLst/>
          </a:prstGeom>
        </p:spPr>
      </p:pic>
      <p:pic>
        <p:nvPicPr>
          <p:cNvPr id="22" name="Graphic 21" descr="Checkmark">
            <a:extLst>
              <a:ext uri="{FF2B5EF4-FFF2-40B4-BE49-F238E27FC236}">
                <a16:creationId xmlns:a16="http://schemas.microsoft.com/office/drawing/2014/main" id="{75A6A6F4-E2E4-4970-A508-AE43B1241A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11175" y="3127108"/>
            <a:ext cx="914400" cy="914400"/>
          </a:xfrm>
          <a:prstGeom prst="rect">
            <a:avLst/>
          </a:prstGeom>
        </p:spPr>
      </p:pic>
      <p:pic>
        <p:nvPicPr>
          <p:cNvPr id="23" name="Graphic 22" descr="Checkmark">
            <a:extLst>
              <a:ext uri="{FF2B5EF4-FFF2-40B4-BE49-F238E27FC236}">
                <a16:creationId xmlns:a16="http://schemas.microsoft.com/office/drawing/2014/main" id="{BF49B210-EF8C-4B0C-9670-4B66499EC6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60215" y="3127108"/>
            <a:ext cx="914400" cy="914400"/>
          </a:xfrm>
          <a:prstGeom prst="rect">
            <a:avLst/>
          </a:prstGeom>
        </p:spPr>
      </p:pic>
      <p:pic>
        <p:nvPicPr>
          <p:cNvPr id="24" name="Graphic 23" descr="Checkmark">
            <a:extLst>
              <a:ext uri="{FF2B5EF4-FFF2-40B4-BE49-F238E27FC236}">
                <a16:creationId xmlns:a16="http://schemas.microsoft.com/office/drawing/2014/main" id="{27ACCA5D-9FF6-4CD7-9433-B69E607B2E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1654" y="5298034"/>
            <a:ext cx="914400" cy="914400"/>
          </a:xfrm>
          <a:prstGeom prst="rect">
            <a:avLst/>
          </a:prstGeom>
        </p:spPr>
      </p:pic>
      <p:pic>
        <p:nvPicPr>
          <p:cNvPr id="25" name="Graphic 24" descr="Checkmark">
            <a:extLst>
              <a:ext uri="{FF2B5EF4-FFF2-40B4-BE49-F238E27FC236}">
                <a16:creationId xmlns:a16="http://schemas.microsoft.com/office/drawing/2014/main" id="{B479CFA6-4609-44C5-A778-DD506CBFD5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66824" y="7557657"/>
            <a:ext cx="914400" cy="914400"/>
          </a:xfrm>
          <a:prstGeom prst="rect">
            <a:avLst/>
          </a:prstGeom>
        </p:spPr>
      </p:pic>
      <p:pic>
        <p:nvPicPr>
          <p:cNvPr id="26" name="Graphic 25" descr="Checkmark">
            <a:extLst>
              <a:ext uri="{FF2B5EF4-FFF2-40B4-BE49-F238E27FC236}">
                <a16:creationId xmlns:a16="http://schemas.microsoft.com/office/drawing/2014/main" id="{DFE6E51F-39D0-4268-AC45-37AEA09624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11175" y="5298034"/>
            <a:ext cx="914400" cy="914400"/>
          </a:xfrm>
          <a:prstGeom prst="rect">
            <a:avLst/>
          </a:prstGeom>
        </p:spPr>
      </p:pic>
      <p:pic>
        <p:nvPicPr>
          <p:cNvPr id="28" name="Graphic 27" descr="Checkmark">
            <a:extLst>
              <a:ext uri="{FF2B5EF4-FFF2-40B4-BE49-F238E27FC236}">
                <a16:creationId xmlns:a16="http://schemas.microsoft.com/office/drawing/2014/main" id="{7E6279F5-91B0-4504-B6F1-A38B766A38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55526" y="7686025"/>
            <a:ext cx="914400" cy="914400"/>
          </a:xfrm>
          <a:prstGeom prst="rect">
            <a:avLst/>
          </a:prstGeom>
        </p:spPr>
      </p:pic>
      <p:pic>
        <p:nvPicPr>
          <p:cNvPr id="29" name="Graphic 28" descr="Checkmark">
            <a:extLst>
              <a:ext uri="{FF2B5EF4-FFF2-40B4-BE49-F238E27FC236}">
                <a16:creationId xmlns:a16="http://schemas.microsoft.com/office/drawing/2014/main" id="{3FFB3977-AC3A-44EF-BF19-3414B9A3DC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55526" y="5298034"/>
            <a:ext cx="914400" cy="914400"/>
          </a:xfrm>
          <a:prstGeom prst="rect">
            <a:avLst/>
          </a:prstGeom>
        </p:spPr>
      </p:pic>
    </p:spTree>
    <p:extLst>
      <p:ext uri="{BB962C8B-B14F-4D97-AF65-F5344CB8AC3E}">
        <p14:creationId xmlns:p14="http://schemas.microsoft.com/office/powerpoint/2010/main" val="239050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5614728" cy="100584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6997" y="0"/>
            <a:ext cx="3106937" cy="10058400"/>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AD5792F2-AD11-4504-8D29-9795193A4121}"/>
              </a:ext>
            </a:extLst>
          </p:cNvPr>
          <p:cNvSpPr>
            <a:spLocks noGrp="1"/>
          </p:cNvSpPr>
          <p:nvPr>
            <p:ph type="title"/>
          </p:nvPr>
        </p:nvSpPr>
        <p:spPr>
          <a:xfrm>
            <a:off x="682150" y="1005839"/>
            <a:ext cx="3544846" cy="7487921"/>
          </a:xfrm>
        </p:spPr>
        <p:txBody>
          <a:bodyPr>
            <a:normAutofit/>
          </a:bodyPr>
          <a:lstStyle/>
          <a:p>
            <a:r>
              <a:rPr lang="en-US" sz="4000" dirty="0">
                <a:solidFill>
                  <a:srgbClr val="FFFFFF"/>
                </a:solidFill>
              </a:rPr>
              <a:t>Observations Concerning</a:t>
            </a:r>
          </a:p>
        </p:txBody>
      </p:sp>
      <p:graphicFrame>
        <p:nvGraphicFramePr>
          <p:cNvPr id="5" name="Content Placeholder 2">
            <a:extLst>
              <a:ext uri="{FF2B5EF4-FFF2-40B4-BE49-F238E27FC236}">
                <a16:creationId xmlns:a16="http://schemas.microsoft.com/office/drawing/2014/main" id="{2FEFAEF9-A7A0-4B61-9EED-9AAA89EDFD34}"/>
              </a:ext>
            </a:extLst>
          </p:cNvPr>
          <p:cNvGraphicFramePr>
            <a:graphicFrameLocks noGrp="1"/>
          </p:cNvGraphicFramePr>
          <p:nvPr>
            <p:ph idx="1"/>
            <p:extLst>
              <p:ext uri="{D42A27DB-BD31-4B8C-83A1-F6EECF244321}">
                <p14:modId xmlns:p14="http://schemas.microsoft.com/office/powerpoint/2010/main" val="367152223"/>
              </p:ext>
            </p:extLst>
          </p:nvPr>
        </p:nvGraphicFramePr>
        <p:xfrm>
          <a:off x="6387941" y="1821766"/>
          <a:ext cx="8278415" cy="6671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27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1068705" y="535519"/>
            <a:ext cx="9599295" cy="1944159"/>
          </a:xfrm>
        </p:spPr>
        <p:txBody>
          <a:bodyPr>
            <a:normAutofit/>
          </a:bodyPr>
          <a:lstStyle/>
          <a:p>
            <a:r>
              <a:rPr lang="en-US" sz="6000" dirty="0"/>
              <a:t>Article 1(1) DRTD</a:t>
            </a:r>
          </a:p>
        </p:txBody>
      </p:sp>
      <p:sp>
        <p:nvSpPr>
          <p:cNvPr id="3" name="Content Placeholder 2">
            <a:extLst>
              <a:ext uri="{FF2B5EF4-FFF2-40B4-BE49-F238E27FC236}">
                <a16:creationId xmlns:a16="http://schemas.microsoft.com/office/drawing/2014/main" id="{20E4EB7E-8935-42CB-9BB1-165B62045F2E}"/>
              </a:ext>
            </a:extLst>
          </p:cNvPr>
          <p:cNvSpPr>
            <a:spLocks noGrp="1"/>
          </p:cNvSpPr>
          <p:nvPr>
            <p:ph idx="1"/>
          </p:nvPr>
        </p:nvSpPr>
        <p:spPr>
          <a:xfrm>
            <a:off x="1068705" y="2677584"/>
            <a:ext cx="13407390" cy="6381962"/>
          </a:xfrm>
        </p:spPr>
        <p:txBody>
          <a:bodyPr>
            <a:normAutofit lnSpcReduction="10000"/>
          </a:bodyPr>
          <a:lstStyle/>
          <a:p>
            <a:pPr marL="0" indent="0">
              <a:buNone/>
            </a:pPr>
            <a:endParaRPr lang="en-US" sz="5400" dirty="0"/>
          </a:p>
          <a:p>
            <a:pPr marL="0" indent="0" algn="just">
              <a:buNone/>
            </a:pPr>
            <a:r>
              <a:rPr lang="en-US" sz="5400" dirty="0"/>
              <a:t>The right to development </a:t>
            </a:r>
            <a:r>
              <a:rPr lang="en-US" sz="5400" b="1" dirty="0"/>
              <a:t>is an inalienable human right</a:t>
            </a:r>
            <a:r>
              <a:rPr lang="en-US" sz="5400" dirty="0"/>
              <a:t> by virtue of which every human person and all peoples are entitled to participate in, contribute to, and enjoy economic, social, cultural and political development, </a:t>
            </a:r>
            <a:r>
              <a:rPr lang="en-US" sz="5400" b="1" dirty="0"/>
              <a:t>in which all human rights and fundamental freedoms can be fully realized</a:t>
            </a:r>
            <a:r>
              <a:rPr lang="en-US" sz="5400" dirty="0"/>
              <a:t>.</a:t>
            </a:r>
          </a:p>
        </p:txBody>
      </p:sp>
    </p:spTree>
    <p:extLst>
      <p:ext uri="{BB962C8B-B14F-4D97-AF65-F5344CB8AC3E}">
        <p14:creationId xmlns:p14="http://schemas.microsoft.com/office/powerpoint/2010/main" val="51991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6DA6-8AEE-443D-BBAA-ABBA70CE5597}"/>
              </a:ext>
            </a:extLst>
          </p:cNvPr>
          <p:cNvSpPr>
            <a:spLocks noGrp="1"/>
          </p:cNvSpPr>
          <p:nvPr>
            <p:ph type="title"/>
          </p:nvPr>
        </p:nvSpPr>
        <p:spPr>
          <a:xfrm>
            <a:off x="393895" y="535519"/>
            <a:ext cx="10274105" cy="1944159"/>
          </a:xfrm>
        </p:spPr>
        <p:txBody>
          <a:bodyPr>
            <a:normAutofit fontScale="90000"/>
          </a:bodyPr>
          <a:lstStyle/>
          <a:p>
            <a:r>
              <a:rPr lang="en-US" dirty="0"/>
              <a:t>Vector Model of Arjun Sengupta, First Independent Expert on RtD</a:t>
            </a:r>
          </a:p>
        </p:txBody>
      </p:sp>
      <p:pic>
        <p:nvPicPr>
          <p:cNvPr id="4" name="Content Placeholder 3">
            <a:extLst>
              <a:ext uri="{FF2B5EF4-FFF2-40B4-BE49-F238E27FC236}">
                <a16:creationId xmlns:a16="http://schemas.microsoft.com/office/drawing/2014/main" id="{CB8BE30F-55B0-4CAB-BED2-B79568CBDB1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53" t="17881"/>
          <a:stretch/>
        </p:blipFill>
        <p:spPr>
          <a:xfrm>
            <a:off x="393895" y="2651760"/>
            <a:ext cx="14855483" cy="5760720"/>
          </a:xfrm>
          <a:prstGeom prst="rect">
            <a:avLst/>
          </a:prstGeom>
        </p:spPr>
      </p:pic>
      <p:sp>
        <p:nvSpPr>
          <p:cNvPr id="5" name="TextBox 4">
            <a:extLst>
              <a:ext uri="{FF2B5EF4-FFF2-40B4-BE49-F238E27FC236}">
                <a16:creationId xmlns:a16="http://schemas.microsoft.com/office/drawing/2014/main" id="{D9DC004E-BA6D-44C5-A61F-7228E02B0931}"/>
              </a:ext>
            </a:extLst>
          </p:cNvPr>
          <p:cNvSpPr txBox="1"/>
          <p:nvPr/>
        </p:nvSpPr>
        <p:spPr>
          <a:xfrm>
            <a:off x="942535" y="8574258"/>
            <a:ext cx="14306843" cy="400110"/>
          </a:xfrm>
          <a:prstGeom prst="rect">
            <a:avLst/>
          </a:prstGeom>
          <a:noFill/>
        </p:spPr>
        <p:txBody>
          <a:bodyPr wrap="square" rtlCol="0">
            <a:spAutoFit/>
          </a:bodyPr>
          <a:lstStyle/>
          <a:p>
            <a:pPr algn="ctr"/>
            <a:r>
              <a:rPr lang="en-US" sz="2000" dirty="0"/>
              <a:t>This is a representation of Sengupta’s Vector Model as expressed diagrammatically by Dr. Mihir Kanade</a:t>
            </a:r>
          </a:p>
        </p:txBody>
      </p:sp>
    </p:spTree>
    <p:extLst>
      <p:ext uri="{BB962C8B-B14F-4D97-AF65-F5344CB8AC3E}">
        <p14:creationId xmlns:p14="http://schemas.microsoft.com/office/powerpoint/2010/main" val="214097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1068705" y="535519"/>
            <a:ext cx="9599295" cy="1944159"/>
          </a:xfrm>
        </p:spPr>
        <p:txBody>
          <a:bodyPr>
            <a:normAutofit/>
          </a:bodyPr>
          <a:lstStyle/>
          <a:p>
            <a:r>
              <a:rPr lang="en-US" sz="6000" dirty="0"/>
              <a:t>Article 1(1) DRTD</a:t>
            </a:r>
          </a:p>
        </p:txBody>
      </p:sp>
      <p:sp>
        <p:nvSpPr>
          <p:cNvPr id="3" name="Content Placeholder 2">
            <a:extLst>
              <a:ext uri="{FF2B5EF4-FFF2-40B4-BE49-F238E27FC236}">
                <a16:creationId xmlns:a16="http://schemas.microsoft.com/office/drawing/2014/main" id="{20E4EB7E-8935-42CB-9BB1-165B62045F2E}"/>
              </a:ext>
            </a:extLst>
          </p:cNvPr>
          <p:cNvSpPr>
            <a:spLocks noGrp="1"/>
          </p:cNvSpPr>
          <p:nvPr>
            <p:ph idx="1"/>
          </p:nvPr>
        </p:nvSpPr>
        <p:spPr>
          <a:xfrm>
            <a:off x="1068705" y="2677584"/>
            <a:ext cx="13407390" cy="6381962"/>
          </a:xfrm>
        </p:spPr>
        <p:txBody>
          <a:bodyPr>
            <a:normAutofit lnSpcReduction="10000"/>
          </a:bodyPr>
          <a:lstStyle/>
          <a:p>
            <a:pPr marL="0" indent="0">
              <a:buNone/>
            </a:pPr>
            <a:endParaRPr lang="en-US" sz="5400" dirty="0"/>
          </a:p>
          <a:p>
            <a:pPr marL="0" indent="0" algn="just">
              <a:buNone/>
            </a:pPr>
            <a:r>
              <a:rPr lang="en-US" sz="5400" dirty="0"/>
              <a:t>The right to development is an inalienable human right by virtue of which every human person and all peoples are entitled to participate in, contribute to, and enjoy economic, social, cultural and political development, </a:t>
            </a:r>
            <a:r>
              <a:rPr lang="en-US" sz="5400" b="1" dirty="0"/>
              <a:t>in which </a:t>
            </a:r>
            <a:r>
              <a:rPr lang="en-US" sz="5400" dirty="0"/>
              <a:t>all human rights and fundamental freedoms can be fully realized.</a:t>
            </a:r>
          </a:p>
        </p:txBody>
      </p:sp>
    </p:spTree>
    <p:extLst>
      <p:ext uri="{BB962C8B-B14F-4D97-AF65-F5344CB8AC3E}">
        <p14:creationId xmlns:p14="http://schemas.microsoft.com/office/powerpoint/2010/main" val="3444853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1068705" y="535519"/>
            <a:ext cx="9599295" cy="1944159"/>
          </a:xfrm>
        </p:spPr>
        <p:txBody>
          <a:bodyPr>
            <a:normAutofit/>
          </a:bodyPr>
          <a:lstStyle/>
          <a:p>
            <a:r>
              <a:rPr lang="en-US" sz="6000" dirty="0"/>
              <a:t>Article 1(1) DRTD</a:t>
            </a:r>
          </a:p>
        </p:txBody>
      </p:sp>
      <p:sp>
        <p:nvSpPr>
          <p:cNvPr id="3" name="Content Placeholder 2">
            <a:extLst>
              <a:ext uri="{FF2B5EF4-FFF2-40B4-BE49-F238E27FC236}">
                <a16:creationId xmlns:a16="http://schemas.microsoft.com/office/drawing/2014/main" id="{20E4EB7E-8935-42CB-9BB1-165B62045F2E}"/>
              </a:ext>
            </a:extLst>
          </p:cNvPr>
          <p:cNvSpPr>
            <a:spLocks noGrp="1"/>
          </p:cNvSpPr>
          <p:nvPr>
            <p:ph idx="1"/>
          </p:nvPr>
        </p:nvSpPr>
        <p:spPr>
          <a:xfrm>
            <a:off x="1068705" y="2677584"/>
            <a:ext cx="13407390" cy="6381962"/>
          </a:xfrm>
        </p:spPr>
        <p:txBody>
          <a:bodyPr>
            <a:normAutofit lnSpcReduction="10000"/>
          </a:bodyPr>
          <a:lstStyle/>
          <a:p>
            <a:pPr marL="0" indent="0">
              <a:buNone/>
            </a:pPr>
            <a:endParaRPr lang="en-US" sz="5400" dirty="0"/>
          </a:p>
          <a:p>
            <a:pPr marL="0" indent="0" algn="just">
              <a:buNone/>
            </a:pPr>
            <a:r>
              <a:rPr lang="en-US" sz="5400" dirty="0"/>
              <a:t>The right to development is an inalienable human right by virtue of which every human person and all peoples are </a:t>
            </a:r>
            <a:r>
              <a:rPr lang="en-US" sz="5400" b="1" dirty="0"/>
              <a:t>entitled to participate in, contribute to, and enjoy economic, social, cultural and political development</a:t>
            </a:r>
            <a:r>
              <a:rPr lang="en-US" sz="5400" dirty="0"/>
              <a:t>, in which</a:t>
            </a:r>
            <a:r>
              <a:rPr lang="en-US" sz="5400" b="1" dirty="0"/>
              <a:t> </a:t>
            </a:r>
            <a:r>
              <a:rPr lang="en-US" sz="5400" dirty="0"/>
              <a:t>all human rights and fundamental freedoms can be fully realized.</a:t>
            </a:r>
          </a:p>
        </p:txBody>
      </p:sp>
    </p:spTree>
    <p:extLst>
      <p:ext uri="{BB962C8B-B14F-4D97-AF65-F5344CB8AC3E}">
        <p14:creationId xmlns:p14="http://schemas.microsoft.com/office/powerpoint/2010/main" val="398128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1068705" y="535519"/>
            <a:ext cx="9599295" cy="1944159"/>
          </a:xfrm>
        </p:spPr>
        <p:txBody>
          <a:bodyPr>
            <a:normAutofit/>
          </a:bodyPr>
          <a:lstStyle/>
          <a:p>
            <a:r>
              <a:rPr lang="en-US" sz="6000" dirty="0"/>
              <a:t>Article 1(1) DRTD</a:t>
            </a:r>
          </a:p>
        </p:txBody>
      </p:sp>
      <p:sp>
        <p:nvSpPr>
          <p:cNvPr id="3" name="Content Placeholder 2">
            <a:extLst>
              <a:ext uri="{FF2B5EF4-FFF2-40B4-BE49-F238E27FC236}">
                <a16:creationId xmlns:a16="http://schemas.microsoft.com/office/drawing/2014/main" id="{20E4EB7E-8935-42CB-9BB1-165B62045F2E}"/>
              </a:ext>
            </a:extLst>
          </p:cNvPr>
          <p:cNvSpPr>
            <a:spLocks noGrp="1"/>
          </p:cNvSpPr>
          <p:nvPr>
            <p:ph idx="1"/>
          </p:nvPr>
        </p:nvSpPr>
        <p:spPr>
          <a:xfrm>
            <a:off x="1068705" y="2677584"/>
            <a:ext cx="13407390" cy="6381962"/>
          </a:xfrm>
        </p:spPr>
        <p:txBody>
          <a:bodyPr>
            <a:normAutofit lnSpcReduction="10000"/>
          </a:bodyPr>
          <a:lstStyle/>
          <a:p>
            <a:pPr marL="0" indent="0">
              <a:buNone/>
            </a:pPr>
            <a:endParaRPr lang="en-US" sz="5400" dirty="0"/>
          </a:p>
          <a:p>
            <a:pPr marL="0" indent="0" algn="just">
              <a:buNone/>
            </a:pPr>
            <a:r>
              <a:rPr lang="en-US" sz="5400" dirty="0"/>
              <a:t>The right to development is an inalienable human right by virtue of which every human person and all peoples are entitled to participate in, contribute to, and enjoy</a:t>
            </a:r>
            <a:r>
              <a:rPr lang="en-US" sz="5400" b="1" dirty="0"/>
              <a:t> economic, social, cultural and political development</a:t>
            </a:r>
            <a:r>
              <a:rPr lang="en-US" sz="5400" dirty="0"/>
              <a:t>, in which</a:t>
            </a:r>
            <a:r>
              <a:rPr lang="en-US" sz="5400" b="1" dirty="0"/>
              <a:t> </a:t>
            </a:r>
            <a:r>
              <a:rPr lang="en-US" sz="5400" dirty="0"/>
              <a:t>all human rights and fundamental freedoms can be fully realized.</a:t>
            </a:r>
          </a:p>
        </p:txBody>
      </p:sp>
    </p:spTree>
    <p:extLst>
      <p:ext uri="{BB962C8B-B14F-4D97-AF65-F5344CB8AC3E}">
        <p14:creationId xmlns:p14="http://schemas.microsoft.com/office/powerpoint/2010/main" val="391176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1068705" y="535519"/>
            <a:ext cx="9599295" cy="1944159"/>
          </a:xfrm>
        </p:spPr>
        <p:txBody>
          <a:bodyPr>
            <a:normAutofit/>
          </a:bodyPr>
          <a:lstStyle/>
          <a:p>
            <a:r>
              <a:rPr lang="en-US" sz="6000" dirty="0"/>
              <a:t>Article 1(2) DRTD</a:t>
            </a:r>
          </a:p>
        </p:txBody>
      </p:sp>
      <p:sp>
        <p:nvSpPr>
          <p:cNvPr id="3" name="Content Placeholder 2">
            <a:extLst>
              <a:ext uri="{FF2B5EF4-FFF2-40B4-BE49-F238E27FC236}">
                <a16:creationId xmlns:a16="http://schemas.microsoft.com/office/drawing/2014/main" id="{20E4EB7E-8935-42CB-9BB1-165B62045F2E}"/>
              </a:ext>
            </a:extLst>
          </p:cNvPr>
          <p:cNvSpPr>
            <a:spLocks noGrp="1"/>
          </p:cNvSpPr>
          <p:nvPr>
            <p:ph idx="1"/>
          </p:nvPr>
        </p:nvSpPr>
        <p:spPr>
          <a:xfrm>
            <a:off x="1068705" y="2677584"/>
            <a:ext cx="13407390" cy="6381962"/>
          </a:xfrm>
        </p:spPr>
        <p:txBody>
          <a:bodyPr>
            <a:normAutofit/>
          </a:bodyPr>
          <a:lstStyle/>
          <a:p>
            <a:pPr marL="0" indent="0">
              <a:buNone/>
            </a:pPr>
            <a:endParaRPr lang="en-US" sz="4800" dirty="0"/>
          </a:p>
          <a:p>
            <a:pPr marL="0" indent="0" algn="just">
              <a:buNone/>
            </a:pPr>
            <a:r>
              <a:rPr lang="en-US" sz="4800" dirty="0"/>
              <a:t>The human right to development also implies the full realization of the </a:t>
            </a:r>
            <a:r>
              <a:rPr lang="en-US" sz="4800" b="1" dirty="0"/>
              <a:t>right of peoples to self-determination</a:t>
            </a:r>
            <a:r>
              <a:rPr lang="en-US" sz="4800" dirty="0"/>
              <a:t>, which includes, subject to the relevant provisions of both International Covenants on Human Rights, the exercise of their inalienable right to full sovereignty over all their natural wealth and resources</a:t>
            </a:r>
            <a:endParaRPr lang="en-US" sz="6600" dirty="0"/>
          </a:p>
        </p:txBody>
      </p:sp>
    </p:spTree>
    <p:extLst>
      <p:ext uri="{BB962C8B-B14F-4D97-AF65-F5344CB8AC3E}">
        <p14:creationId xmlns:p14="http://schemas.microsoft.com/office/powerpoint/2010/main" val="162531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CE3A-6D4C-4A4F-BCF0-B7C95A65F4FA}"/>
              </a:ext>
            </a:extLst>
          </p:cNvPr>
          <p:cNvSpPr>
            <a:spLocks noGrp="1"/>
          </p:cNvSpPr>
          <p:nvPr>
            <p:ph type="title"/>
          </p:nvPr>
        </p:nvSpPr>
        <p:spPr>
          <a:xfrm>
            <a:off x="1068705" y="535519"/>
            <a:ext cx="9599295" cy="1944159"/>
          </a:xfrm>
        </p:spPr>
        <p:txBody>
          <a:bodyPr>
            <a:normAutofit/>
          </a:bodyPr>
          <a:lstStyle/>
          <a:p>
            <a:r>
              <a:rPr lang="en-US" sz="6000" dirty="0"/>
              <a:t>Article 1(1) DRTD</a:t>
            </a:r>
          </a:p>
        </p:txBody>
      </p:sp>
      <p:sp>
        <p:nvSpPr>
          <p:cNvPr id="3" name="Content Placeholder 2">
            <a:extLst>
              <a:ext uri="{FF2B5EF4-FFF2-40B4-BE49-F238E27FC236}">
                <a16:creationId xmlns:a16="http://schemas.microsoft.com/office/drawing/2014/main" id="{20E4EB7E-8935-42CB-9BB1-165B62045F2E}"/>
              </a:ext>
            </a:extLst>
          </p:cNvPr>
          <p:cNvSpPr>
            <a:spLocks noGrp="1"/>
          </p:cNvSpPr>
          <p:nvPr>
            <p:ph idx="1"/>
          </p:nvPr>
        </p:nvSpPr>
        <p:spPr>
          <a:xfrm>
            <a:off x="1068705" y="2677584"/>
            <a:ext cx="13407390" cy="6381962"/>
          </a:xfrm>
        </p:spPr>
        <p:txBody>
          <a:bodyPr>
            <a:normAutofit lnSpcReduction="10000"/>
          </a:bodyPr>
          <a:lstStyle/>
          <a:p>
            <a:pPr marL="0" indent="0">
              <a:buNone/>
            </a:pPr>
            <a:endParaRPr lang="en-US" sz="5400" dirty="0"/>
          </a:p>
          <a:p>
            <a:pPr marL="0" indent="0" algn="just">
              <a:buNone/>
            </a:pPr>
            <a:r>
              <a:rPr lang="en-US" sz="5400" dirty="0"/>
              <a:t>The right to development is an inalienable human right by virtue of which </a:t>
            </a:r>
            <a:r>
              <a:rPr lang="en-US" sz="5400" b="1" dirty="0"/>
              <a:t>every human person and all peoples</a:t>
            </a:r>
            <a:r>
              <a:rPr lang="en-US" sz="5400" dirty="0"/>
              <a:t> are entitled to participate in, contribute to, and enjoy</a:t>
            </a:r>
            <a:r>
              <a:rPr lang="en-US" sz="5400" b="1" dirty="0"/>
              <a:t> </a:t>
            </a:r>
            <a:r>
              <a:rPr lang="en-US" sz="5400" dirty="0"/>
              <a:t>economic, social, cultural and political development, in which</a:t>
            </a:r>
            <a:r>
              <a:rPr lang="en-US" sz="5400" b="1" dirty="0"/>
              <a:t> </a:t>
            </a:r>
            <a:r>
              <a:rPr lang="en-US" sz="5400" dirty="0"/>
              <a:t>all human rights and fundamental freedoms can be fully realized.</a:t>
            </a:r>
          </a:p>
        </p:txBody>
      </p:sp>
    </p:spTree>
    <p:extLst>
      <p:ext uri="{BB962C8B-B14F-4D97-AF65-F5344CB8AC3E}">
        <p14:creationId xmlns:p14="http://schemas.microsoft.com/office/powerpoint/2010/main" val="2381465514"/>
      </p:ext>
    </p:extLst>
  </p:cSld>
  <p:clrMapOvr>
    <a:masterClrMapping/>
  </p:clrMapOvr>
</p:sld>
</file>

<file path=ppt/theme/theme1.xml><?xml version="1.0" encoding="utf-8"?>
<a:theme xmlns:a="http://schemas.openxmlformats.org/drawingml/2006/main" name="Office Theme">
  <a:themeElements>
    <a:clrScheme name="U Peace Palette">
      <a:dk1>
        <a:srgbClr val="5085B8"/>
      </a:dk1>
      <a:lt1>
        <a:srgbClr val="FEFFFF"/>
      </a:lt1>
      <a:dk2>
        <a:srgbClr val="5085B8"/>
      </a:dk2>
      <a:lt2>
        <a:srgbClr val="FEFFFF"/>
      </a:lt2>
      <a:accent1>
        <a:srgbClr val="E87722"/>
      </a:accent1>
      <a:accent2>
        <a:srgbClr val="FFBF3F"/>
      </a:accent2>
      <a:accent3>
        <a:srgbClr val="9BB8D3"/>
      </a:accent3>
      <a:accent4>
        <a:srgbClr val="789D49"/>
      </a:accent4>
      <a:accent5>
        <a:srgbClr val="C63427"/>
      </a:accent5>
      <a:accent6>
        <a:srgbClr val="8B6F4E"/>
      </a:accent6>
      <a:hlink>
        <a:srgbClr val="E87722"/>
      </a:hlink>
      <a:folHlink>
        <a:srgbClr val="24374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C-OWG RtD Presentation by Dr. Mihir Kanade" id="{FDCDAE96-76EB-48B9-B84B-BAC3691DE9A9}" vid="{BCA4BC87-3F5C-4B5A-B80F-93024A2D2E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WGRTD-20th-session-Mihir-Kanade</Template>
  <TotalTime>0</TotalTime>
  <Words>857</Words>
  <Application>Microsoft Office PowerPoint</Application>
  <PresentationFormat>Custom</PresentationFormat>
  <Paragraphs>68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Myriad Pro</vt:lpstr>
      <vt:lpstr>Office Theme</vt:lpstr>
      <vt:lpstr>  United Nations Human Rights Council   Open-Ended Working Group on the Right to Development, 2 May, 2019  Sub-item 3: Discussion of the Content and Scope of a Legally Binding Instrument on the Right to Development </vt:lpstr>
      <vt:lpstr>Observations Concerning</vt:lpstr>
      <vt:lpstr>Article 1(1) DRTD</vt:lpstr>
      <vt:lpstr>Vector Model of Arjun Sengupta, First Independent Expert on RtD</vt:lpstr>
      <vt:lpstr>Article 1(1) DRTD</vt:lpstr>
      <vt:lpstr>Article 1(1) DRTD</vt:lpstr>
      <vt:lpstr>Article 1(1) DRTD</vt:lpstr>
      <vt:lpstr>Article 1(2) DRTD</vt:lpstr>
      <vt:lpstr>Article 1(1) DRTD</vt:lpstr>
      <vt:lpstr>Suggested Reformulation of Article 1(1) in a legally binding instrument</vt:lpstr>
      <vt:lpstr>Article 2 DRTD</vt:lpstr>
      <vt:lpstr>Suggested Reformulation in a legally binding instrument</vt:lpstr>
      <vt:lpstr>DRTD Provisions on Duties of States Related to  National and International Action </vt:lpstr>
      <vt:lpstr>Three Levels of Obligations on States Related to the Right to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United Nations Human Rights Council   Open-Ended Working Group on the Right to Development, 2 May, 2019  Sub-item 3: Discussion of the Content and Scope of a Legally Binding Instrument on the Right to Development </dc:title>
  <dc:creator>Christophe Lemonnier</dc:creator>
  <cp:lastModifiedBy>Christophe Lemonnier</cp:lastModifiedBy>
  <cp:revision>1</cp:revision>
  <dcterms:created xsi:type="dcterms:W3CDTF">2023-04-06T08:24:52Z</dcterms:created>
  <dcterms:modified xsi:type="dcterms:W3CDTF">2023-04-06T08:25:40Z</dcterms:modified>
</cp:coreProperties>
</file>