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4"/>
  </p:sldMasterIdLst>
  <p:notesMasterIdLst>
    <p:notesMasterId r:id="rId9"/>
  </p:notesMasterIdLst>
  <p:sldIdLst>
    <p:sldId id="256" r:id="rId5"/>
    <p:sldId id="346" r:id="rId6"/>
    <p:sldId id="347" r:id="rId7"/>
    <p:sldId id="348" r:id="rId8"/>
  </p:sldIdLst>
  <p:sldSz cx="6858000" cy="9906000" type="A4"/>
  <p:notesSz cx="6858000" cy="9144000"/>
  <p:defaultTextStyle>
    <a:defPPr marL="0" marR="0" indent="0" algn="l" defTabSz="403068" rtl="0" fontAlgn="auto" latinLnBrk="1" hangingPunct="0">
      <a:lnSpc>
        <a:spcPct val="100000"/>
      </a:lnSpc>
      <a:spcBef>
        <a:spcPts val="0"/>
      </a:spcBef>
      <a:spcAft>
        <a:spcPts val="0"/>
      </a:spcAft>
      <a:buClrTx/>
      <a:buSzTx/>
      <a:buFontTx/>
      <a:buNone/>
      <a:tabLst/>
      <a:defRPr kumimoji="0" sz="793" b="0" i="0" u="none" strike="noStrike" cap="none" spc="0" normalizeH="0" baseline="0">
        <a:ln>
          <a:noFill/>
        </a:ln>
        <a:solidFill>
          <a:srgbClr val="000000"/>
        </a:solidFill>
        <a:effectLst/>
        <a:uFillTx/>
      </a:defRPr>
    </a:defPPr>
    <a:lvl1pPr marL="40283" marR="40283" indent="0"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1pPr>
    <a:lvl2pPr marL="40283" marR="40283" indent="151150"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2pPr>
    <a:lvl3pPr marL="40283" marR="40283" indent="302301"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3pPr>
    <a:lvl4pPr marL="40283" marR="40283" indent="453451"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4pPr>
    <a:lvl5pPr marL="40283" marR="40283" indent="604601"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5pPr>
    <a:lvl6pPr marL="40283" marR="40283" indent="755752"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6pPr>
    <a:lvl7pPr marL="40283" marR="40283" indent="906902"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7pPr>
    <a:lvl8pPr marL="40283" marR="40283" indent="1058052"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8pPr>
    <a:lvl9pPr marL="40283" marR="40283" indent="1209203" algn="ctr" defTabSz="906902" rtl="0" fontAlgn="auto" latinLnBrk="0" hangingPunct="0">
      <a:lnSpc>
        <a:spcPct val="100000"/>
      </a:lnSpc>
      <a:spcBef>
        <a:spcPts val="0"/>
      </a:spcBef>
      <a:spcAft>
        <a:spcPts val="0"/>
      </a:spcAft>
      <a:buClrTx/>
      <a:buSzTx/>
      <a:buFontTx/>
      <a:buNone/>
      <a:tabLst/>
      <a:defRPr kumimoji="0" sz="2557" b="0" i="0" u="none" strike="noStrike" cap="none" spc="0" normalizeH="0" baseline="0">
        <a:ln>
          <a:noFill/>
        </a:ln>
        <a:solidFill>
          <a:srgbClr val="000000"/>
        </a:solidFill>
        <a:effectLst/>
        <a:uFill>
          <a:solidFill>
            <a:srgbClr val="000000"/>
          </a:solidFill>
        </a:uFill>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C27E9-A977-C3D4-F838-34DF9BCEF665}" name="fatima ahmad" initials="fa" userId="35fd8889a234a3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357"/>
    <a:srgbClr val="978563"/>
    <a:srgbClr val="E7D5BD"/>
    <a:srgbClr val="CCC5C5"/>
    <a:srgbClr val="FDF9ED"/>
    <a:srgbClr val="F4E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232323"/>
        </a:fontRef>
        <a:srgbClr val="232323"/>
      </a:tcTxStyle>
      <a:tcStyle>
        <a:tcBdr>
          <a:left>
            <a:ln w="12700" cap="flat">
              <a:solidFill>
                <a:srgbClr val="232323"/>
              </a:solidFill>
              <a:prstDash val="solid"/>
              <a:miter lim="400000"/>
            </a:ln>
          </a:left>
          <a:right>
            <a:ln w="12700" cap="flat">
              <a:solidFill>
                <a:srgbClr val="232323"/>
              </a:solidFill>
              <a:prstDash val="solid"/>
              <a:miter lim="400000"/>
            </a:ln>
          </a:right>
          <a:top>
            <a:ln w="12700" cap="flat">
              <a:solidFill>
                <a:srgbClr val="232323"/>
              </a:solidFill>
              <a:prstDash val="solid"/>
              <a:miter lim="400000"/>
            </a:ln>
          </a:top>
          <a:bottom>
            <a:ln w="12700" cap="flat">
              <a:solidFill>
                <a:srgbClr val="232323"/>
              </a:solidFill>
              <a:prstDash val="solid"/>
              <a:miter lim="400000"/>
            </a:ln>
          </a:bottom>
          <a:insideH>
            <a:ln w="12700" cap="flat">
              <a:solidFill>
                <a:srgbClr val="232323"/>
              </a:solidFill>
              <a:prstDash val="solid"/>
              <a:miter lim="400000"/>
            </a:ln>
          </a:insideH>
          <a:insideV>
            <a:ln w="12700" cap="flat">
              <a:solidFill>
                <a:srgbClr val="232323"/>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232323"/>
        </a:fontRef>
        <a:srgbClr val="232323"/>
      </a:tcTxStyle>
      <a:tcStyle>
        <a:tcBdr>
          <a:left>
            <a:ln w="28575" cap="flat">
              <a:solidFill>
                <a:srgbClr val="232323"/>
              </a:solidFill>
              <a:prstDash val="solid"/>
              <a:miter lim="400000"/>
            </a:ln>
          </a:left>
          <a:right>
            <a:ln w="12700" cap="flat">
              <a:solidFill>
                <a:srgbClr val="232323"/>
              </a:solidFill>
              <a:prstDash val="solid"/>
              <a:miter lim="400000"/>
            </a:ln>
          </a:right>
          <a:top>
            <a:ln w="12700" cap="flat">
              <a:solidFill>
                <a:srgbClr val="232323"/>
              </a:solidFill>
              <a:prstDash val="solid"/>
              <a:miter lim="400000"/>
            </a:ln>
          </a:top>
          <a:bottom>
            <a:ln w="12700" cap="flat">
              <a:solidFill>
                <a:srgbClr val="232323"/>
              </a:solidFill>
              <a:prstDash val="solid"/>
              <a:miter lim="400000"/>
            </a:ln>
          </a:bottom>
          <a:insideH>
            <a:ln w="12700" cap="flat">
              <a:solidFill>
                <a:srgbClr val="232323"/>
              </a:solidFill>
              <a:prstDash val="solid"/>
              <a:miter lim="400000"/>
            </a:ln>
          </a:insideH>
          <a:insideV>
            <a:ln w="12700" cap="flat">
              <a:solidFill>
                <a:srgbClr val="232323"/>
              </a:solidFill>
              <a:prstDash val="solid"/>
              <a:miter lim="400000"/>
            </a:ln>
          </a:insideV>
        </a:tcBdr>
        <a:fill>
          <a:solidFill>
            <a:srgbClr val="000000">
              <a:alpha val="25000"/>
            </a:srgbClr>
          </a:solidFill>
        </a:fill>
      </a:tcStyle>
    </a:firstCol>
    <a:lastRow>
      <a:tcTxStyle b="off" i="off">
        <a:fontRef idx="minor">
          <a:srgbClr val="232323"/>
        </a:fontRef>
        <a:srgbClr val="232323"/>
      </a:tcTxStyle>
      <a:tcStyle>
        <a:tcBdr>
          <a:left>
            <a:ln w="12700" cap="flat">
              <a:solidFill>
                <a:srgbClr val="232323"/>
              </a:solidFill>
              <a:prstDash val="solid"/>
              <a:miter lim="400000"/>
            </a:ln>
          </a:left>
          <a:right>
            <a:ln w="12700" cap="flat">
              <a:solidFill>
                <a:srgbClr val="232323"/>
              </a:solidFill>
              <a:prstDash val="solid"/>
              <a:miter lim="400000"/>
            </a:ln>
          </a:right>
          <a:top>
            <a:ln w="12700" cap="flat">
              <a:solidFill>
                <a:srgbClr val="232323"/>
              </a:solidFill>
              <a:prstDash val="solid"/>
              <a:miter lim="400000"/>
            </a:ln>
          </a:top>
          <a:bottom>
            <a:ln w="28575" cap="flat">
              <a:solidFill>
                <a:srgbClr val="232323"/>
              </a:solidFill>
              <a:prstDash val="solid"/>
              <a:miter lim="400000"/>
            </a:ln>
          </a:bottom>
          <a:insideH>
            <a:ln w="12700" cap="flat">
              <a:solidFill>
                <a:srgbClr val="232323"/>
              </a:solidFill>
              <a:prstDash val="solid"/>
              <a:miter lim="400000"/>
            </a:ln>
          </a:insideH>
          <a:insideV>
            <a:ln w="12700" cap="flat">
              <a:solidFill>
                <a:srgbClr val="232323"/>
              </a:solidFill>
              <a:prstDash val="solid"/>
              <a:miter lim="400000"/>
            </a:ln>
          </a:insideV>
        </a:tcBdr>
        <a:fill>
          <a:solidFill>
            <a:srgbClr val="000000">
              <a:alpha val="25000"/>
            </a:srgbClr>
          </a:solidFill>
        </a:fill>
      </a:tcStyle>
    </a:lastRow>
    <a:firstRow>
      <a:tcTxStyle b="off" i="off">
        <a:fontRef idx="minor">
          <a:srgbClr val="232323"/>
        </a:fontRef>
        <a:srgbClr val="232323"/>
      </a:tcTxStyle>
      <a:tcStyle>
        <a:tcBdr>
          <a:left>
            <a:ln w="12700" cap="flat">
              <a:solidFill>
                <a:srgbClr val="232323"/>
              </a:solidFill>
              <a:prstDash val="solid"/>
              <a:miter lim="400000"/>
            </a:ln>
          </a:left>
          <a:right>
            <a:ln w="12700" cap="flat">
              <a:solidFill>
                <a:srgbClr val="232323"/>
              </a:solidFill>
              <a:prstDash val="solid"/>
              <a:miter lim="400000"/>
            </a:ln>
          </a:right>
          <a:top>
            <a:ln w="28575" cap="flat">
              <a:solidFill>
                <a:srgbClr val="232323"/>
              </a:solidFill>
              <a:prstDash val="solid"/>
              <a:miter lim="400000"/>
            </a:ln>
          </a:top>
          <a:bottom>
            <a:ln w="12700" cap="flat">
              <a:solidFill>
                <a:srgbClr val="232323"/>
              </a:solidFill>
              <a:prstDash val="solid"/>
              <a:miter lim="400000"/>
            </a:ln>
          </a:bottom>
          <a:insideH>
            <a:ln w="12700" cap="flat">
              <a:solidFill>
                <a:srgbClr val="232323"/>
              </a:solidFill>
              <a:prstDash val="solid"/>
              <a:miter lim="400000"/>
            </a:ln>
          </a:insideH>
          <a:insideV>
            <a:ln w="12700" cap="flat">
              <a:solidFill>
                <a:srgbClr val="232323"/>
              </a:solidFill>
              <a:prstDash val="solid"/>
              <a:miter lim="400000"/>
            </a:ln>
          </a:insideV>
        </a:tcBdr>
        <a:fill>
          <a:solidFill>
            <a:srgbClr val="000000">
              <a:alpha val="25000"/>
            </a:srgbClr>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4"/>
    <p:restoredTop sz="94662"/>
  </p:normalViewPr>
  <p:slideViewPr>
    <p:cSldViewPr snapToGrid="0" snapToObjects="1">
      <p:cViewPr varScale="1">
        <p:scale>
          <a:sx n="44" d="100"/>
          <a:sy n="44" d="100"/>
        </p:scale>
        <p:origin x="24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2241550" y="685800"/>
            <a:ext cx="2374900" cy="3429000"/>
          </a:xfrm>
          <a:prstGeom prst="rect">
            <a:avLst/>
          </a:prstGeom>
        </p:spPr>
        <p:txBody>
          <a:bodyPr/>
          <a:lstStyle/>
          <a:p>
            <a:endParaRPr dirty="0"/>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01534" latinLnBrk="0">
      <a:defRPr sz="970" b="0" i="0">
        <a:latin typeface="Arial" panose="020B0604020202020204" pitchFamily="34" charset="0"/>
        <a:ea typeface="Arial" panose="020B0604020202020204" pitchFamily="34" charset="0"/>
        <a:cs typeface="Arial" panose="020B0604020202020204" pitchFamily="34" charset="0"/>
        <a:sym typeface="Lucida Grande"/>
      </a:defRPr>
    </a:lvl1pPr>
    <a:lvl2pPr defTabSz="201534" latinLnBrk="0">
      <a:defRPr sz="970">
        <a:latin typeface="Lucida Grande"/>
        <a:ea typeface="Lucida Grande"/>
        <a:cs typeface="Lucida Grande"/>
        <a:sym typeface="Lucida Grande"/>
      </a:defRPr>
    </a:lvl2pPr>
    <a:lvl3pPr defTabSz="201534" latinLnBrk="0">
      <a:defRPr sz="970">
        <a:latin typeface="Lucida Grande"/>
        <a:ea typeface="Lucida Grande"/>
        <a:cs typeface="Lucida Grande"/>
        <a:sym typeface="Lucida Grande"/>
      </a:defRPr>
    </a:lvl3pPr>
    <a:lvl4pPr defTabSz="201534" latinLnBrk="0">
      <a:defRPr sz="970">
        <a:latin typeface="Lucida Grande"/>
        <a:ea typeface="Lucida Grande"/>
        <a:cs typeface="Lucida Grande"/>
        <a:sym typeface="Lucida Grande"/>
      </a:defRPr>
    </a:lvl4pPr>
    <a:lvl5pPr defTabSz="201534" latinLnBrk="0">
      <a:defRPr sz="970">
        <a:latin typeface="Lucida Grande"/>
        <a:ea typeface="Lucida Grande"/>
        <a:cs typeface="Lucida Grande"/>
        <a:sym typeface="Lucida Grande"/>
      </a:defRPr>
    </a:lvl5pPr>
    <a:lvl6pPr defTabSz="201534" latinLnBrk="0">
      <a:defRPr sz="970">
        <a:latin typeface="Lucida Grande"/>
        <a:ea typeface="Lucida Grande"/>
        <a:cs typeface="Lucida Grande"/>
        <a:sym typeface="Lucida Grande"/>
      </a:defRPr>
    </a:lvl6pPr>
    <a:lvl7pPr defTabSz="201534" latinLnBrk="0">
      <a:defRPr sz="970">
        <a:latin typeface="Lucida Grande"/>
        <a:ea typeface="Lucida Grande"/>
        <a:cs typeface="Lucida Grande"/>
        <a:sym typeface="Lucida Grande"/>
      </a:defRPr>
    </a:lvl7pPr>
    <a:lvl8pPr defTabSz="201534" latinLnBrk="0">
      <a:defRPr sz="970">
        <a:latin typeface="Lucida Grande"/>
        <a:ea typeface="Lucida Grande"/>
        <a:cs typeface="Lucida Grande"/>
        <a:sym typeface="Lucida Grande"/>
      </a:defRPr>
    </a:lvl8pPr>
    <a:lvl9pPr defTabSz="201534" latinLnBrk="0">
      <a:defRPr sz="97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1677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560B67-282F-704C-A3E3-157B2EC2C49D}"/>
              </a:ext>
            </a:extLst>
          </p:cNvPr>
          <p:cNvSpPr>
            <a:spLocks noGrp="1"/>
          </p:cNvSpPr>
          <p:nvPr>
            <p:ph type="pic" sz="quarter" idx="10"/>
          </p:nvPr>
        </p:nvSpPr>
        <p:spPr>
          <a:xfrm>
            <a:off x="2502617" y="1208600"/>
            <a:ext cx="4355383" cy="5613777"/>
          </a:xfrm>
          <a:prstGeom prst="rect">
            <a:avLst/>
          </a:prstGeom>
          <a:blipFill>
            <a:blip r:embed="rId2"/>
            <a:srcRect/>
            <a:stretch>
              <a:fillRect l="-13111" r="-13111"/>
            </a:stretch>
          </a:blipFill>
        </p:spPr>
        <p:txBody>
          <a:bodyPr/>
          <a:lstStyle>
            <a:lvl1pPr>
              <a:defRPr sz="1307"/>
            </a:lvl1pPr>
          </a:lstStyle>
          <a:p>
            <a:endParaRPr lang="en-US"/>
          </a:p>
        </p:txBody>
      </p:sp>
    </p:spTree>
    <p:extLst>
      <p:ext uri="{BB962C8B-B14F-4D97-AF65-F5344CB8AC3E}">
        <p14:creationId xmlns:p14="http://schemas.microsoft.com/office/powerpoint/2010/main" val="18563185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Gallery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560B67-282F-704C-A3E3-157B2EC2C49D}"/>
              </a:ext>
            </a:extLst>
          </p:cNvPr>
          <p:cNvSpPr>
            <a:spLocks noGrp="1"/>
          </p:cNvSpPr>
          <p:nvPr>
            <p:ph type="pic" sz="quarter" idx="10"/>
          </p:nvPr>
        </p:nvSpPr>
        <p:spPr>
          <a:xfrm>
            <a:off x="424649" y="1196091"/>
            <a:ext cx="2861764" cy="2215609"/>
          </a:xfrm>
          <a:prstGeom prst="rect">
            <a:avLst/>
          </a:prstGeom>
          <a:blipFill>
            <a:blip r:embed="rId2"/>
            <a:srcRect/>
            <a:stretch>
              <a:fillRect t="-15949" b="-15949"/>
            </a:stretch>
          </a:blipFill>
        </p:spPr>
        <p:txBody>
          <a:bodyPr/>
          <a:lstStyle>
            <a:lvl1pPr>
              <a:defRPr sz="1307"/>
            </a:lvl1pPr>
          </a:lstStyle>
          <a:p>
            <a:endParaRPr lang="en-US"/>
          </a:p>
        </p:txBody>
      </p:sp>
      <p:sp>
        <p:nvSpPr>
          <p:cNvPr id="8" name="Picture Placeholder 3">
            <a:extLst>
              <a:ext uri="{FF2B5EF4-FFF2-40B4-BE49-F238E27FC236}">
                <a16:creationId xmlns:a16="http://schemas.microsoft.com/office/drawing/2014/main" id="{6F453E53-06E3-614B-9A41-09EA23322744}"/>
              </a:ext>
            </a:extLst>
          </p:cNvPr>
          <p:cNvSpPr>
            <a:spLocks noGrp="1"/>
          </p:cNvSpPr>
          <p:nvPr>
            <p:ph type="pic" sz="quarter" idx="11"/>
          </p:nvPr>
        </p:nvSpPr>
        <p:spPr>
          <a:xfrm>
            <a:off x="3597028" y="1196091"/>
            <a:ext cx="2861764" cy="2215609"/>
          </a:xfrm>
          <a:prstGeom prst="rect">
            <a:avLst/>
          </a:prstGeom>
          <a:blipFill>
            <a:blip r:embed="rId2"/>
            <a:srcRect/>
            <a:stretch>
              <a:fillRect t="-15949" b="-15949"/>
            </a:stretch>
          </a:blipFill>
        </p:spPr>
        <p:txBody>
          <a:bodyPr/>
          <a:lstStyle>
            <a:lvl1pPr>
              <a:defRPr sz="1307"/>
            </a:lvl1pPr>
          </a:lstStyle>
          <a:p>
            <a:endParaRPr lang="en-US"/>
          </a:p>
        </p:txBody>
      </p:sp>
      <p:sp>
        <p:nvSpPr>
          <p:cNvPr id="9" name="Picture Placeholder 3">
            <a:extLst>
              <a:ext uri="{FF2B5EF4-FFF2-40B4-BE49-F238E27FC236}">
                <a16:creationId xmlns:a16="http://schemas.microsoft.com/office/drawing/2014/main" id="{D7E9B1FC-DC11-684E-8F05-DBF1F61DF2DF}"/>
              </a:ext>
            </a:extLst>
          </p:cNvPr>
          <p:cNvSpPr>
            <a:spLocks noGrp="1"/>
          </p:cNvSpPr>
          <p:nvPr>
            <p:ph type="pic" sz="quarter" idx="12"/>
          </p:nvPr>
        </p:nvSpPr>
        <p:spPr>
          <a:xfrm>
            <a:off x="424649" y="5289517"/>
            <a:ext cx="2861764" cy="2215609"/>
          </a:xfrm>
          <a:prstGeom prst="rect">
            <a:avLst/>
          </a:prstGeom>
          <a:blipFill>
            <a:blip r:embed="rId2"/>
            <a:srcRect/>
            <a:stretch>
              <a:fillRect t="-15949" b="-15949"/>
            </a:stretch>
          </a:blipFill>
        </p:spPr>
        <p:txBody>
          <a:bodyPr/>
          <a:lstStyle>
            <a:lvl1pPr>
              <a:defRPr sz="1307"/>
            </a:lvl1pPr>
          </a:lstStyle>
          <a:p>
            <a:endParaRPr lang="en-US"/>
          </a:p>
        </p:txBody>
      </p:sp>
      <p:sp>
        <p:nvSpPr>
          <p:cNvPr id="10" name="Picture Placeholder 3">
            <a:extLst>
              <a:ext uri="{FF2B5EF4-FFF2-40B4-BE49-F238E27FC236}">
                <a16:creationId xmlns:a16="http://schemas.microsoft.com/office/drawing/2014/main" id="{DA19F40B-E337-C94B-8799-9387CA34C4A4}"/>
              </a:ext>
            </a:extLst>
          </p:cNvPr>
          <p:cNvSpPr>
            <a:spLocks noGrp="1"/>
          </p:cNvSpPr>
          <p:nvPr>
            <p:ph type="pic" sz="quarter" idx="13"/>
          </p:nvPr>
        </p:nvSpPr>
        <p:spPr>
          <a:xfrm>
            <a:off x="3597028" y="5289517"/>
            <a:ext cx="2861764" cy="2215609"/>
          </a:xfrm>
          <a:prstGeom prst="rect">
            <a:avLst/>
          </a:prstGeom>
          <a:blipFill>
            <a:blip r:embed="rId2"/>
            <a:srcRect/>
            <a:stretch>
              <a:fillRect t="-15949" b="-15949"/>
            </a:stretch>
          </a:blipFill>
        </p:spPr>
        <p:txBody>
          <a:bodyPr/>
          <a:lstStyle>
            <a:lvl1pPr>
              <a:defRPr sz="1307"/>
            </a:lvl1pPr>
          </a:lstStyle>
          <a:p>
            <a:endParaRPr lang="en-US"/>
          </a:p>
        </p:txBody>
      </p:sp>
    </p:spTree>
    <p:extLst>
      <p:ext uri="{BB962C8B-B14F-4D97-AF65-F5344CB8AC3E}">
        <p14:creationId xmlns:p14="http://schemas.microsoft.com/office/powerpoint/2010/main" val="52937458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Gallery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560B67-282F-704C-A3E3-157B2EC2C49D}"/>
              </a:ext>
            </a:extLst>
          </p:cNvPr>
          <p:cNvSpPr>
            <a:spLocks noGrp="1"/>
          </p:cNvSpPr>
          <p:nvPr>
            <p:ph type="pic" sz="quarter" idx="10"/>
          </p:nvPr>
        </p:nvSpPr>
        <p:spPr>
          <a:xfrm>
            <a:off x="424649" y="0"/>
            <a:ext cx="3180121" cy="3637614"/>
          </a:xfrm>
          <a:prstGeom prst="rect">
            <a:avLst/>
          </a:prstGeom>
          <a:blipFill>
            <a:blip r:embed="rId2"/>
            <a:srcRect/>
            <a:stretch>
              <a:fillRect l="-6008" r="-6008"/>
            </a:stretch>
          </a:blipFill>
        </p:spPr>
        <p:txBody>
          <a:bodyPr/>
          <a:lstStyle>
            <a:lvl1pPr>
              <a:defRPr sz="1307"/>
            </a:lvl1pPr>
          </a:lstStyle>
          <a:p>
            <a:endParaRPr lang="en-US"/>
          </a:p>
        </p:txBody>
      </p:sp>
      <p:sp>
        <p:nvSpPr>
          <p:cNvPr id="11" name="Picture Placeholder 3">
            <a:extLst>
              <a:ext uri="{FF2B5EF4-FFF2-40B4-BE49-F238E27FC236}">
                <a16:creationId xmlns:a16="http://schemas.microsoft.com/office/drawing/2014/main" id="{D4205EDF-7CE4-1347-8009-8E33B4361134}"/>
              </a:ext>
            </a:extLst>
          </p:cNvPr>
          <p:cNvSpPr>
            <a:spLocks noGrp="1"/>
          </p:cNvSpPr>
          <p:nvPr>
            <p:ph type="pic" sz="quarter" idx="11"/>
          </p:nvPr>
        </p:nvSpPr>
        <p:spPr>
          <a:xfrm>
            <a:off x="3255551" y="5732896"/>
            <a:ext cx="3180121" cy="3157044"/>
          </a:xfrm>
          <a:prstGeom prst="rect">
            <a:avLst/>
          </a:prstGeom>
          <a:blipFill>
            <a:blip r:embed="rId2"/>
            <a:srcRect/>
            <a:stretch>
              <a:fillRect t="-1431" b="-1431"/>
            </a:stretch>
          </a:blipFill>
        </p:spPr>
        <p:txBody>
          <a:bodyPr/>
          <a:lstStyle>
            <a:lvl1pPr>
              <a:defRPr sz="1307"/>
            </a:lvl1pPr>
          </a:lstStyle>
          <a:p>
            <a:endParaRPr lang="en-US"/>
          </a:p>
        </p:txBody>
      </p:sp>
    </p:spTree>
    <p:extLst>
      <p:ext uri="{BB962C8B-B14F-4D97-AF65-F5344CB8AC3E}">
        <p14:creationId xmlns:p14="http://schemas.microsoft.com/office/powerpoint/2010/main" val="24212352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Gallery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560B67-282F-704C-A3E3-157B2EC2C49D}"/>
              </a:ext>
            </a:extLst>
          </p:cNvPr>
          <p:cNvSpPr>
            <a:spLocks noGrp="1"/>
          </p:cNvSpPr>
          <p:nvPr>
            <p:ph type="pic" sz="quarter" idx="10"/>
          </p:nvPr>
        </p:nvSpPr>
        <p:spPr>
          <a:xfrm>
            <a:off x="425069" y="1198986"/>
            <a:ext cx="2999629" cy="2656811"/>
          </a:xfrm>
          <a:prstGeom prst="rect">
            <a:avLst/>
          </a:prstGeom>
          <a:blipFill>
            <a:blip r:embed="rId2"/>
            <a:srcRect/>
            <a:stretch>
              <a:fillRect t="-7646" b="-7646"/>
            </a:stretch>
          </a:blipFill>
        </p:spPr>
        <p:txBody>
          <a:bodyPr/>
          <a:lstStyle>
            <a:lvl1pPr>
              <a:defRPr sz="1307"/>
            </a:lvl1pPr>
          </a:lstStyle>
          <a:p>
            <a:endParaRPr lang="en-US"/>
          </a:p>
        </p:txBody>
      </p:sp>
      <p:sp>
        <p:nvSpPr>
          <p:cNvPr id="8" name="Picture Placeholder 3">
            <a:extLst>
              <a:ext uri="{FF2B5EF4-FFF2-40B4-BE49-F238E27FC236}">
                <a16:creationId xmlns:a16="http://schemas.microsoft.com/office/drawing/2014/main" id="{8308DA8E-896B-5548-ABC0-3270A80DB482}"/>
              </a:ext>
            </a:extLst>
          </p:cNvPr>
          <p:cNvSpPr>
            <a:spLocks noGrp="1"/>
          </p:cNvSpPr>
          <p:nvPr>
            <p:ph type="pic" sz="quarter" idx="11"/>
          </p:nvPr>
        </p:nvSpPr>
        <p:spPr>
          <a:xfrm>
            <a:off x="425069" y="6539415"/>
            <a:ext cx="2999629" cy="2656811"/>
          </a:xfrm>
          <a:prstGeom prst="rect">
            <a:avLst/>
          </a:prstGeom>
          <a:blipFill>
            <a:blip r:embed="rId2"/>
            <a:srcRect/>
            <a:stretch>
              <a:fillRect t="-7646" b="-7646"/>
            </a:stretch>
          </a:blipFill>
        </p:spPr>
        <p:txBody>
          <a:bodyPr/>
          <a:lstStyle>
            <a:lvl1pPr>
              <a:defRPr sz="1307"/>
            </a:lvl1pPr>
          </a:lstStyle>
          <a:p>
            <a:endParaRPr lang="en-US"/>
          </a:p>
        </p:txBody>
      </p:sp>
      <p:sp>
        <p:nvSpPr>
          <p:cNvPr id="9" name="Picture Placeholder 3">
            <a:extLst>
              <a:ext uri="{FF2B5EF4-FFF2-40B4-BE49-F238E27FC236}">
                <a16:creationId xmlns:a16="http://schemas.microsoft.com/office/drawing/2014/main" id="{B2ACBFE0-99B8-0F41-84F8-8A0B4CDE14D4}"/>
              </a:ext>
            </a:extLst>
          </p:cNvPr>
          <p:cNvSpPr>
            <a:spLocks noGrp="1"/>
          </p:cNvSpPr>
          <p:nvPr>
            <p:ph type="pic" sz="quarter" idx="12"/>
          </p:nvPr>
        </p:nvSpPr>
        <p:spPr>
          <a:xfrm>
            <a:off x="3450524" y="3869351"/>
            <a:ext cx="2999629" cy="2656811"/>
          </a:xfrm>
          <a:prstGeom prst="rect">
            <a:avLst/>
          </a:prstGeom>
          <a:blipFill>
            <a:blip r:embed="rId2"/>
            <a:srcRect/>
            <a:stretch>
              <a:fillRect t="-7646" b="-7646"/>
            </a:stretch>
          </a:blipFill>
        </p:spPr>
        <p:txBody>
          <a:bodyPr/>
          <a:lstStyle>
            <a:lvl1pPr>
              <a:defRPr sz="1307"/>
            </a:lvl1pPr>
          </a:lstStyle>
          <a:p>
            <a:endParaRPr lang="en-US"/>
          </a:p>
        </p:txBody>
      </p:sp>
    </p:spTree>
    <p:extLst>
      <p:ext uri="{BB962C8B-B14F-4D97-AF65-F5344CB8AC3E}">
        <p14:creationId xmlns:p14="http://schemas.microsoft.com/office/powerpoint/2010/main" val="27372263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allery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560B67-282F-704C-A3E3-157B2EC2C49D}"/>
              </a:ext>
            </a:extLst>
          </p:cNvPr>
          <p:cNvSpPr>
            <a:spLocks noGrp="1"/>
          </p:cNvSpPr>
          <p:nvPr>
            <p:ph type="pic" sz="quarter" idx="10"/>
          </p:nvPr>
        </p:nvSpPr>
        <p:spPr>
          <a:xfrm>
            <a:off x="422806" y="1211168"/>
            <a:ext cx="2934033" cy="2299315"/>
          </a:xfrm>
          <a:prstGeom prst="rect">
            <a:avLst/>
          </a:prstGeom>
          <a:blipFill>
            <a:blip r:embed="rId2"/>
            <a:srcRect/>
            <a:stretch>
              <a:fillRect t="-15152" b="-15152"/>
            </a:stretch>
          </a:blipFill>
        </p:spPr>
        <p:txBody>
          <a:bodyPr/>
          <a:lstStyle>
            <a:lvl1pPr>
              <a:defRPr sz="1307"/>
            </a:lvl1pPr>
          </a:lstStyle>
          <a:p>
            <a:endParaRPr lang="en-US"/>
          </a:p>
        </p:txBody>
      </p:sp>
      <p:sp>
        <p:nvSpPr>
          <p:cNvPr id="11" name="Picture Placeholder 3">
            <a:extLst>
              <a:ext uri="{FF2B5EF4-FFF2-40B4-BE49-F238E27FC236}">
                <a16:creationId xmlns:a16="http://schemas.microsoft.com/office/drawing/2014/main" id="{C9AFA545-2985-644C-84DF-3B2C3F5D70FE}"/>
              </a:ext>
            </a:extLst>
          </p:cNvPr>
          <p:cNvSpPr>
            <a:spLocks noGrp="1"/>
          </p:cNvSpPr>
          <p:nvPr>
            <p:ph type="pic" sz="quarter" idx="11"/>
          </p:nvPr>
        </p:nvSpPr>
        <p:spPr>
          <a:xfrm>
            <a:off x="422806" y="3637403"/>
            <a:ext cx="2934033" cy="3695830"/>
          </a:xfrm>
          <a:prstGeom prst="rect">
            <a:avLst/>
          </a:prstGeom>
          <a:blipFill>
            <a:blip r:embed="rId2"/>
            <a:srcRect/>
            <a:stretch>
              <a:fillRect l="-11677" r="-11677"/>
            </a:stretch>
          </a:blipFill>
        </p:spPr>
        <p:txBody>
          <a:bodyPr/>
          <a:lstStyle>
            <a:lvl1pPr>
              <a:defRPr sz="1307"/>
            </a:lvl1pPr>
          </a:lstStyle>
          <a:p>
            <a:endParaRPr lang="en-US"/>
          </a:p>
        </p:txBody>
      </p:sp>
      <p:sp>
        <p:nvSpPr>
          <p:cNvPr id="12" name="Picture Placeholder 3">
            <a:extLst>
              <a:ext uri="{FF2B5EF4-FFF2-40B4-BE49-F238E27FC236}">
                <a16:creationId xmlns:a16="http://schemas.microsoft.com/office/drawing/2014/main" id="{DA250914-0155-534D-80F9-22510358F7AD}"/>
              </a:ext>
            </a:extLst>
          </p:cNvPr>
          <p:cNvSpPr>
            <a:spLocks noGrp="1"/>
          </p:cNvSpPr>
          <p:nvPr>
            <p:ph type="pic" sz="quarter" idx="12"/>
          </p:nvPr>
        </p:nvSpPr>
        <p:spPr>
          <a:xfrm>
            <a:off x="3488996" y="1211167"/>
            <a:ext cx="2934033" cy="3958672"/>
          </a:xfrm>
          <a:prstGeom prst="rect">
            <a:avLst/>
          </a:prstGeom>
          <a:blipFill>
            <a:blip r:embed="rId2"/>
            <a:srcRect/>
            <a:stretch>
              <a:fillRect l="-16063" r="-16063"/>
            </a:stretch>
          </a:blipFill>
        </p:spPr>
        <p:txBody>
          <a:bodyPr/>
          <a:lstStyle>
            <a:lvl1pPr>
              <a:defRPr sz="1307"/>
            </a:lvl1pPr>
          </a:lstStyle>
          <a:p>
            <a:endParaRPr lang="en-US"/>
          </a:p>
        </p:txBody>
      </p:sp>
      <p:sp>
        <p:nvSpPr>
          <p:cNvPr id="13" name="Picture Placeholder 3">
            <a:extLst>
              <a:ext uri="{FF2B5EF4-FFF2-40B4-BE49-F238E27FC236}">
                <a16:creationId xmlns:a16="http://schemas.microsoft.com/office/drawing/2014/main" id="{C97C461A-6BC5-4347-9E57-DE7EAA077020}"/>
              </a:ext>
            </a:extLst>
          </p:cNvPr>
          <p:cNvSpPr>
            <a:spLocks noGrp="1"/>
          </p:cNvSpPr>
          <p:nvPr>
            <p:ph type="pic" sz="quarter" idx="13"/>
          </p:nvPr>
        </p:nvSpPr>
        <p:spPr>
          <a:xfrm>
            <a:off x="3488996" y="5291849"/>
            <a:ext cx="2934033" cy="2033138"/>
          </a:xfrm>
          <a:prstGeom prst="rect">
            <a:avLst/>
          </a:prstGeom>
          <a:blipFill>
            <a:blip r:embed="rId2"/>
            <a:srcRect/>
            <a:stretch>
              <a:fillRect t="-23682" b="-23682"/>
            </a:stretch>
          </a:blipFill>
        </p:spPr>
        <p:txBody>
          <a:bodyPr/>
          <a:lstStyle>
            <a:lvl1pPr>
              <a:defRPr sz="1307"/>
            </a:lvl1pPr>
          </a:lstStyle>
          <a:p>
            <a:endParaRPr lang="en-US"/>
          </a:p>
        </p:txBody>
      </p:sp>
    </p:spTree>
    <p:extLst>
      <p:ext uri="{BB962C8B-B14F-4D97-AF65-F5344CB8AC3E}">
        <p14:creationId xmlns:p14="http://schemas.microsoft.com/office/powerpoint/2010/main" val="120116258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duct 1 ">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267768C-2EDD-DD40-AF5E-B5CB82AD559C}"/>
              </a:ext>
            </a:extLst>
          </p:cNvPr>
          <p:cNvSpPr>
            <a:spLocks noGrp="1"/>
          </p:cNvSpPr>
          <p:nvPr>
            <p:ph type="pic" sz="quarter" idx="10"/>
          </p:nvPr>
        </p:nvSpPr>
        <p:spPr>
          <a:xfrm>
            <a:off x="1361646" y="1605737"/>
            <a:ext cx="2007126" cy="4399529"/>
          </a:xfrm>
          <a:prstGeom prst="roundRect">
            <a:avLst>
              <a:gd name="adj" fmla="val 10601"/>
            </a:avLst>
          </a:prstGeom>
          <a:blipFill>
            <a:blip r:embed="rId2"/>
            <a:srcRect/>
            <a:stretch>
              <a:fillRect l="-59798" r="-59798"/>
            </a:stretch>
          </a:blipFill>
        </p:spPr>
        <p:txBody>
          <a:bodyPr/>
          <a:lstStyle>
            <a:lvl1pPr>
              <a:defRPr sz="1307"/>
            </a:lvl1pPr>
          </a:lstStyle>
          <a:p>
            <a:endParaRPr lang="en-US"/>
          </a:p>
        </p:txBody>
      </p:sp>
      <p:sp>
        <p:nvSpPr>
          <p:cNvPr id="6" name="Picture Placeholder 3">
            <a:extLst>
              <a:ext uri="{FF2B5EF4-FFF2-40B4-BE49-F238E27FC236}">
                <a16:creationId xmlns:a16="http://schemas.microsoft.com/office/drawing/2014/main" id="{E1672CC1-5686-9544-A322-5A61D1294626}"/>
              </a:ext>
            </a:extLst>
          </p:cNvPr>
          <p:cNvSpPr>
            <a:spLocks noGrp="1"/>
          </p:cNvSpPr>
          <p:nvPr>
            <p:ph type="pic" sz="quarter" idx="11"/>
          </p:nvPr>
        </p:nvSpPr>
        <p:spPr>
          <a:xfrm>
            <a:off x="3368772" y="1605737"/>
            <a:ext cx="2408964" cy="4399529"/>
          </a:xfrm>
          <a:prstGeom prst="roundRect">
            <a:avLst>
              <a:gd name="adj" fmla="val 4673"/>
            </a:avLst>
          </a:prstGeom>
          <a:blipFill>
            <a:blip r:embed="rId2"/>
            <a:srcRect/>
            <a:stretch>
              <a:fillRect l="-39424" r="-39424"/>
            </a:stretch>
          </a:blipFill>
        </p:spPr>
        <p:txBody>
          <a:bodyPr/>
          <a:lstStyle>
            <a:lvl1pPr>
              <a:defRPr sz="1307"/>
            </a:lvl1pPr>
          </a:lstStyle>
          <a:p>
            <a:endParaRPr lang="en-US"/>
          </a:p>
        </p:txBody>
      </p:sp>
    </p:spTree>
    <p:extLst>
      <p:ext uri="{BB962C8B-B14F-4D97-AF65-F5344CB8AC3E}">
        <p14:creationId xmlns:p14="http://schemas.microsoft.com/office/powerpoint/2010/main" val="140467893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 2">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5932878-9461-DB42-8C52-505ED2C582CC}"/>
              </a:ext>
            </a:extLst>
          </p:cNvPr>
          <p:cNvSpPr>
            <a:spLocks noGrp="1"/>
          </p:cNvSpPr>
          <p:nvPr>
            <p:ph type="pic" sz="quarter" idx="11"/>
          </p:nvPr>
        </p:nvSpPr>
        <p:spPr>
          <a:xfrm>
            <a:off x="903194" y="1855893"/>
            <a:ext cx="5113492" cy="3489673"/>
          </a:xfrm>
          <a:prstGeom prst="rect">
            <a:avLst/>
          </a:prstGeom>
          <a:blipFill>
            <a:blip r:embed="rId2"/>
            <a:srcRect/>
            <a:stretch>
              <a:fillRect t="-24816" b="-24816"/>
            </a:stretch>
          </a:blipFill>
        </p:spPr>
        <p:txBody>
          <a:bodyPr/>
          <a:lstStyle>
            <a:lvl1pPr>
              <a:defRPr sz="1307"/>
            </a:lvl1pPr>
          </a:lstStyle>
          <a:p>
            <a:endParaRPr lang="en-US"/>
          </a:p>
        </p:txBody>
      </p:sp>
    </p:spTree>
    <p:extLst>
      <p:ext uri="{BB962C8B-B14F-4D97-AF65-F5344CB8AC3E}">
        <p14:creationId xmlns:p14="http://schemas.microsoft.com/office/powerpoint/2010/main" val="8187731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3">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5932878-9461-DB42-8C52-505ED2C582CC}"/>
              </a:ext>
            </a:extLst>
          </p:cNvPr>
          <p:cNvSpPr>
            <a:spLocks noGrp="1"/>
          </p:cNvSpPr>
          <p:nvPr>
            <p:ph type="pic" sz="quarter" idx="11"/>
          </p:nvPr>
        </p:nvSpPr>
        <p:spPr>
          <a:xfrm>
            <a:off x="2503523" y="2708490"/>
            <a:ext cx="1869720" cy="2252547"/>
          </a:xfrm>
          <a:prstGeom prst="rect">
            <a:avLst/>
          </a:prstGeom>
          <a:blipFill>
            <a:blip r:embed="rId2"/>
            <a:srcRect/>
            <a:stretch>
              <a:fillRect l="-8990" r="-8990"/>
            </a:stretch>
          </a:blipFill>
        </p:spPr>
        <p:txBody>
          <a:bodyPr/>
          <a:lstStyle>
            <a:lvl1pPr>
              <a:defRPr sz="1307"/>
            </a:lvl1pPr>
          </a:lstStyle>
          <a:p>
            <a:endParaRPr lang="en-US"/>
          </a:p>
        </p:txBody>
      </p:sp>
    </p:spTree>
    <p:extLst>
      <p:ext uri="{BB962C8B-B14F-4D97-AF65-F5344CB8AC3E}">
        <p14:creationId xmlns:p14="http://schemas.microsoft.com/office/powerpoint/2010/main" val="28520189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4">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10795C7A-F611-EA40-982F-9B7D90C79DEB}"/>
              </a:ext>
            </a:extLst>
          </p:cNvPr>
          <p:cNvSpPr/>
          <p:nvPr userDrawn="1"/>
        </p:nvSpPr>
        <p:spPr>
          <a:xfrm>
            <a:off x="415337" y="1524723"/>
            <a:ext cx="6017342" cy="4806161"/>
          </a:xfrm>
          <a:prstGeom prst="rect">
            <a:avLst/>
          </a:prstGeom>
          <a:blipFill>
            <a:blip r:embed="rId2"/>
            <a:stretch>
              <a:fillRect/>
            </a:stretch>
          </a:blipFill>
          <a:ln w="25400"/>
        </p:spPr>
        <p:txBody>
          <a:bodyPr lIns="16592" tIns="16592" rIns="16592" bIns="16592"/>
          <a:lstStyle/>
          <a:p>
            <a:pPr marL="0" marR="0" defTabSz="558616">
              <a:defRPr sz="7800"/>
            </a:pPr>
            <a:endParaRPr sz="3397" dirty="0">
              <a:solidFill>
                <a:schemeClr val="tx1"/>
              </a:solidFill>
              <a:latin typeface="Arial" panose="020B0604020202020204" pitchFamily="34" charset="0"/>
              <a:cs typeface="Arial" panose="020B0604020202020204" pitchFamily="34" charset="0"/>
            </a:endParaRPr>
          </a:p>
        </p:txBody>
      </p:sp>
      <p:sp>
        <p:nvSpPr>
          <p:cNvPr id="7" name="Picture Placeholder 3">
            <a:extLst>
              <a:ext uri="{FF2B5EF4-FFF2-40B4-BE49-F238E27FC236}">
                <a16:creationId xmlns:a16="http://schemas.microsoft.com/office/drawing/2014/main" id="{A5932878-9461-DB42-8C52-505ED2C582CC}"/>
              </a:ext>
            </a:extLst>
          </p:cNvPr>
          <p:cNvSpPr>
            <a:spLocks noGrp="1"/>
          </p:cNvSpPr>
          <p:nvPr>
            <p:ph type="pic" sz="quarter" idx="11"/>
          </p:nvPr>
        </p:nvSpPr>
        <p:spPr>
          <a:xfrm>
            <a:off x="425321" y="1524723"/>
            <a:ext cx="6007359" cy="4806161"/>
          </a:xfrm>
          <a:prstGeom prst="rect">
            <a:avLst/>
          </a:prstGeom>
          <a:blipFill>
            <a:blip r:embed="rId3"/>
            <a:srcRect/>
            <a:stretch>
              <a:fillRect t="-13818" b="-13818"/>
            </a:stretch>
          </a:blipFill>
        </p:spPr>
        <p:txBody>
          <a:bodyPr/>
          <a:lstStyle>
            <a:lvl1pPr>
              <a:defRPr sz="1307"/>
            </a:lvl1pPr>
          </a:lstStyle>
          <a:p>
            <a:endParaRPr lang="en-US"/>
          </a:p>
        </p:txBody>
      </p:sp>
    </p:spTree>
    <p:extLst>
      <p:ext uri="{BB962C8B-B14F-4D97-AF65-F5344CB8AC3E}">
        <p14:creationId xmlns:p14="http://schemas.microsoft.com/office/powerpoint/2010/main" val="38259705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5932878-9461-DB42-8C52-505ED2C582CC}"/>
              </a:ext>
            </a:extLst>
          </p:cNvPr>
          <p:cNvSpPr>
            <a:spLocks noGrp="1"/>
          </p:cNvSpPr>
          <p:nvPr>
            <p:ph type="pic" sz="quarter" idx="11"/>
          </p:nvPr>
        </p:nvSpPr>
        <p:spPr>
          <a:xfrm>
            <a:off x="434814" y="1211424"/>
            <a:ext cx="6007359" cy="3659685"/>
          </a:xfrm>
          <a:prstGeom prst="rect">
            <a:avLst/>
          </a:prstGeom>
          <a:blipFill>
            <a:blip r:embed="rId2"/>
            <a:srcRect/>
            <a:stretch>
              <a:fillRect t="-33811" b="-33811"/>
            </a:stretch>
          </a:blipFill>
        </p:spPr>
        <p:txBody>
          <a:bodyPr/>
          <a:lstStyle>
            <a:lvl1pPr>
              <a:defRPr sz="1307"/>
            </a:lvl1pPr>
          </a:lstStyle>
          <a:p>
            <a:endParaRPr lang="en-US"/>
          </a:p>
        </p:txBody>
      </p:sp>
    </p:spTree>
    <p:extLst>
      <p:ext uri="{BB962C8B-B14F-4D97-AF65-F5344CB8AC3E}">
        <p14:creationId xmlns:p14="http://schemas.microsoft.com/office/powerpoint/2010/main" val="5064571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F5176C68-E3AD-384F-BD48-B78C7E42CD00}"/>
              </a:ext>
            </a:extLst>
          </p:cNvPr>
          <p:cNvSpPr>
            <a:spLocks noGrp="1"/>
          </p:cNvSpPr>
          <p:nvPr>
            <p:ph type="pic" sz="quarter" idx="10"/>
          </p:nvPr>
        </p:nvSpPr>
        <p:spPr>
          <a:xfrm>
            <a:off x="414798" y="1213542"/>
            <a:ext cx="6017342" cy="5602481"/>
          </a:xfrm>
          <a:prstGeom prst="rect">
            <a:avLst/>
          </a:prstGeom>
          <a:blipFill>
            <a:blip r:embed="rId2"/>
            <a:srcRect/>
            <a:stretch>
              <a:fillRect t="-4838" b="-4838"/>
            </a:stretch>
          </a:blipFill>
        </p:spPr>
        <p:txBody>
          <a:bodyPr/>
          <a:lstStyle>
            <a:lvl1pPr>
              <a:defRPr sz="1307"/>
            </a:lvl1pPr>
          </a:lstStyle>
          <a:p>
            <a:endParaRPr lang="en-US"/>
          </a:p>
        </p:txBody>
      </p:sp>
    </p:spTree>
    <p:extLst>
      <p:ext uri="{BB962C8B-B14F-4D97-AF65-F5344CB8AC3E}">
        <p14:creationId xmlns:p14="http://schemas.microsoft.com/office/powerpoint/2010/main" val="32793235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AF3E5E1F-2BC8-F74E-B436-1FE0C2C9EC1B}"/>
              </a:ext>
            </a:extLst>
          </p:cNvPr>
          <p:cNvSpPr>
            <a:spLocks noGrp="1"/>
          </p:cNvSpPr>
          <p:nvPr>
            <p:ph type="body" sz="quarter" idx="11" hasCustomPrompt="1"/>
          </p:nvPr>
        </p:nvSpPr>
        <p:spPr>
          <a:xfrm>
            <a:off x="488950" y="6481792"/>
            <a:ext cx="5879076" cy="508290"/>
          </a:xfrm>
          <a:prstGeom prst="rect">
            <a:avLst/>
          </a:prstGeom>
        </p:spPr>
        <p:txBody>
          <a:bodyPr/>
          <a:lstStyle>
            <a:lvl2pPr>
              <a:defRPr sz="2787">
                <a:latin typeface="Ubuntu" panose="020B0504030602030204" pitchFamily="34" charset="0"/>
              </a:defRPr>
            </a:lvl2pPr>
          </a:lstStyle>
          <a:p>
            <a:pPr lvl="1"/>
            <a:r>
              <a:rPr lang="en-US" dirty="0"/>
              <a:t>Your Headline Here</a:t>
            </a:r>
          </a:p>
        </p:txBody>
      </p:sp>
      <p:sp>
        <p:nvSpPr>
          <p:cNvPr id="8" name="Text Placeholder 7">
            <a:extLst>
              <a:ext uri="{FF2B5EF4-FFF2-40B4-BE49-F238E27FC236}">
                <a16:creationId xmlns:a16="http://schemas.microsoft.com/office/drawing/2014/main" id="{D00BA103-CD7C-974E-B541-63D1DF483065}"/>
              </a:ext>
            </a:extLst>
          </p:cNvPr>
          <p:cNvSpPr>
            <a:spLocks noGrp="1"/>
          </p:cNvSpPr>
          <p:nvPr>
            <p:ph type="body" sz="quarter" idx="10" hasCustomPrompt="1"/>
          </p:nvPr>
        </p:nvSpPr>
        <p:spPr>
          <a:xfrm>
            <a:off x="488950" y="522409"/>
            <a:ext cx="5879076" cy="508290"/>
          </a:xfrm>
          <a:prstGeom prst="rect">
            <a:avLst/>
          </a:prstGeom>
        </p:spPr>
        <p:txBody>
          <a:bodyPr/>
          <a:lstStyle>
            <a:lvl2pPr>
              <a:defRPr sz="2787">
                <a:latin typeface="Ubuntu" panose="020B0504030602030204" pitchFamily="34" charset="0"/>
              </a:defRPr>
            </a:lvl2pPr>
          </a:lstStyle>
          <a:p>
            <a:pPr lvl="1"/>
            <a:r>
              <a:rPr lang="en-US" dirty="0"/>
              <a:t>Your Title Here</a:t>
            </a:r>
          </a:p>
        </p:txBody>
      </p:sp>
      <p:sp>
        <p:nvSpPr>
          <p:cNvPr id="6" name="Line">
            <a:extLst>
              <a:ext uri="{FF2B5EF4-FFF2-40B4-BE49-F238E27FC236}">
                <a16:creationId xmlns:a16="http://schemas.microsoft.com/office/drawing/2014/main" id="{21642C95-0E04-7F4A-A874-9E57B35BA581}"/>
              </a:ext>
            </a:extLst>
          </p:cNvPr>
          <p:cNvSpPr/>
          <p:nvPr userDrawn="1"/>
        </p:nvSpPr>
        <p:spPr>
          <a:xfrm>
            <a:off x="3253346" y="7204628"/>
            <a:ext cx="369465" cy="0"/>
          </a:xfrm>
          <a:prstGeom prst="line">
            <a:avLst/>
          </a:prstGeom>
          <a:ln w="127000">
            <a:solidFill>
              <a:schemeClr val="accent5"/>
            </a:solidFill>
            <a:miter lim="400000"/>
          </a:ln>
        </p:spPr>
        <p:txBody>
          <a:bodyPr lIns="0" tIns="0" rIns="0" bIns="0"/>
          <a:lstStyle/>
          <a:p>
            <a:pPr marL="0" marR="0" algn="l" defTabSz="199111">
              <a:defRPr sz="1200">
                <a:uFillTx/>
                <a:latin typeface="Helvetica"/>
                <a:ea typeface="Helvetica"/>
                <a:cs typeface="Helvetica"/>
                <a:sym typeface="Helvetica"/>
              </a:defRPr>
            </a:pPr>
            <a:endParaRPr sz="523" dirty="0">
              <a:solidFill>
                <a:schemeClr val="tx1"/>
              </a:solidFill>
              <a:latin typeface="Arial" panose="020B0604020202020204" pitchFamily="34" charset="0"/>
              <a:cs typeface="Arial" panose="020B0604020202020204" pitchFamily="34" charset="0"/>
            </a:endParaRPr>
          </a:p>
        </p:txBody>
      </p:sp>
      <p:sp>
        <p:nvSpPr>
          <p:cNvPr id="10" name="Text Placeholder 7">
            <a:extLst>
              <a:ext uri="{FF2B5EF4-FFF2-40B4-BE49-F238E27FC236}">
                <a16:creationId xmlns:a16="http://schemas.microsoft.com/office/drawing/2014/main" id="{C696394D-81E5-C241-8303-4EA4EF1A8128}"/>
              </a:ext>
            </a:extLst>
          </p:cNvPr>
          <p:cNvSpPr>
            <a:spLocks noGrp="1"/>
          </p:cNvSpPr>
          <p:nvPr>
            <p:ph type="body" sz="quarter" idx="12" hasCustomPrompt="1"/>
          </p:nvPr>
        </p:nvSpPr>
        <p:spPr>
          <a:xfrm>
            <a:off x="488950" y="7527416"/>
            <a:ext cx="5879076" cy="1856169"/>
          </a:xfrm>
          <a:prstGeom prst="rect">
            <a:avLst/>
          </a:prstGeom>
        </p:spPr>
        <p:txBody>
          <a:bodyPr/>
          <a:lstStyle>
            <a:lvl2pPr>
              <a:defRPr sz="1307">
                <a:latin typeface="+mn-lt"/>
              </a:defRPr>
            </a:lvl2pPr>
          </a:lstStyle>
          <a:p>
            <a:pPr lvl="1"/>
            <a:r>
              <a:rPr lang="en-US" dirty="0"/>
              <a:t>Your text here</a:t>
            </a:r>
          </a:p>
        </p:txBody>
      </p:sp>
    </p:spTree>
    <p:extLst>
      <p:ext uri="{BB962C8B-B14F-4D97-AF65-F5344CB8AC3E}">
        <p14:creationId xmlns:p14="http://schemas.microsoft.com/office/powerpoint/2010/main" val="7848391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B45749-13B1-FE44-9D45-67726B230802}"/>
              </a:ext>
            </a:extLst>
          </p:cNvPr>
          <p:cNvSpPr>
            <a:spLocks noGrp="1"/>
          </p:cNvSpPr>
          <p:nvPr>
            <p:ph type="pic" sz="quarter" idx="10"/>
          </p:nvPr>
        </p:nvSpPr>
        <p:spPr>
          <a:xfrm>
            <a:off x="2707537" y="2015057"/>
            <a:ext cx="1447301" cy="1477923"/>
          </a:xfrm>
          <a:prstGeom prst="rect">
            <a:avLst/>
          </a:prstGeom>
          <a:blipFill>
            <a:blip r:embed="rId2"/>
            <a:srcRect/>
            <a:stretch>
              <a:fillRect/>
            </a:stretch>
          </a:blipFill>
        </p:spPr>
        <p:txBody>
          <a:bodyPr/>
          <a:lstStyle>
            <a:lvl1pPr>
              <a:defRPr sz="1307"/>
            </a:lvl1pPr>
          </a:lstStyle>
          <a:p>
            <a:endParaRPr lang="en-US"/>
          </a:p>
        </p:txBody>
      </p:sp>
    </p:spTree>
    <p:extLst>
      <p:ext uri="{BB962C8B-B14F-4D97-AF65-F5344CB8AC3E}">
        <p14:creationId xmlns:p14="http://schemas.microsoft.com/office/powerpoint/2010/main" val="12818974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ject Detail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B45749-13B1-FE44-9D45-67726B230802}"/>
              </a:ext>
            </a:extLst>
          </p:cNvPr>
          <p:cNvSpPr>
            <a:spLocks noGrp="1"/>
          </p:cNvSpPr>
          <p:nvPr>
            <p:ph type="pic" sz="quarter" idx="10"/>
          </p:nvPr>
        </p:nvSpPr>
        <p:spPr>
          <a:xfrm>
            <a:off x="424303" y="1202067"/>
            <a:ext cx="6009394" cy="3880829"/>
          </a:xfrm>
          <a:prstGeom prst="rect">
            <a:avLst/>
          </a:prstGeom>
          <a:blipFill>
            <a:blip r:embed="rId2"/>
            <a:srcRect/>
            <a:stretch>
              <a:fillRect t="-29062" b="-29062"/>
            </a:stretch>
          </a:blipFill>
        </p:spPr>
        <p:txBody>
          <a:bodyPr/>
          <a:lstStyle>
            <a:lvl1pPr>
              <a:defRPr sz="1307"/>
            </a:lvl1pPr>
          </a:lstStyle>
          <a:p>
            <a:endParaRPr lang="en-US"/>
          </a:p>
        </p:txBody>
      </p:sp>
    </p:spTree>
    <p:extLst>
      <p:ext uri="{BB962C8B-B14F-4D97-AF65-F5344CB8AC3E}">
        <p14:creationId xmlns:p14="http://schemas.microsoft.com/office/powerpoint/2010/main" val="14638425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Need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BB45749-13B1-FE44-9D45-67726B230802}"/>
              </a:ext>
            </a:extLst>
          </p:cNvPr>
          <p:cNvSpPr>
            <a:spLocks noGrp="1"/>
          </p:cNvSpPr>
          <p:nvPr>
            <p:ph type="pic" sz="quarter" idx="10"/>
          </p:nvPr>
        </p:nvSpPr>
        <p:spPr>
          <a:xfrm>
            <a:off x="2397037" y="1230362"/>
            <a:ext cx="2091138" cy="4689215"/>
          </a:xfrm>
          <a:prstGeom prst="roundRect">
            <a:avLst>
              <a:gd name="adj" fmla="val 12506"/>
            </a:avLst>
          </a:prstGeom>
          <a:blipFill>
            <a:blip r:embed="rId2"/>
            <a:srcRect/>
            <a:stretch>
              <a:fillRect l="-59798" r="-59798"/>
            </a:stretch>
          </a:blipFill>
        </p:spPr>
        <p:txBody>
          <a:bodyPr/>
          <a:lstStyle>
            <a:lvl1pPr>
              <a:defRPr sz="1307"/>
            </a:lvl1pPr>
          </a:lstStyle>
          <a:p>
            <a:endParaRPr lang="en-US"/>
          </a:p>
        </p:txBody>
      </p:sp>
    </p:spTree>
    <p:extLst>
      <p:ext uri="{BB962C8B-B14F-4D97-AF65-F5344CB8AC3E}">
        <p14:creationId xmlns:p14="http://schemas.microsoft.com/office/powerpoint/2010/main" val="41994366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B62C118-C3C7-9643-B0F3-69000B0E91BD}"/>
              </a:ext>
            </a:extLst>
          </p:cNvPr>
          <p:cNvSpPr>
            <a:spLocks noGrp="1"/>
          </p:cNvSpPr>
          <p:nvPr>
            <p:ph type="pic" sz="quarter" idx="10"/>
          </p:nvPr>
        </p:nvSpPr>
        <p:spPr>
          <a:xfrm>
            <a:off x="0" y="0"/>
            <a:ext cx="6858000" cy="4585902"/>
          </a:xfrm>
          <a:prstGeom prst="flowChartOffpageConnector">
            <a:avLst/>
          </a:prstGeom>
          <a:blipFill>
            <a:blip r:embed="rId2"/>
            <a:srcRect/>
            <a:stretch>
              <a:fillRect t="-26355" b="-26355"/>
            </a:stretch>
          </a:blipFill>
        </p:spPr>
        <p:txBody>
          <a:bodyPr/>
          <a:lstStyle/>
          <a:p>
            <a:endParaRPr lang="en-US"/>
          </a:p>
        </p:txBody>
      </p:sp>
    </p:spTree>
    <p:extLst>
      <p:ext uri="{BB962C8B-B14F-4D97-AF65-F5344CB8AC3E}">
        <p14:creationId xmlns:p14="http://schemas.microsoft.com/office/powerpoint/2010/main" val="299692716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Managem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61E3D6F-9E3F-5D43-8725-4F026BB14641}"/>
              </a:ext>
            </a:extLst>
          </p:cNvPr>
          <p:cNvSpPr>
            <a:spLocks noGrp="1"/>
          </p:cNvSpPr>
          <p:nvPr>
            <p:ph type="pic" sz="quarter" idx="10"/>
          </p:nvPr>
        </p:nvSpPr>
        <p:spPr>
          <a:xfrm>
            <a:off x="2502317" y="1993094"/>
            <a:ext cx="1877310" cy="1917030"/>
          </a:xfrm>
          <a:prstGeom prst="rect">
            <a:avLst/>
          </a:prstGeom>
          <a:blipFill>
            <a:blip r:embed="rId2"/>
            <a:srcRect/>
            <a:stretch>
              <a:fillRect/>
            </a:stretch>
          </a:blipFill>
        </p:spPr>
        <p:txBody>
          <a:bodyPr/>
          <a:lstStyle>
            <a:lvl1pPr>
              <a:defRPr sz="1307"/>
            </a:lvl1pPr>
          </a:lstStyle>
          <a:p>
            <a:endParaRPr lang="en-US"/>
          </a:p>
        </p:txBody>
      </p:sp>
    </p:spTree>
    <p:extLst>
      <p:ext uri="{BB962C8B-B14F-4D97-AF65-F5344CB8AC3E}">
        <p14:creationId xmlns:p14="http://schemas.microsoft.com/office/powerpoint/2010/main" val="20142888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agement Team">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61E3D6F-9E3F-5D43-8725-4F026BB14641}"/>
              </a:ext>
            </a:extLst>
          </p:cNvPr>
          <p:cNvSpPr>
            <a:spLocks noGrp="1"/>
          </p:cNvSpPr>
          <p:nvPr>
            <p:ph type="pic" sz="quarter" idx="10"/>
          </p:nvPr>
        </p:nvSpPr>
        <p:spPr>
          <a:xfrm>
            <a:off x="427620" y="1296760"/>
            <a:ext cx="1877310" cy="1917030"/>
          </a:xfrm>
          <a:prstGeom prst="rect">
            <a:avLst/>
          </a:prstGeom>
          <a:blipFill>
            <a:blip r:embed="rId2"/>
            <a:srcRect/>
            <a:stretch>
              <a:fillRect/>
            </a:stretch>
          </a:blipFill>
        </p:spPr>
        <p:txBody>
          <a:bodyPr/>
          <a:lstStyle>
            <a:lvl1pPr>
              <a:defRPr sz="1307"/>
            </a:lvl1pPr>
          </a:lstStyle>
          <a:p>
            <a:endParaRPr lang="en-US"/>
          </a:p>
        </p:txBody>
      </p:sp>
      <p:sp>
        <p:nvSpPr>
          <p:cNvPr id="7" name="Picture Placeholder 3">
            <a:extLst>
              <a:ext uri="{FF2B5EF4-FFF2-40B4-BE49-F238E27FC236}">
                <a16:creationId xmlns:a16="http://schemas.microsoft.com/office/drawing/2014/main" id="{74E24435-CB57-DB41-9002-5408E10B7652}"/>
              </a:ext>
            </a:extLst>
          </p:cNvPr>
          <p:cNvSpPr>
            <a:spLocks noGrp="1"/>
          </p:cNvSpPr>
          <p:nvPr>
            <p:ph type="pic" sz="quarter" idx="11"/>
          </p:nvPr>
        </p:nvSpPr>
        <p:spPr>
          <a:xfrm>
            <a:off x="427620" y="4292280"/>
            <a:ext cx="1877310" cy="1917030"/>
          </a:xfrm>
          <a:prstGeom prst="rect">
            <a:avLst/>
          </a:prstGeom>
          <a:blipFill>
            <a:blip r:embed="rId2"/>
            <a:srcRect/>
            <a:stretch>
              <a:fillRect/>
            </a:stretch>
          </a:blipFill>
        </p:spPr>
        <p:txBody>
          <a:bodyPr/>
          <a:lstStyle>
            <a:lvl1pPr>
              <a:defRPr sz="1307"/>
            </a:lvl1pPr>
          </a:lstStyle>
          <a:p>
            <a:endParaRPr lang="en-US"/>
          </a:p>
        </p:txBody>
      </p:sp>
      <p:sp>
        <p:nvSpPr>
          <p:cNvPr id="8" name="Picture Placeholder 3">
            <a:extLst>
              <a:ext uri="{FF2B5EF4-FFF2-40B4-BE49-F238E27FC236}">
                <a16:creationId xmlns:a16="http://schemas.microsoft.com/office/drawing/2014/main" id="{18993E78-D7A5-BF41-A8C0-447FBE8A7338}"/>
              </a:ext>
            </a:extLst>
          </p:cNvPr>
          <p:cNvSpPr>
            <a:spLocks noGrp="1"/>
          </p:cNvSpPr>
          <p:nvPr>
            <p:ph type="pic" sz="quarter" idx="12"/>
          </p:nvPr>
        </p:nvSpPr>
        <p:spPr>
          <a:xfrm>
            <a:off x="427620" y="7274246"/>
            <a:ext cx="1877310" cy="1917030"/>
          </a:xfrm>
          <a:prstGeom prst="rect">
            <a:avLst/>
          </a:prstGeom>
          <a:blipFill>
            <a:blip r:embed="rId2"/>
            <a:srcRect/>
            <a:stretch>
              <a:fillRect/>
            </a:stretch>
          </a:blipFill>
        </p:spPr>
        <p:txBody>
          <a:bodyPr/>
          <a:lstStyle>
            <a:lvl1pPr>
              <a:defRPr sz="1307"/>
            </a:lvl1pPr>
          </a:lstStyle>
          <a:p>
            <a:endParaRPr lang="en-US"/>
          </a:p>
        </p:txBody>
      </p:sp>
    </p:spTree>
    <p:extLst>
      <p:ext uri="{BB962C8B-B14F-4D97-AF65-F5344CB8AC3E}">
        <p14:creationId xmlns:p14="http://schemas.microsoft.com/office/powerpoint/2010/main" val="1075611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ersonnel">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ADD02FB-7659-424B-92E5-5A607F71C7F9}"/>
              </a:ext>
            </a:extLst>
          </p:cNvPr>
          <p:cNvSpPr/>
          <p:nvPr userDrawn="1"/>
        </p:nvSpPr>
        <p:spPr>
          <a:xfrm>
            <a:off x="1199264" y="1683004"/>
            <a:ext cx="1228954" cy="1275986"/>
          </a:xfrm>
          <a:prstGeom prst="rect">
            <a:avLst/>
          </a:prstGeom>
          <a:blipFill>
            <a:blip r:embed="rId2"/>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2" name="Rectangle">
            <a:extLst>
              <a:ext uri="{FF2B5EF4-FFF2-40B4-BE49-F238E27FC236}">
                <a16:creationId xmlns:a16="http://schemas.microsoft.com/office/drawing/2014/main" id="{60358EE9-8070-6C48-A461-9F35A378BFC2}"/>
              </a:ext>
            </a:extLst>
          </p:cNvPr>
          <p:cNvSpPr/>
          <p:nvPr userDrawn="1"/>
        </p:nvSpPr>
        <p:spPr>
          <a:xfrm>
            <a:off x="1199264" y="4176100"/>
            <a:ext cx="1228954" cy="1275986"/>
          </a:xfrm>
          <a:prstGeom prst="rect">
            <a:avLst/>
          </a:prstGeom>
          <a:blipFill>
            <a:blip r:embed="rId3"/>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3" name="Rectangle">
            <a:extLst>
              <a:ext uri="{FF2B5EF4-FFF2-40B4-BE49-F238E27FC236}">
                <a16:creationId xmlns:a16="http://schemas.microsoft.com/office/drawing/2014/main" id="{73E58C6C-BD9E-BD41-8FB8-A3CA0B3F68E7}"/>
              </a:ext>
            </a:extLst>
          </p:cNvPr>
          <p:cNvSpPr/>
          <p:nvPr userDrawn="1"/>
        </p:nvSpPr>
        <p:spPr>
          <a:xfrm>
            <a:off x="4316540" y="1683004"/>
            <a:ext cx="1228954" cy="1275986"/>
          </a:xfrm>
          <a:prstGeom prst="rect">
            <a:avLst/>
          </a:prstGeom>
          <a:blipFill>
            <a:blip r:embed="rId4"/>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4" name="Rectangle">
            <a:extLst>
              <a:ext uri="{FF2B5EF4-FFF2-40B4-BE49-F238E27FC236}">
                <a16:creationId xmlns:a16="http://schemas.microsoft.com/office/drawing/2014/main" id="{E081170F-09AB-2145-848C-B4CB07A50277}"/>
              </a:ext>
            </a:extLst>
          </p:cNvPr>
          <p:cNvSpPr/>
          <p:nvPr userDrawn="1"/>
        </p:nvSpPr>
        <p:spPr>
          <a:xfrm>
            <a:off x="4316540" y="4176100"/>
            <a:ext cx="1228954" cy="1275986"/>
          </a:xfrm>
          <a:prstGeom prst="rect">
            <a:avLst/>
          </a:prstGeom>
          <a:blipFill>
            <a:blip r:embed="rId5"/>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5" name="Rectangle">
            <a:extLst>
              <a:ext uri="{FF2B5EF4-FFF2-40B4-BE49-F238E27FC236}">
                <a16:creationId xmlns:a16="http://schemas.microsoft.com/office/drawing/2014/main" id="{5A55AEE2-395E-3A42-B7E1-A2ADFE6577C2}"/>
              </a:ext>
            </a:extLst>
          </p:cNvPr>
          <p:cNvSpPr/>
          <p:nvPr userDrawn="1"/>
        </p:nvSpPr>
        <p:spPr>
          <a:xfrm>
            <a:off x="1200122" y="6658594"/>
            <a:ext cx="1228954" cy="1275986"/>
          </a:xfrm>
          <a:prstGeom prst="rect">
            <a:avLst/>
          </a:prstGeom>
          <a:blipFill>
            <a:blip r:embed="rId6"/>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6" name="Rectangle">
            <a:extLst>
              <a:ext uri="{FF2B5EF4-FFF2-40B4-BE49-F238E27FC236}">
                <a16:creationId xmlns:a16="http://schemas.microsoft.com/office/drawing/2014/main" id="{49890B86-CC8F-C44A-878F-0DA762C7DB49}"/>
              </a:ext>
            </a:extLst>
          </p:cNvPr>
          <p:cNvSpPr/>
          <p:nvPr userDrawn="1"/>
        </p:nvSpPr>
        <p:spPr>
          <a:xfrm>
            <a:off x="4317399" y="6658594"/>
            <a:ext cx="1228954" cy="1275986"/>
          </a:xfrm>
          <a:prstGeom prst="rect">
            <a:avLst/>
          </a:prstGeom>
          <a:blipFill>
            <a:blip r:embed="rId7"/>
            <a:stretch>
              <a:fillRect/>
            </a:stretch>
          </a:blipFill>
          <a:ln w="12700">
            <a:miter lim="400000"/>
          </a:ln>
        </p:spPr>
        <p:txBody>
          <a:bodyPr lIns="22123" tIns="22123" rIns="22123" bIns="22123" anchor="ctr"/>
          <a:lstStyle/>
          <a:p>
            <a:pPr marL="0" marR="0" defTabSz="254419">
              <a:defRPr sz="3000">
                <a:solidFill>
                  <a:srgbClr val="303030"/>
                </a:solidFill>
                <a:effectLst>
                  <a:outerShdw blurRad="38100" dist="12700" dir="5400000" rotWithShape="0">
                    <a:srgbClr val="000000">
                      <a:alpha val="50000"/>
                    </a:srgbClr>
                  </a:outerShdw>
                </a:effectLst>
                <a:uFillTx/>
                <a:latin typeface="Ubuntu"/>
                <a:ea typeface="Ubuntu"/>
                <a:cs typeface="Ubuntu"/>
                <a:sym typeface="Ubuntu"/>
              </a:defRPr>
            </a:pPr>
            <a:endParaRPr sz="1307">
              <a:solidFill>
                <a:schemeClr val="tx1"/>
              </a:solidFill>
            </a:endParaRPr>
          </a:p>
        </p:txBody>
      </p:sp>
      <p:sp>
        <p:nvSpPr>
          <p:cNvPr id="17" name="Picture Placeholder 3">
            <a:extLst>
              <a:ext uri="{FF2B5EF4-FFF2-40B4-BE49-F238E27FC236}">
                <a16:creationId xmlns:a16="http://schemas.microsoft.com/office/drawing/2014/main" id="{EB496E82-F1C8-C04B-858E-BF762B7C67F0}"/>
              </a:ext>
            </a:extLst>
          </p:cNvPr>
          <p:cNvSpPr>
            <a:spLocks noGrp="1"/>
          </p:cNvSpPr>
          <p:nvPr>
            <p:ph type="pic" sz="quarter" idx="10"/>
          </p:nvPr>
        </p:nvSpPr>
        <p:spPr>
          <a:xfrm>
            <a:off x="1199265" y="1683003"/>
            <a:ext cx="1259931" cy="1286589"/>
          </a:xfrm>
          <a:prstGeom prst="rect">
            <a:avLst/>
          </a:prstGeom>
          <a:blipFill>
            <a:blip r:embed="rId8"/>
            <a:srcRect/>
            <a:stretch>
              <a:fillRect/>
            </a:stretch>
          </a:blipFill>
        </p:spPr>
        <p:txBody>
          <a:bodyPr/>
          <a:lstStyle>
            <a:lvl1pPr>
              <a:defRPr sz="1307"/>
            </a:lvl1pPr>
          </a:lstStyle>
          <a:p>
            <a:endParaRPr lang="en-US"/>
          </a:p>
        </p:txBody>
      </p:sp>
      <p:sp>
        <p:nvSpPr>
          <p:cNvPr id="18" name="Picture Placeholder 3">
            <a:extLst>
              <a:ext uri="{FF2B5EF4-FFF2-40B4-BE49-F238E27FC236}">
                <a16:creationId xmlns:a16="http://schemas.microsoft.com/office/drawing/2014/main" id="{6CFD848D-7A7E-5F42-A912-7A0FF16DEFD5}"/>
              </a:ext>
            </a:extLst>
          </p:cNvPr>
          <p:cNvSpPr>
            <a:spLocks noGrp="1"/>
          </p:cNvSpPr>
          <p:nvPr>
            <p:ph type="pic" sz="quarter" idx="11"/>
          </p:nvPr>
        </p:nvSpPr>
        <p:spPr>
          <a:xfrm>
            <a:off x="4318549" y="1683003"/>
            <a:ext cx="1259931" cy="1286589"/>
          </a:xfrm>
          <a:prstGeom prst="rect">
            <a:avLst/>
          </a:prstGeom>
          <a:blipFill>
            <a:blip r:embed="rId8"/>
            <a:srcRect/>
            <a:stretch>
              <a:fillRect/>
            </a:stretch>
          </a:blipFill>
        </p:spPr>
        <p:txBody>
          <a:bodyPr/>
          <a:lstStyle>
            <a:lvl1pPr>
              <a:defRPr sz="1307"/>
            </a:lvl1pPr>
          </a:lstStyle>
          <a:p>
            <a:endParaRPr lang="en-US"/>
          </a:p>
        </p:txBody>
      </p:sp>
      <p:sp>
        <p:nvSpPr>
          <p:cNvPr id="19" name="Picture Placeholder 3">
            <a:extLst>
              <a:ext uri="{FF2B5EF4-FFF2-40B4-BE49-F238E27FC236}">
                <a16:creationId xmlns:a16="http://schemas.microsoft.com/office/drawing/2014/main" id="{BB5D2241-1E26-B949-A825-F81AAA5B99AC}"/>
              </a:ext>
            </a:extLst>
          </p:cNvPr>
          <p:cNvSpPr>
            <a:spLocks noGrp="1"/>
          </p:cNvSpPr>
          <p:nvPr>
            <p:ph type="pic" sz="quarter" idx="12"/>
          </p:nvPr>
        </p:nvSpPr>
        <p:spPr>
          <a:xfrm>
            <a:off x="1199265" y="4177011"/>
            <a:ext cx="1259931" cy="1286589"/>
          </a:xfrm>
          <a:prstGeom prst="rect">
            <a:avLst/>
          </a:prstGeom>
          <a:blipFill>
            <a:blip r:embed="rId8"/>
            <a:srcRect/>
            <a:stretch>
              <a:fillRect/>
            </a:stretch>
          </a:blipFill>
        </p:spPr>
        <p:txBody>
          <a:bodyPr/>
          <a:lstStyle>
            <a:lvl1pPr>
              <a:defRPr sz="1307"/>
            </a:lvl1pPr>
          </a:lstStyle>
          <a:p>
            <a:endParaRPr lang="en-US"/>
          </a:p>
        </p:txBody>
      </p:sp>
      <p:sp>
        <p:nvSpPr>
          <p:cNvPr id="20" name="Picture Placeholder 3">
            <a:extLst>
              <a:ext uri="{FF2B5EF4-FFF2-40B4-BE49-F238E27FC236}">
                <a16:creationId xmlns:a16="http://schemas.microsoft.com/office/drawing/2014/main" id="{EA6E55A9-7C31-CC41-9B8B-C73F3EFE7B37}"/>
              </a:ext>
            </a:extLst>
          </p:cNvPr>
          <p:cNvSpPr>
            <a:spLocks noGrp="1"/>
          </p:cNvSpPr>
          <p:nvPr>
            <p:ph type="pic" sz="quarter" idx="13"/>
          </p:nvPr>
        </p:nvSpPr>
        <p:spPr>
          <a:xfrm>
            <a:off x="4318549" y="4177011"/>
            <a:ext cx="1259931" cy="1286589"/>
          </a:xfrm>
          <a:prstGeom prst="rect">
            <a:avLst/>
          </a:prstGeom>
          <a:blipFill>
            <a:blip r:embed="rId8"/>
            <a:srcRect/>
            <a:stretch>
              <a:fillRect/>
            </a:stretch>
          </a:blipFill>
        </p:spPr>
        <p:txBody>
          <a:bodyPr/>
          <a:lstStyle>
            <a:lvl1pPr>
              <a:defRPr sz="1307"/>
            </a:lvl1pPr>
          </a:lstStyle>
          <a:p>
            <a:endParaRPr lang="en-US"/>
          </a:p>
        </p:txBody>
      </p:sp>
      <p:sp>
        <p:nvSpPr>
          <p:cNvPr id="21" name="Picture Placeholder 3">
            <a:extLst>
              <a:ext uri="{FF2B5EF4-FFF2-40B4-BE49-F238E27FC236}">
                <a16:creationId xmlns:a16="http://schemas.microsoft.com/office/drawing/2014/main" id="{0CCE24A2-923D-184E-9C9F-7FF300D71568}"/>
              </a:ext>
            </a:extLst>
          </p:cNvPr>
          <p:cNvSpPr>
            <a:spLocks noGrp="1"/>
          </p:cNvSpPr>
          <p:nvPr>
            <p:ph type="pic" sz="quarter" idx="14"/>
          </p:nvPr>
        </p:nvSpPr>
        <p:spPr>
          <a:xfrm>
            <a:off x="1199265" y="6657465"/>
            <a:ext cx="1259931" cy="1286589"/>
          </a:xfrm>
          <a:prstGeom prst="rect">
            <a:avLst/>
          </a:prstGeom>
          <a:blipFill>
            <a:blip r:embed="rId8"/>
            <a:srcRect/>
            <a:stretch>
              <a:fillRect/>
            </a:stretch>
          </a:blipFill>
        </p:spPr>
        <p:txBody>
          <a:bodyPr/>
          <a:lstStyle>
            <a:lvl1pPr>
              <a:defRPr sz="1307"/>
            </a:lvl1pPr>
          </a:lstStyle>
          <a:p>
            <a:endParaRPr lang="en-US"/>
          </a:p>
        </p:txBody>
      </p:sp>
      <p:sp>
        <p:nvSpPr>
          <p:cNvPr id="22" name="Picture Placeholder 3">
            <a:extLst>
              <a:ext uri="{FF2B5EF4-FFF2-40B4-BE49-F238E27FC236}">
                <a16:creationId xmlns:a16="http://schemas.microsoft.com/office/drawing/2014/main" id="{3ABDA2E9-7B04-184D-9F1A-E7735D5241CE}"/>
              </a:ext>
            </a:extLst>
          </p:cNvPr>
          <p:cNvSpPr>
            <a:spLocks noGrp="1"/>
          </p:cNvSpPr>
          <p:nvPr>
            <p:ph type="pic" sz="quarter" idx="15"/>
          </p:nvPr>
        </p:nvSpPr>
        <p:spPr>
          <a:xfrm>
            <a:off x="4318549" y="6657465"/>
            <a:ext cx="1259931" cy="1286589"/>
          </a:xfrm>
          <a:prstGeom prst="rect">
            <a:avLst/>
          </a:prstGeom>
          <a:blipFill>
            <a:blip r:embed="rId8"/>
            <a:srcRect/>
            <a:stretch>
              <a:fillRect/>
            </a:stretch>
          </a:blipFill>
        </p:spPr>
        <p:txBody>
          <a:bodyPr/>
          <a:lstStyle>
            <a:lvl1pPr>
              <a:defRPr sz="1307"/>
            </a:lvl1pPr>
          </a:lstStyle>
          <a:p>
            <a:endParaRPr lang="en-US"/>
          </a:p>
        </p:txBody>
      </p:sp>
    </p:spTree>
    <p:extLst>
      <p:ext uri="{BB962C8B-B14F-4D97-AF65-F5344CB8AC3E}">
        <p14:creationId xmlns:p14="http://schemas.microsoft.com/office/powerpoint/2010/main" val="353675625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65695"/>
      </p:ext>
    </p:extLst>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ransition spd="med"/>
  <p:txStyles>
    <p:titleStyle>
      <a:lvl1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1pPr>
      <a:lvl2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2pPr>
      <a:lvl3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3pPr>
      <a:lvl4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4pPr>
      <a:lvl5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5pPr>
      <a:lvl6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6pPr>
      <a:lvl7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7pPr>
      <a:lvl8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8pPr>
      <a:lvl9pPr marL="39799" marR="39799" indent="0" algn="ctr" defTabSz="895998" latinLnBrk="0">
        <a:lnSpc>
          <a:spcPct val="100000"/>
        </a:lnSpc>
        <a:spcBef>
          <a:spcPts val="0"/>
        </a:spcBef>
        <a:spcAft>
          <a:spcPts val="0"/>
        </a:spcAft>
        <a:buClrTx/>
        <a:buSzTx/>
        <a:buFontTx/>
        <a:buNone/>
        <a:tabLst/>
        <a:defRPr sz="5052" b="0" i="0" u="none" strike="noStrike" cap="none" spc="0" baseline="0">
          <a:ln>
            <a:noFill/>
          </a:ln>
          <a:solidFill>
            <a:srgbClr val="232323"/>
          </a:solidFill>
          <a:uFill>
            <a:solidFill>
              <a:srgbClr val="232323"/>
            </a:solidFill>
          </a:uFill>
          <a:latin typeface="+mn-lt"/>
          <a:ea typeface="+mn-ea"/>
          <a:cs typeface="+mn-cs"/>
          <a:sym typeface="Helvetica Neue"/>
        </a:defRPr>
      </a:lvl9pPr>
    </p:titleStyle>
    <p:bodyStyle>
      <a:lvl1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1pPr>
      <a:lvl2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2pPr>
      <a:lvl3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3pPr>
      <a:lvl4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4pPr>
      <a:lvl5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Arial" panose="020B0604020202020204" pitchFamily="34" charset="0"/>
          <a:ea typeface="+mn-ea"/>
          <a:cs typeface="Arial" panose="020B0604020202020204" pitchFamily="34" charset="0"/>
          <a:sym typeface="Helvetica Neue"/>
        </a:defRPr>
      </a:lvl5pPr>
      <a:lvl6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mn-lt"/>
          <a:ea typeface="+mn-ea"/>
          <a:cs typeface="+mn-cs"/>
          <a:sym typeface="Helvetica Neue"/>
        </a:defRPr>
      </a:lvl6pPr>
      <a:lvl7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mn-lt"/>
          <a:ea typeface="+mn-ea"/>
          <a:cs typeface="+mn-cs"/>
          <a:sym typeface="Helvetica Neue"/>
        </a:defRPr>
      </a:lvl7pPr>
      <a:lvl8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mn-lt"/>
          <a:ea typeface="+mn-ea"/>
          <a:cs typeface="+mn-cs"/>
          <a:sym typeface="Helvetica Neue"/>
        </a:defRPr>
      </a:lvl8pPr>
      <a:lvl9pPr marL="375607" marR="39799" indent="-335808" algn="ctr" defTabSz="895998" latinLnBrk="0">
        <a:lnSpc>
          <a:spcPct val="100000"/>
        </a:lnSpc>
        <a:spcBef>
          <a:spcPts val="0"/>
        </a:spcBef>
        <a:spcAft>
          <a:spcPts val="0"/>
        </a:spcAft>
        <a:buClrTx/>
        <a:buSzTx/>
        <a:buFontTx/>
        <a:buNone/>
        <a:tabLst/>
        <a:defRPr sz="2090" b="0" i="0" u="none" strike="noStrike" cap="none" spc="0" baseline="0">
          <a:ln>
            <a:noFill/>
          </a:ln>
          <a:solidFill>
            <a:srgbClr val="232323"/>
          </a:solidFill>
          <a:uFill>
            <a:solidFill>
              <a:srgbClr val="232323"/>
            </a:solidFill>
          </a:uFill>
          <a:latin typeface="+mn-lt"/>
          <a:ea typeface="+mn-ea"/>
          <a:cs typeface="+mn-cs"/>
          <a:sym typeface="Helvetica Neue"/>
        </a:defRPr>
      </a:lvl9pPr>
    </p:bodyStyle>
    <p:otherStyle>
      <a:lvl1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1pPr>
      <a:lvl2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2pPr>
      <a:lvl3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3pPr>
      <a:lvl4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4pPr>
      <a:lvl5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5pPr>
      <a:lvl6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6pPr>
      <a:lvl7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7pPr>
      <a:lvl8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8pPr>
      <a:lvl9pPr marL="0" marR="0" indent="0" algn="ctr" defTabSz="569678" latinLnBrk="0">
        <a:lnSpc>
          <a:spcPct val="100000"/>
        </a:lnSpc>
        <a:spcBef>
          <a:spcPts val="0"/>
        </a:spcBef>
        <a:spcAft>
          <a:spcPts val="0"/>
        </a:spcAft>
        <a:buClrTx/>
        <a:buSzTx/>
        <a:buFontTx/>
        <a:buNone/>
        <a:tabLst/>
        <a:defRPr sz="1219" b="0" i="0" u="none" strike="noStrike" cap="none" spc="0" baseline="0">
          <a:ln>
            <a:noFill/>
          </a:ln>
          <a:solidFill>
            <a:schemeClr val="tx1"/>
          </a:solidFill>
          <a:uFill>
            <a:solidFill>
              <a:srgbClr val="232323"/>
            </a:solidFill>
          </a:uFill>
          <a:latin typeface="+mn-lt"/>
          <a:ea typeface="+mn-ea"/>
          <a:cs typeface="+mn-cs"/>
          <a:sym typeface="Ubuntu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p:cNvSpPr/>
          <p:nvPr/>
        </p:nvSpPr>
        <p:spPr>
          <a:xfrm>
            <a:off x="349099" y="1178651"/>
            <a:ext cx="5984159" cy="5580456"/>
          </a:xfrm>
          <a:prstGeom prst="rect">
            <a:avLst/>
          </a:prstGeom>
          <a:ln w="38100">
            <a:solidFill>
              <a:srgbClr val="978563"/>
            </a:solidFill>
            <a:miter lim="400000"/>
          </a:ln>
        </p:spPr>
        <p:txBody>
          <a:bodyPr lIns="22123" tIns="22123" rIns="22123" bIns="22123" anchor="ct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solidFill>
                <a:schemeClr val="tx1"/>
              </a:solidFill>
              <a:latin typeface="Arial" panose="020B0604020202020204" pitchFamily="34" charset="0"/>
              <a:cs typeface="Arial" panose="020B0604020202020204" pitchFamily="34" charset="0"/>
            </a:endParaRPr>
          </a:p>
        </p:txBody>
      </p:sp>
      <p:sp>
        <p:nvSpPr>
          <p:cNvPr id="36" name="Rectangle"/>
          <p:cNvSpPr/>
          <p:nvPr/>
        </p:nvSpPr>
        <p:spPr>
          <a:xfrm>
            <a:off x="489512" y="7017464"/>
            <a:ext cx="6022873" cy="1753242"/>
          </a:xfrm>
          <a:prstGeom prst="rect">
            <a:avLst/>
          </a:prstGeom>
          <a:solidFill>
            <a:srgbClr val="F4EFE2"/>
          </a:solidFill>
          <a:ln w="12700" cap="flat">
            <a:noFill/>
            <a:miter lim="400000"/>
          </a:ln>
          <a:effectLst/>
        </p:spPr>
        <p:txBody>
          <a:bodyPr wrap="square" lIns="22123" tIns="22123" rIns="22123" bIns="22123" numCol="1" anchor="ctr">
            <a:noAutofit/>
          </a:bodyPr>
          <a:lstStyle/>
          <a:p>
            <a:pPr marL="0" marR="0" indent="0" algn="ctr" defTabSz="254419" rtl="0"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solidFill>
                <a:schemeClr val="tx1"/>
              </a:solidFill>
              <a:latin typeface="Arial" panose="020B0604020202020204" pitchFamily="34" charset="0"/>
              <a:cs typeface="Arial" panose="020B0604020202020204" pitchFamily="34" charset="0"/>
            </a:endParaRPr>
          </a:p>
        </p:txBody>
      </p:sp>
      <p:sp>
        <p:nvSpPr>
          <p:cNvPr id="37" name="Rectangle"/>
          <p:cNvSpPr/>
          <p:nvPr/>
        </p:nvSpPr>
        <p:spPr>
          <a:xfrm>
            <a:off x="489512" y="8842571"/>
            <a:ext cx="6022873" cy="425867"/>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1D7911-333A-60C4-8459-F587A7D56F5C}"/>
              </a:ext>
            </a:extLst>
          </p:cNvPr>
          <p:cNvSpPr txBox="1"/>
          <p:nvPr/>
        </p:nvSpPr>
        <p:spPr>
          <a:xfrm>
            <a:off x="503583" y="8918767"/>
            <a:ext cx="5719233" cy="273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1">
              <a:lnSpc>
                <a:spcPct val="107000"/>
              </a:lnSpc>
              <a:spcAft>
                <a:spcPts val="800"/>
              </a:spcAft>
            </a:pPr>
            <a:r>
              <a:rPr lang="en-US" sz="1100" b="1" dirty="0">
                <a:solidFill>
                  <a:schemeClr val="tx1">
                    <a:lumMod val="75000"/>
                    <a:lumOff val="25000"/>
                  </a:schemeClr>
                </a:solidFill>
                <a:latin typeface="Dubai" panose="020B0503030403030204" pitchFamily="34" charset="-78"/>
                <a:ea typeface="Calibri" panose="020F0502020204030204" pitchFamily="34" charset="0"/>
                <a:cs typeface="Dubai" panose="020B0503030403030204" pitchFamily="34" charset="-78"/>
              </a:rPr>
              <a:t>January 2024</a:t>
            </a:r>
            <a:endParaRPr lang="en-AE" sz="1100" dirty="0">
              <a:solidFill>
                <a:schemeClr val="tx1">
                  <a:lumMod val="75000"/>
                  <a:lumOff val="25000"/>
                </a:schemeClr>
              </a:solidFill>
              <a:effectLst/>
              <a:latin typeface="Dubai" panose="020B0503030403030204" pitchFamily="34" charset="-78"/>
              <a:ea typeface="Calibri" panose="020F0502020204030204" pitchFamily="34" charset="0"/>
              <a:cs typeface="Dubai" panose="020B0503030403030204" pitchFamily="34" charset="-78"/>
            </a:endParaRPr>
          </a:p>
        </p:txBody>
      </p:sp>
      <p:sp>
        <p:nvSpPr>
          <p:cNvPr id="3" name="TextBox 2">
            <a:extLst>
              <a:ext uri="{FF2B5EF4-FFF2-40B4-BE49-F238E27FC236}">
                <a16:creationId xmlns:a16="http://schemas.microsoft.com/office/drawing/2014/main" id="{4170DBF8-C988-3675-5CDE-7A3790497779}"/>
              </a:ext>
            </a:extLst>
          </p:cNvPr>
          <p:cNvSpPr txBox="1"/>
          <p:nvPr/>
        </p:nvSpPr>
        <p:spPr>
          <a:xfrm>
            <a:off x="521258" y="7196948"/>
            <a:ext cx="5650942"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AE" sz="1600" b="1" dirty="0">
                <a:solidFill>
                  <a:srgbClr val="978563"/>
                </a:solidFill>
              </a:rPr>
              <a:t>Study on the solutions to promote digital education for young people and to ensure their protection from online threats.</a:t>
            </a:r>
          </a:p>
        </p:txBody>
      </p:sp>
      <p:sp>
        <p:nvSpPr>
          <p:cNvPr id="8" name="TextBox 7">
            <a:extLst>
              <a:ext uri="{FF2B5EF4-FFF2-40B4-BE49-F238E27FC236}">
                <a16:creationId xmlns:a16="http://schemas.microsoft.com/office/drawing/2014/main" id="{3A02C8E4-0E74-91B1-B2DB-9FE8860DBB8A}"/>
              </a:ext>
            </a:extLst>
          </p:cNvPr>
          <p:cNvSpPr txBox="1"/>
          <p:nvPr/>
        </p:nvSpPr>
        <p:spPr>
          <a:xfrm>
            <a:off x="489512" y="8286302"/>
            <a:ext cx="5719233" cy="273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1">
              <a:lnSpc>
                <a:spcPct val="107000"/>
              </a:lnSpc>
              <a:spcAft>
                <a:spcPts val="800"/>
              </a:spcAft>
            </a:pPr>
            <a:r>
              <a:rPr lang="en-US" sz="1100" b="1" dirty="0">
                <a:solidFill>
                  <a:srgbClr val="837357"/>
                </a:solidFill>
                <a:latin typeface="Dubai" panose="020B0503030403030204" pitchFamily="34" charset="-78"/>
                <a:ea typeface="Calibri" panose="020F0502020204030204" pitchFamily="34" charset="0"/>
                <a:cs typeface="Dubai" panose="020B0503030403030204" pitchFamily="34" charset="-78"/>
              </a:rPr>
              <a:t>Ministry of Education</a:t>
            </a:r>
            <a:endParaRPr lang="en-AE" sz="1100" dirty="0">
              <a:solidFill>
                <a:srgbClr val="837357"/>
              </a:solidFill>
              <a:effectLst/>
              <a:latin typeface="Dubai" panose="020B0503030403030204" pitchFamily="34" charset="-78"/>
              <a:ea typeface="Calibri" panose="020F0502020204030204" pitchFamily="34" charset="0"/>
              <a:cs typeface="Dubai" panose="020B0503030403030204" pitchFamily="34" charset="-78"/>
            </a:endParaRPr>
          </a:p>
        </p:txBody>
      </p:sp>
      <p:pic>
        <p:nvPicPr>
          <p:cNvPr id="10" name="Picture 9" descr="A picture containing graphical user interface&#10;&#10;Description automatically generated">
            <a:extLst>
              <a:ext uri="{FF2B5EF4-FFF2-40B4-BE49-F238E27FC236}">
                <a16:creationId xmlns:a16="http://schemas.microsoft.com/office/drawing/2014/main" id="{FC065F63-FEA3-D11E-82A1-4222975E861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78481" b="84566"/>
          <a:stretch/>
        </p:blipFill>
        <p:spPr>
          <a:xfrm>
            <a:off x="0" y="929"/>
            <a:ext cx="2278517" cy="919365"/>
          </a:xfrm>
          <a:prstGeom prst="rect">
            <a:avLst/>
          </a:prstGeom>
        </p:spPr>
      </p:pic>
      <p:grpSp>
        <p:nvGrpSpPr>
          <p:cNvPr id="5" name="Group 4">
            <a:extLst>
              <a:ext uri="{FF2B5EF4-FFF2-40B4-BE49-F238E27FC236}">
                <a16:creationId xmlns:a16="http://schemas.microsoft.com/office/drawing/2014/main" id="{88805D67-1E43-2F57-1095-E82E3F6EDDE6}"/>
              </a:ext>
            </a:extLst>
          </p:cNvPr>
          <p:cNvGrpSpPr/>
          <p:nvPr/>
        </p:nvGrpSpPr>
        <p:grpSpPr>
          <a:xfrm>
            <a:off x="486027" y="1302011"/>
            <a:ext cx="6022875" cy="5648567"/>
            <a:chOff x="486027" y="1302011"/>
            <a:chExt cx="6022875" cy="5648567"/>
          </a:xfrm>
        </p:grpSpPr>
        <p:pic>
          <p:nvPicPr>
            <p:cNvPr id="2" name="Picture 1">
              <a:extLst>
                <a:ext uri="{FF2B5EF4-FFF2-40B4-BE49-F238E27FC236}">
                  <a16:creationId xmlns:a16="http://schemas.microsoft.com/office/drawing/2014/main" id="{2E4A68F5-8252-128A-E1C1-87A790632BF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5545" t="5407" b="16828"/>
            <a:stretch/>
          </p:blipFill>
          <p:spPr>
            <a:xfrm>
              <a:off x="486027" y="1302011"/>
              <a:ext cx="6022873" cy="5636580"/>
            </a:xfrm>
            <a:prstGeom prst="rect">
              <a:avLst/>
            </a:prstGeom>
          </p:spPr>
        </p:pic>
        <p:sp>
          <p:nvSpPr>
            <p:cNvPr id="6" name="Rectangle">
              <a:extLst>
                <a:ext uri="{FF2B5EF4-FFF2-40B4-BE49-F238E27FC236}">
                  <a16:creationId xmlns:a16="http://schemas.microsoft.com/office/drawing/2014/main" id="{0718C94A-0B93-F113-E2EC-FF6B3CB2C512}"/>
                </a:ext>
              </a:extLst>
            </p:cNvPr>
            <p:cNvSpPr/>
            <p:nvPr/>
          </p:nvSpPr>
          <p:spPr>
            <a:xfrm>
              <a:off x="486028" y="1302011"/>
              <a:ext cx="6022874" cy="5648567"/>
            </a:xfrm>
            <a:prstGeom prst="rect">
              <a:avLst/>
            </a:prstGeom>
            <a:solidFill>
              <a:schemeClr val="accent3">
                <a:alpha val="71710"/>
              </a:schemeClr>
            </a:solidFill>
            <a:ln w="12700" cap="flat">
              <a:noFill/>
              <a:miter lim="400000"/>
            </a:ln>
            <a:effectLst/>
          </p:spPr>
          <p:txBody>
            <a:bodyPr wrap="square" lIns="22123" tIns="22123" rIns="22123" bIns="22123" numCol="1" anchor="ctr">
              <a:noAutofit/>
            </a:bodyPr>
            <a:lstStyle/>
            <a:p>
              <a:pPr marL="0" marR="0" indent="0" algn="ctr" defTabSz="254419" rtl="0"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solidFill>
                  <a:schemeClr val="tx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ED6624-991E-4117-4C04-D19FCEE32D66}"/>
              </a:ext>
            </a:extLst>
          </p:cNvPr>
          <p:cNvGrpSpPr/>
          <p:nvPr/>
        </p:nvGrpSpPr>
        <p:grpSpPr>
          <a:xfrm>
            <a:off x="0" y="1822372"/>
            <a:ext cx="6381593" cy="732569"/>
            <a:chOff x="1481781" y="4220783"/>
            <a:chExt cx="10598374" cy="1328354"/>
          </a:xfrm>
        </p:grpSpPr>
        <p:sp>
          <p:nvSpPr>
            <p:cNvPr id="4" name="Shape 843">
              <a:extLst>
                <a:ext uri="{FF2B5EF4-FFF2-40B4-BE49-F238E27FC236}">
                  <a16:creationId xmlns:a16="http://schemas.microsoft.com/office/drawing/2014/main" id="{A68C3300-DBFA-EFAC-4CF5-0F89A5F09151}"/>
                </a:ext>
              </a:extLst>
            </p:cNvPr>
            <p:cNvSpPr/>
            <p:nvPr/>
          </p:nvSpPr>
          <p:spPr>
            <a:xfrm>
              <a:off x="1483644" y="4220783"/>
              <a:ext cx="10596511" cy="1328354"/>
            </a:xfrm>
            <a:prstGeom prst="rect">
              <a:avLst/>
            </a:prstGeom>
            <a:solidFill>
              <a:srgbClr val="F1F1F1"/>
            </a:solidFill>
            <a:ln w="12700">
              <a:miter lim="400000"/>
            </a:ln>
          </p:spPr>
          <p:txBody>
            <a:bodyPr lIns="71437" tIns="71437" rIns="71437" bIns="71437" anchor="ctr"/>
            <a:lstStyle/>
            <a:p>
              <a:pPr>
                <a:defRPr sz="3200">
                  <a:solidFill>
                    <a:srgbClr val="FFFFFF"/>
                  </a:solidFill>
                </a:defRPr>
              </a:pPr>
              <a:endParaRPr sz="1400" dirty="0"/>
            </a:p>
          </p:txBody>
        </p:sp>
        <p:sp>
          <p:nvSpPr>
            <p:cNvPr id="7" name="Shape 846">
              <a:extLst>
                <a:ext uri="{FF2B5EF4-FFF2-40B4-BE49-F238E27FC236}">
                  <a16:creationId xmlns:a16="http://schemas.microsoft.com/office/drawing/2014/main" id="{2EF94A40-EB82-ECE0-A051-A7C04E1C24C8}"/>
                </a:ext>
              </a:extLst>
            </p:cNvPr>
            <p:cNvSpPr/>
            <p:nvPr/>
          </p:nvSpPr>
          <p:spPr>
            <a:xfrm>
              <a:off x="1481781" y="4484909"/>
              <a:ext cx="658809" cy="800101"/>
            </a:xfrm>
            <a:prstGeom prst="rect">
              <a:avLst/>
            </a:prstGeom>
            <a:solidFill>
              <a:schemeClr val="accent1"/>
            </a:solidFill>
            <a:ln w="12700">
              <a:miter lim="400000"/>
            </a:ln>
          </p:spPr>
          <p:txBody>
            <a:bodyPr lIns="71437" tIns="71437" rIns="71437" bIns="71437" anchor="ctr"/>
            <a:lstStyle/>
            <a:p>
              <a:pPr>
                <a:defRPr sz="3200">
                  <a:solidFill>
                    <a:srgbClr val="FFFFFF"/>
                  </a:solidFill>
                </a:defRPr>
              </a:pPr>
              <a:endParaRPr sz="1400"/>
            </a:p>
          </p:txBody>
        </p:sp>
      </p:grpSp>
      <p:grpSp>
        <p:nvGrpSpPr>
          <p:cNvPr id="19" name="Group 18">
            <a:extLst>
              <a:ext uri="{FF2B5EF4-FFF2-40B4-BE49-F238E27FC236}">
                <a16:creationId xmlns:a16="http://schemas.microsoft.com/office/drawing/2014/main" id="{AAED768B-1743-85BC-AB71-7B26640660A9}"/>
              </a:ext>
            </a:extLst>
          </p:cNvPr>
          <p:cNvGrpSpPr/>
          <p:nvPr/>
        </p:nvGrpSpPr>
        <p:grpSpPr>
          <a:xfrm flipH="1">
            <a:off x="695" y="483592"/>
            <a:ext cx="6671038" cy="859299"/>
            <a:chOff x="186962" y="413688"/>
            <a:chExt cx="6671037" cy="859299"/>
          </a:xfrm>
        </p:grpSpPr>
        <p:grpSp>
          <p:nvGrpSpPr>
            <p:cNvPr id="20" name="Group 19">
              <a:extLst>
                <a:ext uri="{FF2B5EF4-FFF2-40B4-BE49-F238E27FC236}">
                  <a16:creationId xmlns:a16="http://schemas.microsoft.com/office/drawing/2014/main" id="{60502E23-54C4-C8C8-4F8D-67122813BF29}"/>
                </a:ext>
              </a:extLst>
            </p:cNvPr>
            <p:cNvGrpSpPr/>
            <p:nvPr/>
          </p:nvGrpSpPr>
          <p:grpSpPr>
            <a:xfrm>
              <a:off x="477102" y="632049"/>
              <a:ext cx="6380897" cy="640938"/>
              <a:chOff x="3665324" y="4518250"/>
              <a:chExt cx="3214170" cy="884904"/>
            </a:xfrm>
          </p:grpSpPr>
          <p:sp>
            <p:nvSpPr>
              <p:cNvPr id="22" name="Rectangle">
                <a:extLst>
                  <a:ext uri="{FF2B5EF4-FFF2-40B4-BE49-F238E27FC236}">
                    <a16:creationId xmlns:a16="http://schemas.microsoft.com/office/drawing/2014/main" id="{17F1D3A8-8C46-259F-62A4-F7426D7A2CD6}"/>
                  </a:ext>
                </a:extLst>
              </p:cNvPr>
              <p:cNvSpPr/>
              <p:nvPr/>
            </p:nvSpPr>
            <p:spPr>
              <a:xfrm>
                <a:off x="4571192" y="4518250"/>
                <a:ext cx="2308302" cy="884904"/>
              </a:xfrm>
              <a:prstGeom prst="rect">
                <a:avLst/>
              </a:prstGeom>
              <a:solidFill>
                <a:srgbClr val="F4EFE2"/>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3" name="Rectangle">
                <a:extLst>
                  <a:ext uri="{FF2B5EF4-FFF2-40B4-BE49-F238E27FC236}">
                    <a16:creationId xmlns:a16="http://schemas.microsoft.com/office/drawing/2014/main" id="{17A766E4-6563-38C7-D2FD-580DA4A14C23}"/>
                  </a:ext>
                </a:extLst>
              </p:cNvPr>
              <p:cNvSpPr/>
              <p:nvPr/>
            </p:nvSpPr>
            <p:spPr>
              <a:xfrm>
                <a:off x="4174005" y="4518250"/>
                <a:ext cx="333454"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4" name="Line">
                <a:extLst>
                  <a:ext uri="{FF2B5EF4-FFF2-40B4-BE49-F238E27FC236}">
                    <a16:creationId xmlns:a16="http://schemas.microsoft.com/office/drawing/2014/main" id="{C74F539B-B61B-1DE8-E66C-AD7F25342634}"/>
                  </a:ext>
                </a:extLst>
              </p:cNvPr>
              <p:cNvSpPr/>
              <p:nvPr/>
            </p:nvSpPr>
            <p:spPr>
              <a:xfrm>
                <a:off x="3665324" y="5331562"/>
                <a:ext cx="192448" cy="1"/>
              </a:xfrm>
              <a:prstGeom prst="line">
                <a:avLst/>
              </a:prstGeom>
              <a:ln w="63500">
                <a:solidFill>
                  <a:schemeClr val="bg1">
                    <a:lumMod val="75000"/>
                  </a:schemeClr>
                </a:solidFill>
                <a:miter lim="400000"/>
              </a:ln>
            </p:spPr>
            <p:txBody>
              <a:bodyPr lIns="0" tIns="0" rIns="0" bIns="0"/>
              <a:lstStyle/>
              <a:p>
                <a:pPr marL="0" marR="0" indent="0" algn="l" defTabSz="199111" rtl="0" fontAlgn="auto" latinLnBrk="0" hangingPunct="0">
                  <a:lnSpc>
                    <a:spcPct val="100000"/>
                  </a:lnSpc>
                  <a:spcBef>
                    <a:spcPts val="0"/>
                  </a:spcBef>
                  <a:spcAft>
                    <a:spcPts val="0"/>
                  </a:spcAft>
                  <a:buClrTx/>
                  <a:buSzTx/>
                  <a:buFontTx/>
                  <a:buNone/>
                  <a:tabLst/>
                  <a:defRPr sz="1200">
                    <a:uFillTx/>
                    <a:latin typeface="Helvetica"/>
                    <a:ea typeface="Helvetica"/>
                    <a:cs typeface="Helvetica"/>
                    <a:sym typeface="Helvetica"/>
                  </a:defRPr>
                </a:pPr>
                <a:endParaRPr sz="523" dirty="0">
                  <a:latin typeface="Arial" panose="020B0604020202020204" pitchFamily="34" charset="0"/>
                  <a:cs typeface="Arial" panose="020B0604020202020204" pitchFamily="34" charset="0"/>
                </a:endParaRPr>
              </a:p>
            </p:txBody>
          </p:sp>
        </p:grpSp>
        <p:sp>
          <p:nvSpPr>
            <p:cNvPr id="21" name="1">
              <a:extLst>
                <a:ext uri="{FF2B5EF4-FFF2-40B4-BE49-F238E27FC236}">
                  <a16:creationId xmlns:a16="http://schemas.microsoft.com/office/drawing/2014/main" id="{AF063B76-F84D-2C26-6E4E-DEB21C43651F}"/>
                </a:ext>
              </a:extLst>
            </p:cNvPr>
            <p:cNvSpPr/>
            <p:nvPr/>
          </p:nvSpPr>
          <p:spPr>
            <a:xfrm>
              <a:off x="186962" y="413688"/>
              <a:ext cx="96233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defTabSz="1155700">
                <a:lnSpc>
                  <a:spcPct val="80000"/>
                </a:lnSpc>
                <a:defRPr sz="20000" b="1">
                  <a:solidFill>
                    <a:srgbClr val="C1F0FE"/>
                  </a:solidFill>
                  <a:uFillTx/>
                  <a:latin typeface="Ubuntu"/>
                  <a:ea typeface="Ubuntu"/>
                  <a:cs typeface="Ubuntu"/>
                  <a:sym typeface="Ubuntu"/>
                </a:defRPr>
              </a:lvl1pPr>
            </a:lstStyle>
            <a:p>
              <a:pPr>
                <a:lnSpc>
                  <a:spcPct val="100000"/>
                </a:lnSpc>
              </a:pPr>
              <a:r>
                <a:rPr sz="5400" dirty="0">
                  <a:solidFill>
                    <a:srgbClr val="FDF9ED"/>
                  </a:solidFill>
                </a:rPr>
                <a:t>1</a:t>
              </a:r>
            </a:p>
          </p:txBody>
        </p:sp>
      </p:grpSp>
      <p:sp>
        <p:nvSpPr>
          <p:cNvPr id="13" name="TextBox 12">
            <a:extLst>
              <a:ext uri="{FF2B5EF4-FFF2-40B4-BE49-F238E27FC236}">
                <a16:creationId xmlns:a16="http://schemas.microsoft.com/office/drawing/2014/main" id="{2F75C1F4-B70B-78ED-8851-D00D09815613}"/>
              </a:ext>
            </a:extLst>
          </p:cNvPr>
          <p:cNvSpPr txBox="1"/>
          <p:nvPr/>
        </p:nvSpPr>
        <p:spPr>
          <a:xfrm>
            <a:off x="696" y="816852"/>
            <a:ext cx="458253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1"/>
            <a:r>
              <a:rPr lang="en-AE" sz="1050" b="1" dirty="0">
                <a:solidFill>
                  <a:schemeClr val="tx1">
                    <a:lumMod val="65000"/>
                    <a:lumOff val="35000"/>
                  </a:schemeClr>
                </a:solidFill>
              </a:rPr>
              <a:t>Study on the solutions to promote digital education for young people and to ensure their protection from online threats.</a:t>
            </a:r>
          </a:p>
        </p:txBody>
      </p:sp>
      <p:sp>
        <p:nvSpPr>
          <p:cNvPr id="26" name="TextBox 25">
            <a:extLst>
              <a:ext uri="{FF2B5EF4-FFF2-40B4-BE49-F238E27FC236}">
                <a16:creationId xmlns:a16="http://schemas.microsoft.com/office/drawing/2014/main" id="{6641E23D-BBA9-E697-D0B0-520CC6C982D5}"/>
              </a:ext>
            </a:extLst>
          </p:cNvPr>
          <p:cNvSpPr txBox="1"/>
          <p:nvPr/>
        </p:nvSpPr>
        <p:spPr>
          <a:xfrm>
            <a:off x="476407" y="1868550"/>
            <a:ext cx="5905186"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Low">
              <a:lnSpc>
                <a:spcPct val="115000"/>
              </a:lnSpc>
              <a:spcAft>
                <a:spcPts val="800"/>
              </a:spcAft>
            </a:pPr>
            <a:r>
              <a:rPr lang="en-AE" sz="1000" b="1" kern="100" dirty="0">
                <a:solidFill>
                  <a:srgbClr val="837357"/>
                </a:solidFill>
                <a:effectLst/>
                <a:latin typeface="Arial" panose="020B0604020202020204" pitchFamily="34" charset="0"/>
                <a:ea typeface="Aptos" panose="020B0004020202020204" pitchFamily="34" charset="0"/>
                <a:cs typeface="Arial" panose="020B0604020202020204" pitchFamily="34" charset="0"/>
              </a:rPr>
              <a:t>What are the main challenges that young people in your country face in accessing digital education? Please consider the specific situation of marginalized young people and those in vulnerable situations in your response. </a:t>
            </a:r>
            <a:endParaRPr lang="en-AE" sz="1000" kern="100" dirty="0">
              <a:solidFill>
                <a:srgbClr val="837357"/>
              </a:solidFill>
              <a:effectLst/>
              <a:latin typeface="Arial" panose="020B0604020202020204" pitchFamily="34" charset="0"/>
              <a:ea typeface="Aptos" panose="020B0004020202020204" pitchFamily="34" charset="0"/>
              <a:cs typeface="Arial" panose="020B0604020202020204" pitchFamily="34" charset="0"/>
            </a:endParaRPr>
          </a:p>
        </p:txBody>
      </p:sp>
      <p:sp>
        <p:nvSpPr>
          <p:cNvPr id="27" name="1">
            <a:extLst>
              <a:ext uri="{FF2B5EF4-FFF2-40B4-BE49-F238E27FC236}">
                <a16:creationId xmlns:a16="http://schemas.microsoft.com/office/drawing/2014/main" id="{46608FAC-0203-F9C2-37AF-DA65703C1EEB}"/>
              </a:ext>
            </a:extLst>
          </p:cNvPr>
          <p:cNvSpPr/>
          <p:nvPr/>
        </p:nvSpPr>
        <p:spPr>
          <a:xfrm flipH="1">
            <a:off x="-282823" y="2041674"/>
            <a:ext cx="962333"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defTabSz="1155700">
              <a:lnSpc>
                <a:spcPct val="80000"/>
              </a:lnSpc>
              <a:defRPr sz="20000" b="1">
                <a:solidFill>
                  <a:srgbClr val="C1F0FE"/>
                </a:solidFill>
                <a:uFillTx/>
                <a:latin typeface="Ubuntu"/>
                <a:ea typeface="Ubuntu"/>
                <a:cs typeface="Ubuntu"/>
                <a:sym typeface="Ubuntu"/>
              </a:defRPr>
            </a:lvl1pPr>
          </a:lstStyle>
          <a:p>
            <a:pPr>
              <a:lnSpc>
                <a:spcPct val="100000"/>
              </a:lnSpc>
            </a:pPr>
            <a:r>
              <a:rPr sz="1800" dirty="0">
                <a:solidFill>
                  <a:schemeClr val="accent6">
                    <a:lumMod val="25000"/>
                    <a:lumOff val="75000"/>
                  </a:schemeClr>
                </a:solidFill>
              </a:rPr>
              <a:t>1</a:t>
            </a:r>
          </a:p>
        </p:txBody>
      </p:sp>
      <p:sp>
        <p:nvSpPr>
          <p:cNvPr id="29" name="TextBox 28">
            <a:extLst>
              <a:ext uri="{FF2B5EF4-FFF2-40B4-BE49-F238E27FC236}">
                <a16:creationId xmlns:a16="http://schemas.microsoft.com/office/drawing/2014/main" id="{F5D2E908-1CAB-46D9-ED15-56C102FC8941}"/>
              </a:ext>
            </a:extLst>
          </p:cNvPr>
          <p:cNvSpPr txBox="1"/>
          <p:nvPr/>
        </p:nvSpPr>
        <p:spPr>
          <a:xfrm>
            <a:off x="452681" y="2781929"/>
            <a:ext cx="5928911" cy="6187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In terms of the accessibility of digital education, the UAE has achieved an advanced level, ensuring widespread availability of digital devices, education and skills, content, and connectivity for its youth. Notably, there are minimal challenges related to deprivation or exclusion from accessing digital education and life. The government, in collaboration with the Ministry of Education and its partners, has successfully implemented digital infrastructure in schools, training institutions, and universities, facilitating a smooth transition to eLearning during the Covid-19 pandemic. To further support students, the government has provided free digital tools to those in need and continues to offer various avenues for accessing digital education, both within schools and at the community level.</a:t>
            </a:r>
          </a:p>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However, despite these achievements, challenges persist globally as the digital age significantly influences the lifestyles of young people, who have access to a vast amount of information on the Internet. While the cyber world serves as a valuable resource, it also poses potential threats, both intentional and unintentional, to the youth. These challenges fall into three main categories: </a:t>
            </a:r>
          </a:p>
          <a:p>
            <a:pPr marL="342900" lvl="0" indent="-342900" algn="just">
              <a:lnSpc>
                <a:spcPct val="150000"/>
              </a:lnSpc>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Social </a:t>
            </a:r>
            <a:r>
              <a:rPr lang="en-AE" sz="1050" kern="100" dirty="0">
                <a:effectLst/>
                <a:latin typeface="Arial" panose="020B0604020202020204" pitchFamily="34" charset="0"/>
                <a:ea typeface="Aptos" panose="020B0004020202020204" pitchFamily="34" charset="0"/>
                <a:cs typeface="Arial" panose="020B0604020202020204" pitchFamily="34" charset="0"/>
              </a:rPr>
              <a:t>(e.g., cyber-bullying, cyber-autism, maladjustment, and a lack of personal and communication skills).</a:t>
            </a:r>
          </a:p>
          <a:p>
            <a:pPr marL="342900" lvl="0" indent="-342900" algn="just">
              <a:lnSpc>
                <a:spcPct val="150000"/>
              </a:lnSpc>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Physical</a:t>
            </a:r>
            <a:r>
              <a:rPr lang="en-AE" sz="1050" kern="100" dirty="0">
                <a:effectLst/>
                <a:latin typeface="Arial" panose="020B0604020202020204" pitchFamily="34" charset="0"/>
                <a:ea typeface="Aptos" panose="020B0004020202020204" pitchFamily="34" charset="0"/>
                <a:cs typeface="Arial" panose="020B0604020202020204" pitchFamily="34" charset="0"/>
              </a:rPr>
              <a:t> (e.g., sexual and physical abuse, obesity, health issues, and a lack of fitness skills).</a:t>
            </a:r>
          </a:p>
          <a:p>
            <a:pPr marL="342900" lvl="0" indent="-342900" algn="just">
              <a:lnSpc>
                <a:spcPct val="150000"/>
              </a:lnSpc>
              <a:spcAft>
                <a:spcPts val="800"/>
              </a:spcAft>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Psychological</a:t>
            </a:r>
            <a:r>
              <a:rPr lang="en-AE" sz="1050" kern="100" dirty="0">
                <a:effectLst/>
                <a:latin typeface="Arial" panose="020B0604020202020204" pitchFamily="34" charset="0"/>
                <a:ea typeface="Aptos" panose="020B0004020202020204" pitchFamily="34" charset="0"/>
                <a:cs typeface="Arial" panose="020B0604020202020204" pitchFamily="34" charset="0"/>
              </a:rPr>
              <a:t> (e.g., psychological imbalances and anti-social behaviour).</a:t>
            </a:r>
          </a:p>
          <a:p>
            <a:pPr algn="just">
              <a:lnSpc>
                <a:spcPct val="150000"/>
              </a:lnSpc>
            </a:pPr>
            <a:r>
              <a:rPr lang="en-AE" sz="1050" dirty="0">
                <a:effectLst/>
                <a:latin typeface="Arial" panose="020B0604020202020204" pitchFamily="34" charset="0"/>
                <a:ea typeface="Aptos" panose="020B0004020202020204" pitchFamily="34" charset="0"/>
                <a:cs typeface="Arial" panose="020B0604020202020204" pitchFamily="34" charset="0"/>
              </a:rPr>
              <a:t>To address these challenges, the Ministry of Education, in collaboration with the National Cybersecurity Strategy in the UAE, has implemented various measures, including legal actions, educational initiatives, awareness campaigns, and media education. These efforts aim to mitigate the risks associated with potential threats, creating a safe and secure digital environment for young people and society as a whole.</a:t>
            </a:r>
            <a:r>
              <a:rPr lang="en-AE" sz="1050" dirty="0">
                <a:effectLst/>
                <a:latin typeface="Arial" panose="020B0604020202020204" pitchFamily="34" charset="0"/>
                <a:cs typeface="Arial" panose="020B0604020202020204" pitchFamily="34" charset="0"/>
              </a:rPr>
              <a:t> </a:t>
            </a:r>
            <a:endParaRPr lang="en-AE" sz="1050"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1CEA079D-D388-7FA2-1217-06B352D31100}"/>
              </a:ext>
            </a:extLst>
          </p:cNvPr>
          <p:cNvGrpSpPr/>
          <p:nvPr/>
        </p:nvGrpSpPr>
        <p:grpSpPr>
          <a:xfrm>
            <a:off x="5906247" y="9205033"/>
            <a:ext cx="950690" cy="434750"/>
            <a:chOff x="5048848" y="4518250"/>
            <a:chExt cx="1830645" cy="884904"/>
          </a:xfrm>
        </p:grpSpPr>
        <p:sp>
          <p:nvSpPr>
            <p:cNvPr id="31" name="Rectangle">
              <a:extLst>
                <a:ext uri="{FF2B5EF4-FFF2-40B4-BE49-F238E27FC236}">
                  <a16:creationId xmlns:a16="http://schemas.microsoft.com/office/drawing/2014/main" id="{308D6F1D-784D-1009-E7B9-F09E5BDA1A03}"/>
                </a:ext>
              </a:extLst>
            </p:cNvPr>
            <p:cNvSpPr/>
            <p:nvPr/>
          </p:nvSpPr>
          <p:spPr>
            <a:xfrm>
              <a:off x="5801524" y="4518250"/>
              <a:ext cx="1077969" cy="884904"/>
            </a:xfrm>
            <a:prstGeom prst="rect">
              <a:avLst/>
            </a:prstGeom>
            <a:solidFill>
              <a:schemeClr val="bg1">
                <a:lumMod val="85000"/>
              </a:schemeClr>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32" name="Rectangle">
              <a:extLst>
                <a:ext uri="{FF2B5EF4-FFF2-40B4-BE49-F238E27FC236}">
                  <a16:creationId xmlns:a16="http://schemas.microsoft.com/office/drawing/2014/main" id="{DCBF89AA-A02D-4CD4-52C8-842988589C66}"/>
                </a:ext>
              </a:extLst>
            </p:cNvPr>
            <p:cNvSpPr/>
            <p:nvPr/>
          </p:nvSpPr>
          <p:spPr>
            <a:xfrm>
              <a:off x="5048848" y="4518250"/>
              <a:ext cx="677811"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82546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ED6624-991E-4117-4C04-D19FCEE32D66}"/>
              </a:ext>
            </a:extLst>
          </p:cNvPr>
          <p:cNvGrpSpPr/>
          <p:nvPr/>
        </p:nvGrpSpPr>
        <p:grpSpPr>
          <a:xfrm>
            <a:off x="0" y="1822372"/>
            <a:ext cx="6381593" cy="785151"/>
            <a:chOff x="1481781" y="4220783"/>
            <a:chExt cx="10598374" cy="1423700"/>
          </a:xfrm>
        </p:grpSpPr>
        <p:sp>
          <p:nvSpPr>
            <p:cNvPr id="4" name="Shape 843">
              <a:extLst>
                <a:ext uri="{FF2B5EF4-FFF2-40B4-BE49-F238E27FC236}">
                  <a16:creationId xmlns:a16="http://schemas.microsoft.com/office/drawing/2014/main" id="{A68C3300-DBFA-EFAC-4CF5-0F89A5F09151}"/>
                </a:ext>
              </a:extLst>
            </p:cNvPr>
            <p:cNvSpPr/>
            <p:nvPr/>
          </p:nvSpPr>
          <p:spPr>
            <a:xfrm>
              <a:off x="1483644" y="4220783"/>
              <a:ext cx="10596511" cy="1423700"/>
            </a:xfrm>
            <a:prstGeom prst="rect">
              <a:avLst/>
            </a:prstGeom>
            <a:solidFill>
              <a:srgbClr val="F1F1F1"/>
            </a:solidFill>
            <a:ln w="12700">
              <a:miter lim="400000"/>
            </a:ln>
          </p:spPr>
          <p:txBody>
            <a:bodyPr lIns="71437" tIns="71437" rIns="71437" bIns="71437" anchor="ctr"/>
            <a:lstStyle/>
            <a:p>
              <a:pPr>
                <a:defRPr sz="3200">
                  <a:solidFill>
                    <a:srgbClr val="FFFFFF"/>
                  </a:solidFill>
                </a:defRPr>
              </a:pPr>
              <a:endParaRPr sz="1400" dirty="0"/>
            </a:p>
          </p:txBody>
        </p:sp>
        <p:sp>
          <p:nvSpPr>
            <p:cNvPr id="7" name="Shape 846">
              <a:extLst>
                <a:ext uri="{FF2B5EF4-FFF2-40B4-BE49-F238E27FC236}">
                  <a16:creationId xmlns:a16="http://schemas.microsoft.com/office/drawing/2014/main" id="{2EF94A40-EB82-ECE0-A051-A7C04E1C24C8}"/>
                </a:ext>
              </a:extLst>
            </p:cNvPr>
            <p:cNvSpPr/>
            <p:nvPr/>
          </p:nvSpPr>
          <p:spPr>
            <a:xfrm>
              <a:off x="1481781" y="4484909"/>
              <a:ext cx="658809" cy="800101"/>
            </a:xfrm>
            <a:prstGeom prst="rect">
              <a:avLst/>
            </a:prstGeom>
            <a:solidFill>
              <a:schemeClr val="accent1"/>
            </a:solidFill>
            <a:ln w="12700">
              <a:miter lim="400000"/>
            </a:ln>
          </p:spPr>
          <p:txBody>
            <a:bodyPr lIns="71437" tIns="71437" rIns="71437" bIns="71437" anchor="ctr"/>
            <a:lstStyle/>
            <a:p>
              <a:pPr>
                <a:defRPr sz="3200">
                  <a:solidFill>
                    <a:srgbClr val="FFFFFF"/>
                  </a:solidFill>
                </a:defRPr>
              </a:pPr>
              <a:endParaRPr sz="1400"/>
            </a:p>
          </p:txBody>
        </p:sp>
      </p:grpSp>
      <p:grpSp>
        <p:nvGrpSpPr>
          <p:cNvPr id="19" name="Group 18">
            <a:extLst>
              <a:ext uri="{FF2B5EF4-FFF2-40B4-BE49-F238E27FC236}">
                <a16:creationId xmlns:a16="http://schemas.microsoft.com/office/drawing/2014/main" id="{AAED768B-1743-85BC-AB71-7B26640660A9}"/>
              </a:ext>
            </a:extLst>
          </p:cNvPr>
          <p:cNvGrpSpPr/>
          <p:nvPr/>
        </p:nvGrpSpPr>
        <p:grpSpPr>
          <a:xfrm flipH="1">
            <a:off x="695" y="483592"/>
            <a:ext cx="6671038" cy="859299"/>
            <a:chOff x="186962" y="413688"/>
            <a:chExt cx="6671037" cy="859299"/>
          </a:xfrm>
        </p:grpSpPr>
        <p:grpSp>
          <p:nvGrpSpPr>
            <p:cNvPr id="20" name="Group 19">
              <a:extLst>
                <a:ext uri="{FF2B5EF4-FFF2-40B4-BE49-F238E27FC236}">
                  <a16:creationId xmlns:a16="http://schemas.microsoft.com/office/drawing/2014/main" id="{60502E23-54C4-C8C8-4F8D-67122813BF29}"/>
                </a:ext>
              </a:extLst>
            </p:cNvPr>
            <p:cNvGrpSpPr/>
            <p:nvPr/>
          </p:nvGrpSpPr>
          <p:grpSpPr>
            <a:xfrm>
              <a:off x="477102" y="632049"/>
              <a:ext cx="6380897" cy="640938"/>
              <a:chOff x="3665324" y="4518250"/>
              <a:chExt cx="3214170" cy="884904"/>
            </a:xfrm>
          </p:grpSpPr>
          <p:sp>
            <p:nvSpPr>
              <p:cNvPr id="22" name="Rectangle">
                <a:extLst>
                  <a:ext uri="{FF2B5EF4-FFF2-40B4-BE49-F238E27FC236}">
                    <a16:creationId xmlns:a16="http://schemas.microsoft.com/office/drawing/2014/main" id="{17F1D3A8-8C46-259F-62A4-F7426D7A2CD6}"/>
                  </a:ext>
                </a:extLst>
              </p:cNvPr>
              <p:cNvSpPr/>
              <p:nvPr/>
            </p:nvSpPr>
            <p:spPr>
              <a:xfrm>
                <a:off x="4571192" y="4518250"/>
                <a:ext cx="2308302" cy="884904"/>
              </a:xfrm>
              <a:prstGeom prst="rect">
                <a:avLst/>
              </a:prstGeom>
              <a:solidFill>
                <a:srgbClr val="F4EFE2"/>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3" name="Rectangle">
                <a:extLst>
                  <a:ext uri="{FF2B5EF4-FFF2-40B4-BE49-F238E27FC236}">
                    <a16:creationId xmlns:a16="http://schemas.microsoft.com/office/drawing/2014/main" id="{17A766E4-6563-38C7-D2FD-580DA4A14C23}"/>
                  </a:ext>
                </a:extLst>
              </p:cNvPr>
              <p:cNvSpPr/>
              <p:nvPr/>
            </p:nvSpPr>
            <p:spPr>
              <a:xfrm>
                <a:off x="4174005" y="4518250"/>
                <a:ext cx="333454"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4" name="Line">
                <a:extLst>
                  <a:ext uri="{FF2B5EF4-FFF2-40B4-BE49-F238E27FC236}">
                    <a16:creationId xmlns:a16="http://schemas.microsoft.com/office/drawing/2014/main" id="{C74F539B-B61B-1DE8-E66C-AD7F25342634}"/>
                  </a:ext>
                </a:extLst>
              </p:cNvPr>
              <p:cNvSpPr/>
              <p:nvPr/>
            </p:nvSpPr>
            <p:spPr>
              <a:xfrm>
                <a:off x="3665324" y="5331562"/>
                <a:ext cx="192448" cy="1"/>
              </a:xfrm>
              <a:prstGeom prst="line">
                <a:avLst/>
              </a:prstGeom>
              <a:ln w="63500">
                <a:solidFill>
                  <a:schemeClr val="bg1">
                    <a:lumMod val="75000"/>
                  </a:schemeClr>
                </a:solidFill>
                <a:miter lim="400000"/>
              </a:ln>
            </p:spPr>
            <p:txBody>
              <a:bodyPr lIns="0" tIns="0" rIns="0" bIns="0"/>
              <a:lstStyle/>
              <a:p>
                <a:pPr marL="0" marR="0" indent="0" algn="l" defTabSz="199111" rtl="0" fontAlgn="auto" latinLnBrk="0" hangingPunct="0">
                  <a:lnSpc>
                    <a:spcPct val="100000"/>
                  </a:lnSpc>
                  <a:spcBef>
                    <a:spcPts val="0"/>
                  </a:spcBef>
                  <a:spcAft>
                    <a:spcPts val="0"/>
                  </a:spcAft>
                  <a:buClrTx/>
                  <a:buSzTx/>
                  <a:buFontTx/>
                  <a:buNone/>
                  <a:tabLst/>
                  <a:defRPr sz="1200">
                    <a:uFillTx/>
                    <a:latin typeface="Helvetica"/>
                    <a:ea typeface="Helvetica"/>
                    <a:cs typeface="Helvetica"/>
                    <a:sym typeface="Helvetica"/>
                  </a:defRPr>
                </a:pPr>
                <a:endParaRPr sz="523" dirty="0">
                  <a:latin typeface="Arial" panose="020B0604020202020204" pitchFamily="34" charset="0"/>
                  <a:cs typeface="Arial" panose="020B0604020202020204" pitchFamily="34" charset="0"/>
                </a:endParaRPr>
              </a:p>
            </p:txBody>
          </p:sp>
        </p:grpSp>
        <p:sp>
          <p:nvSpPr>
            <p:cNvPr id="21" name="1">
              <a:extLst>
                <a:ext uri="{FF2B5EF4-FFF2-40B4-BE49-F238E27FC236}">
                  <a16:creationId xmlns:a16="http://schemas.microsoft.com/office/drawing/2014/main" id="{AF063B76-F84D-2C26-6E4E-DEB21C43651F}"/>
                </a:ext>
              </a:extLst>
            </p:cNvPr>
            <p:cNvSpPr/>
            <p:nvPr/>
          </p:nvSpPr>
          <p:spPr>
            <a:xfrm>
              <a:off x="186962" y="413688"/>
              <a:ext cx="96233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defTabSz="1155700">
                <a:lnSpc>
                  <a:spcPct val="80000"/>
                </a:lnSpc>
                <a:defRPr sz="20000" b="1">
                  <a:solidFill>
                    <a:srgbClr val="C1F0FE"/>
                  </a:solidFill>
                  <a:uFillTx/>
                  <a:latin typeface="Ubuntu"/>
                  <a:ea typeface="Ubuntu"/>
                  <a:cs typeface="Ubuntu"/>
                  <a:sym typeface="Ubuntu"/>
                </a:defRPr>
              </a:lvl1pPr>
            </a:lstStyle>
            <a:p>
              <a:pPr>
                <a:lnSpc>
                  <a:spcPct val="100000"/>
                </a:lnSpc>
              </a:pPr>
              <a:r>
                <a:rPr lang="en-US" sz="5400" dirty="0">
                  <a:solidFill>
                    <a:srgbClr val="FDF9ED"/>
                  </a:solidFill>
                </a:rPr>
                <a:t>2</a:t>
              </a:r>
              <a:endParaRPr sz="5400" dirty="0">
                <a:solidFill>
                  <a:srgbClr val="FDF9ED"/>
                </a:solidFill>
              </a:endParaRPr>
            </a:p>
          </p:txBody>
        </p:sp>
      </p:grpSp>
      <p:sp>
        <p:nvSpPr>
          <p:cNvPr id="13" name="TextBox 12">
            <a:extLst>
              <a:ext uri="{FF2B5EF4-FFF2-40B4-BE49-F238E27FC236}">
                <a16:creationId xmlns:a16="http://schemas.microsoft.com/office/drawing/2014/main" id="{2F75C1F4-B70B-78ED-8851-D00D09815613}"/>
              </a:ext>
            </a:extLst>
          </p:cNvPr>
          <p:cNvSpPr txBox="1"/>
          <p:nvPr/>
        </p:nvSpPr>
        <p:spPr>
          <a:xfrm>
            <a:off x="696" y="816852"/>
            <a:ext cx="458253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1"/>
            <a:r>
              <a:rPr lang="en-AE" sz="1050" b="1" dirty="0">
                <a:solidFill>
                  <a:schemeClr val="tx1">
                    <a:lumMod val="65000"/>
                    <a:lumOff val="35000"/>
                  </a:schemeClr>
                </a:solidFill>
              </a:rPr>
              <a:t>Study on the solutions to promote digital education for young people and to ensure their protection from online threats.</a:t>
            </a:r>
          </a:p>
        </p:txBody>
      </p:sp>
      <p:sp>
        <p:nvSpPr>
          <p:cNvPr id="26" name="TextBox 25">
            <a:extLst>
              <a:ext uri="{FF2B5EF4-FFF2-40B4-BE49-F238E27FC236}">
                <a16:creationId xmlns:a16="http://schemas.microsoft.com/office/drawing/2014/main" id="{6641E23D-BBA9-E697-D0B0-520CC6C982D5}"/>
              </a:ext>
            </a:extLst>
          </p:cNvPr>
          <p:cNvSpPr txBox="1"/>
          <p:nvPr/>
        </p:nvSpPr>
        <p:spPr>
          <a:xfrm>
            <a:off x="476407" y="1808590"/>
            <a:ext cx="5905186" cy="785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Low">
              <a:lnSpc>
                <a:spcPct val="115000"/>
              </a:lnSpc>
              <a:spcAft>
                <a:spcPts val="800"/>
              </a:spcAft>
            </a:pPr>
            <a:r>
              <a:rPr lang="en-AE" sz="1000" b="1" kern="100" dirty="0">
                <a:solidFill>
                  <a:srgbClr val="837357"/>
                </a:solidFill>
                <a:latin typeface="Arial" panose="020B0604020202020204" pitchFamily="34" charset="0"/>
                <a:cs typeface="Arial" panose="020B0604020202020204" pitchFamily="34" charset="0"/>
              </a:rPr>
              <a:t>What steps is the Government taking to ensure that digital education is accessible and promoted among young people? Please provide examples of specific laws and regulations, measures, policies, and programmes directed at ensuring young people’s universal access to digital education. </a:t>
            </a:r>
          </a:p>
        </p:txBody>
      </p:sp>
      <p:sp>
        <p:nvSpPr>
          <p:cNvPr id="27" name="1">
            <a:extLst>
              <a:ext uri="{FF2B5EF4-FFF2-40B4-BE49-F238E27FC236}">
                <a16:creationId xmlns:a16="http://schemas.microsoft.com/office/drawing/2014/main" id="{46608FAC-0203-F9C2-37AF-DA65703C1EEB}"/>
              </a:ext>
            </a:extLst>
          </p:cNvPr>
          <p:cNvSpPr/>
          <p:nvPr/>
        </p:nvSpPr>
        <p:spPr>
          <a:xfrm flipH="1">
            <a:off x="-282823" y="2041674"/>
            <a:ext cx="962333"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defTabSz="1155700">
              <a:lnSpc>
                <a:spcPct val="80000"/>
              </a:lnSpc>
              <a:defRPr sz="20000" b="1">
                <a:solidFill>
                  <a:srgbClr val="C1F0FE"/>
                </a:solidFill>
                <a:uFillTx/>
                <a:latin typeface="Ubuntu"/>
                <a:ea typeface="Ubuntu"/>
                <a:cs typeface="Ubuntu"/>
                <a:sym typeface="Ubuntu"/>
              </a:defRPr>
            </a:lvl1pPr>
          </a:lstStyle>
          <a:p>
            <a:pPr>
              <a:lnSpc>
                <a:spcPct val="100000"/>
              </a:lnSpc>
            </a:pPr>
            <a:r>
              <a:rPr lang="en-US" sz="1800" dirty="0">
                <a:solidFill>
                  <a:schemeClr val="accent6">
                    <a:lumMod val="25000"/>
                    <a:lumOff val="75000"/>
                  </a:schemeClr>
                </a:solidFill>
              </a:rPr>
              <a:t>2</a:t>
            </a:r>
            <a:endParaRPr sz="1800" dirty="0">
              <a:solidFill>
                <a:schemeClr val="accent6">
                  <a:lumMod val="25000"/>
                  <a:lumOff val="75000"/>
                </a:schemeClr>
              </a:solidFill>
            </a:endParaRPr>
          </a:p>
        </p:txBody>
      </p:sp>
      <p:sp>
        <p:nvSpPr>
          <p:cNvPr id="29" name="TextBox 28">
            <a:extLst>
              <a:ext uri="{FF2B5EF4-FFF2-40B4-BE49-F238E27FC236}">
                <a16:creationId xmlns:a16="http://schemas.microsoft.com/office/drawing/2014/main" id="{F5D2E908-1CAB-46D9-ED15-56C102FC8941}"/>
              </a:ext>
            </a:extLst>
          </p:cNvPr>
          <p:cNvSpPr txBox="1"/>
          <p:nvPr/>
        </p:nvSpPr>
        <p:spPr>
          <a:xfrm>
            <a:off x="452681" y="2781929"/>
            <a:ext cx="5928911" cy="70450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The UAE's Digital Education Strategy is designed to address three pivotal dimensions in the realm of digital education, both at a broad level and specifically for young individuals:</a:t>
            </a:r>
          </a:p>
          <a:p>
            <a:pPr marL="342900" lvl="0" indent="-342900" algn="just">
              <a:lnSpc>
                <a:spcPct val="150000"/>
              </a:lnSpc>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Utilization of Digital Technologies:</a:t>
            </a:r>
            <a:r>
              <a:rPr lang="en-AE" sz="1050" kern="100" dirty="0">
                <a:effectLst/>
                <a:latin typeface="Arial" panose="020B0604020202020204" pitchFamily="34" charset="0"/>
                <a:ea typeface="Aptos" panose="020B0004020202020204" pitchFamily="34" charset="0"/>
                <a:cs typeface="Arial" panose="020B0604020202020204" pitchFamily="34" charset="0"/>
              </a:rPr>
              <a:t> Responding to the deployment and expanding array of digital technologies aimed at enhancing and extending education and training.</a:t>
            </a:r>
          </a:p>
          <a:p>
            <a:pPr marL="342900" lvl="0" indent="-342900" algn="just">
              <a:lnSpc>
                <a:spcPct val="150000"/>
              </a:lnSpc>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Digital Skills Development:</a:t>
            </a:r>
            <a:r>
              <a:rPr lang="en-AE" sz="1050" kern="100" dirty="0">
                <a:effectLst/>
                <a:latin typeface="Arial" panose="020B0604020202020204" pitchFamily="34" charset="0"/>
                <a:ea typeface="Aptos" panose="020B0004020202020204" pitchFamily="34" charset="0"/>
                <a:cs typeface="Arial" panose="020B0604020202020204" pitchFamily="34" charset="0"/>
              </a:rPr>
              <a:t> Addressing the imperative to equip all learners, especially young people, with the essential digital skills needed to thrive in an increasingly digital-dependent world, covering aspects such as living, interacting, working, learning, and competing.</a:t>
            </a:r>
          </a:p>
          <a:p>
            <a:pPr marL="342900" lvl="0" indent="-342900" algn="just">
              <a:lnSpc>
                <a:spcPct val="150000"/>
              </a:lnSpc>
              <a:spcAft>
                <a:spcPts val="800"/>
              </a:spcAft>
              <a:buFont typeface="+mj-lt"/>
              <a:buAutoNum type="arabicParenR"/>
            </a:pPr>
            <a:r>
              <a:rPr lang="en-AE" sz="1050" b="1" kern="100" dirty="0">
                <a:effectLst/>
                <a:latin typeface="Arial" panose="020B0604020202020204" pitchFamily="34" charset="0"/>
                <a:ea typeface="Aptos" panose="020B0004020202020204" pitchFamily="34" charset="0"/>
                <a:cs typeface="Arial" panose="020B0604020202020204" pitchFamily="34" charset="0"/>
              </a:rPr>
              <a:t>Inclusivity:</a:t>
            </a:r>
            <a:r>
              <a:rPr lang="en-AE" sz="1050" kern="100" dirty="0">
                <a:effectLst/>
                <a:latin typeface="Arial" panose="020B0604020202020204" pitchFamily="34" charset="0"/>
                <a:ea typeface="Aptos" panose="020B0004020202020204" pitchFamily="34" charset="0"/>
                <a:cs typeface="Arial" panose="020B0604020202020204" pitchFamily="34" charset="0"/>
              </a:rPr>
              <a:t> Ensuring inclusivity by catering to the diverse needs of students, including those with learning disabilities and unique educational requirements.</a:t>
            </a:r>
          </a:p>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The UAE's approach encompasses a comprehensive set of policies and initiatives outlined in strategies like Smart Learning and the Digital Transformation Strategy in the Ministry of Education. These initiatives span various fronts, including infrastructure, curriculum development, e-content creation, media education, teacher training, multiple learning platforms, high-speed connectivity, educational help desk services, online assessment tools, and symmetrical and asymmetrical online sessions.</a:t>
            </a:r>
          </a:p>
          <a:p>
            <a:pPr algn="just">
              <a:lnSpc>
                <a:spcPct val="150000"/>
              </a:lnSpc>
              <a:spcAft>
                <a:spcPts val="800"/>
              </a:spcAft>
            </a:pPr>
            <a:r>
              <a:rPr lang="en-AE" sz="1050" kern="100" dirty="0">
                <a:latin typeface="Arial" panose="020B0604020202020204" pitchFamily="34" charset="0"/>
                <a:cs typeface="Arial" panose="020B0604020202020204" pitchFamily="34" charset="0"/>
              </a:rPr>
              <a:t>The key pillars of the MOE Digital Transformation Strategy include:</a:t>
            </a:r>
          </a:p>
          <a:p>
            <a:pPr marL="268883" lvl="0" indent="-228600" algn="just">
              <a:lnSpc>
                <a:spcPct val="150000"/>
              </a:lnSpc>
              <a:spcAft>
                <a:spcPts val="800"/>
              </a:spcAft>
              <a:buFont typeface="+mj-lt"/>
              <a:buAutoNum type="arabicParenR"/>
            </a:pPr>
            <a:r>
              <a:rPr lang="en-AE" sz="1050" kern="100" dirty="0">
                <a:latin typeface="Arial" panose="020B0604020202020204" pitchFamily="34" charset="0"/>
                <a:cs typeface="Arial" panose="020B0604020202020204" pitchFamily="34" charset="0"/>
              </a:rPr>
              <a:t>Framing education transformation for the digital age as a national endeavour.</a:t>
            </a:r>
          </a:p>
          <a:p>
            <a:pPr marL="268883" lvl="0" indent="-228600" algn="just">
              <a:lnSpc>
                <a:spcPct val="150000"/>
              </a:lnSpc>
              <a:spcAft>
                <a:spcPts val="800"/>
              </a:spcAft>
              <a:buFont typeface="+mj-lt"/>
              <a:buAutoNum type="arabicParenR"/>
            </a:pPr>
            <a:r>
              <a:rPr lang="en-AE" sz="1050" kern="100" dirty="0">
                <a:latin typeface="Arial" panose="020B0604020202020204" pitchFamily="34" charset="0"/>
                <a:cs typeface="Arial" panose="020B0604020202020204" pitchFamily="34" charset="0"/>
              </a:rPr>
              <a:t>Pursuing high-quality and inclusive digital education, emphasizing data protection and ethical considerations.</a:t>
            </a:r>
          </a:p>
          <a:p>
            <a:pPr marL="268883" indent="-228600" algn="just">
              <a:lnSpc>
                <a:spcPct val="150000"/>
              </a:lnSpc>
              <a:spcAft>
                <a:spcPts val="800"/>
              </a:spcAft>
              <a:buFont typeface="+mj-lt"/>
              <a:buAutoNum type="arabicParenR"/>
            </a:pPr>
            <a:r>
              <a:rPr lang="en-AE" sz="1050" kern="100" dirty="0">
                <a:latin typeface="Arial" panose="020B0604020202020204" pitchFamily="34" charset="0"/>
                <a:cs typeface="Arial" panose="020B0604020202020204" pitchFamily="34" charset="0"/>
              </a:rPr>
              <a:t>Investing in connectivity, tools, organizational capacity, and skills to ensure universal access to digital education.</a:t>
            </a:r>
          </a:p>
          <a:p>
            <a:pPr marL="268883" lvl="0" indent="-228600" algn="just">
              <a:lnSpc>
                <a:spcPct val="150000"/>
              </a:lnSpc>
              <a:spcAft>
                <a:spcPts val="800"/>
              </a:spcAft>
              <a:buFont typeface="+mj-lt"/>
              <a:buAutoNum type="arabicParenR"/>
            </a:pPr>
            <a:endParaRPr lang="en-AE" sz="1050" kern="100" dirty="0">
              <a:latin typeface="Arial" panose="020B0604020202020204" pitchFamily="34" charset="0"/>
              <a:cs typeface="Arial" panose="020B0604020202020204" pitchFamily="34" charset="0"/>
            </a:endParaRPr>
          </a:p>
          <a:p>
            <a:pPr algn="just">
              <a:lnSpc>
                <a:spcPct val="150000"/>
              </a:lnSpc>
              <a:spcAft>
                <a:spcPts val="800"/>
              </a:spcAft>
            </a:pPr>
            <a:endParaRPr lang="en-AE" sz="1050" kern="100" dirty="0">
              <a:effectLst/>
              <a:latin typeface="Arial" panose="020B0604020202020204" pitchFamily="34" charset="0"/>
              <a:ea typeface="Aptos" panose="020B0004020202020204" pitchFamily="34" charset="0"/>
              <a:cs typeface="Arial" panose="020B0604020202020204" pitchFamily="34" charset="0"/>
            </a:endParaRPr>
          </a:p>
          <a:p>
            <a:pPr marL="91387" marR="91387" indent="0" algn="just" defTabSz="2057400" rtl="0" fontAlgn="auto" latinLnBrk="0" hangingPunct="0">
              <a:lnSpc>
                <a:spcPct val="150000"/>
              </a:lnSpc>
              <a:spcBef>
                <a:spcPts val="0"/>
              </a:spcBef>
              <a:spcAft>
                <a:spcPts val="0"/>
              </a:spcAft>
              <a:buClrTx/>
              <a:buSzTx/>
              <a:buFontTx/>
              <a:buNone/>
              <a:tabLst/>
            </a:pPr>
            <a:endParaRPr kumimoji="0" lang="en-AE" sz="1050" b="0" i="0" u="none" strike="noStrike" cap="none" spc="0" normalizeH="0" baseline="0" dirty="0">
              <a:ln>
                <a:noFill/>
              </a:ln>
              <a:solidFill>
                <a:srgbClr val="000000"/>
              </a:solidFill>
              <a:effectLst/>
              <a:uFill>
                <a:solidFill>
                  <a:srgbClr val="000000"/>
                </a:solidFill>
              </a:uFill>
              <a:latin typeface="Arial" panose="020B0604020202020204" pitchFamily="34" charset="0"/>
              <a:cs typeface="Arial" panose="020B0604020202020204" pitchFamily="34" charset="0"/>
              <a:sym typeface="Helvetica Neue"/>
            </a:endParaRPr>
          </a:p>
        </p:txBody>
      </p:sp>
      <p:grpSp>
        <p:nvGrpSpPr>
          <p:cNvPr id="9" name="Group 8">
            <a:extLst>
              <a:ext uri="{FF2B5EF4-FFF2-40B4-BE49-F238E27FC236}">
                <a16:creationId xmlns:a16="http://schemas.microsoft.com/office/drawing/2014/main" id="{CECD5E56-5D40-F80A-E669-20C0B45F1F15}"/>
              </a:ext>
            </a:extLst>
          </p:cNvPr>
          <p:cNvGrpSpPr/>
          <p:nvPr/>
        </p:nvGrpSpPr>
        <p:grpSpPr>
          <a:xfrm>
            <a:off x="5906247" y="9205033"/>
            <a:ext cx="950690" cy="434750"/>
            <a:chOff x="5048848" y="4518250"/>
            <a:chExt cx="1830645" cy="884904"/>
          </a:xfrm>
        </p:grpSpPr>
        <p:sp>
          <p:nvSpPr>
            <p:cNvPr id="6" name="Rectangle">
              <a:extLst>
                <a:ext uri="{FF2B5EF4-FFF2-40B4-BE49-F238E27FC236}">
                  <a16:creationId xmlns:a16="http://schemas.microsoft.com/office/drawing/2014/main" id="{0E843974-CC7C-E570-D4E3-57D0CF642CB1}"/>
                </a:ext>
              </a:extLst>
            </p:cNvPr>
            <p:cNvSpPr/>
            <p:nvPr/>
          </p:nvSpPr>
          <p:spPr>
            <a:xfrm>
              <a:off x="5801524" y="4518250"/>
              <a:ext cx="1077969" cy="884904"/>
            </a:xfrm>
            <a:prstGeom prst="rect">
              <a:avLst/>
            </a:prstGeom>
            <a:solidFill>
              <a:schemeClr val="bg1">
                <a:lumMod val="85000"/>
              </a:schemeClr>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8" name="Rectangle">
              <a:extLst>
                <a:ext uri="{FF2B5EF4-FFF2-40B4-BE49-F238E27FC236}">
                  <a16:creationId xmlns:a16="http://schemas.microsoft.com/office/drawing/2014/main" id="{1F2E6052-D9FB-4E92-6666-F6F8299CE160}"/>
                </a:ext>
              </a:extLst>
            </p:cNvPr>
            <p:cNvSpPr/>
            <p:nvPr/>
          </p:nvSpPr>
          <p:spPr>
            <a:xfrm>
              <a:off x="5048848" y="4518250"/>
              <a:ext cx="677811"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837446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AED768B-1743-85BC-AB71-7B26640660A9}"/>
              </a:ext>
            </a:extLst>
          </p:cNvPr>
          <p:cNvGrpSpPr/>
          <p:nvPr/>
        </p:nvGrpSpPr>
        <p:grpSpPr>
          <a:xfrm flipH="1">
            <a:off x="695" y="483592"/>
            <a:ext cx="6671038" cy="859299"/>
            <a:chOff x="186962" y="413688"/>
            <a:chExt cx="6671037" cy="859299"/>
          </a:xfrm>
        </p:grpSpPr>
        <p:grpSp>
          <p:nvGrpSpPr>
            <p:cNvPr id="20" name="Group 19">
              <a:extLst>
                <a:ext uri="{FF2B5EF4-FFF2-40B4-BE49-F238E27FC236}">
                  <a16:creationId xmlns:a16="http://schemas.microsoft.com/office/drawing/2014/main" id="{60502E23-54C4-C8C8-4F8D-67122813BF29}"/>
                </a:ext>
              </a:extLst>
            </p:cNvPr>
            <p:cNvGrpSpPr/>
            <p:nvPr/>
          </p:nvGrpSpPr>
          <p:grpSpPr>
            <a:xfrm>
              <a:off x="477102" y="632049"/>
              <a:ext cx="6380897" cy="640938"/>
              <a:chOff x="3665324" y="4518250"/>
              <a:chExt cx="3214170" cy="884904"/>
            </a:xfrm>
          </p:grpSpPr>
          <p:sp>
            <p:nvSpPr>
              <p:cNvPr id="22" name="Rectangle">
                <a:extLst>
                  <a:ext uri="{FF2B5EF4-FFF2-40B4-BE49-F238E27FC236}">
                    <a16:creationId xmlns:a16="http://schemas.microsoft.com/office/drawing/2014/main" id="{17F1D3A8-8C46-259F-62A4-F7426D7A2CD6}"/>
                  </a:ext>
                </a:extLst>
              </p:cNvPr>
              <p:cNvSpPr/>
              <p:nvPr/>
            </p:nvSpPr>
            <p:spPr>
              <a:xfrm>
                <a:off x="4571192" y="4518250"/>
                <a:ext cx="2308302" cy="884904"/>
              </a:xfrm>
              <a:prstGeom prst="rect">
                <a:avLst/>
              </a:prstGeom>
              <a:solidFill>
                <a:srgbClr val="F4EFE2"/>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3" name="Rectangle">
                <a:extLst>
                  <a:ext uri="{FF2B5EF4-FFF2-40B4-BE49-F238E27FC236}">
                    <a16:creationId xmlns:a16="http://schemas.microsoft.com/office/drawing/2014/main" id="{17A766E4-6563-38C7-D2FD-580DA4A14C23}"/>
                  </a:ext>
                </a:extLst>
              </p:cNvPr>
              <p:cNvSpPr/>
              <p:nvPr/>
            </p:nvSpPr>
            <p:spPr>
              <a:xfrm>
                <a:off x="4174005" y="4518250"/>
                <a:ext cx="333454"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indent="0" algn="ctr" defTabSz="254419" rtl="1" fontAlgn="auto" latinLnBrk="0" hangingPunct="0">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24" name="Line">
                <a:extLst>
                  <a:ext uri="{FF2B5EF4-FFF2-40B4-BE49-F238E27FC236}">
                    <a16:creationId xmlns:a16="http://schemas.microsoft.com/office/drawing/2014/main" id="{C74F539B-B61B-1DE8-E66C-AD7F25342634}"/>
                  </a:ext>
                </a:extLst>
              </p:cNvPr>
              <p:cNvSpPr/>
              <p:nvPr/>
            </p:nvSpPr>
            <p:spPr>
              <a:xfrm>
                <a:off x="3665324" y="5331562"/>
                <a:ext cx="192448" cy="1"/>
              </a:xfrm>
              <a:prstGeom prst="line">
                <a:avLst/>
              </a:prstGeom>
              <a:ln w="63500">
                <a:solidFill>
                  <a:schemeClr val="bg1">
                    <a:lumMod val="75000"/>
                  </a:schemeClr>
                </a:solidFill>
                <a:miter lim="400000"/>
              </a:ln>
            </p:spPr>
            <p:txBody>
              <a:bodyPr lIns="0" tIns="0" rIns="0" bIns="0"/>
              <a:lstStyle/>
              <a:p>
                <a:pPr marL="0" marR="0" indent="0" algn="l" defTabSz="199111" rtl="0" fontAlgn="auto" latinLnBrk="0" hangingPunct="0">
                  <a:lnSpc>
                    <a:spcPct val="100000"/>
                  </a:lnSpc>
                  <a:spcBef>
                    <a:spcPts val="0"/>
                  </a:spcBef>
                  <a:spcAft>
                    <a:spcPts val="0"/>
                  </a:spcAft>
                  <a:buClrTx/>
                  <a:buSzTx/>
                  <a:buFontTx/>
                  <a:buNone/>
                  <a:tabLst/>
                  <a:defRPr sz="1200">
                    <a:uFillTx/>
                    <a:latin typeface="Helvetica"/>
                    <a:ea typeface="Helvetica"/>
                    <a:cs typeface="Helvetica"/>
                    <a:sym typeface="Helvetica"/>
                  </a:defRPr>
                </a:pPr>
                <a:endParaRPr sz="523" dirty="0">
                  <a:latin typeface="Arial" panose="020B0604020202020204" pitchFamily="34" charset="0"/>
                  <a:cs typeface="Arial" panose="020B0604020202020204" pitchFamily="34" charset="0"/>
                </a:endParaRPr>
              </a:p>
            </p:txBody>
          </p:sp>
        </p:grpSp>
        <p:sp>
          <p:nvSpPr>
            <p:cNvPr id="21" name="1">
              <a:extLst>
                <a:ext uri="{FF2B5EF4-FFF2-40B4-BE49-F238E27FC236}">
                  <a16:creationId xmlns:a16="http://schemas.microsoft.com/office/drawing/2014/main" id="{AF063B76-F84D-2C26-6E4E-DEB21C43651F}"/>
                </a:ext>
              </a:extLst>
            </p:cNvPr>
            <p:cNvSpPr/>
            <p:nvPr/>
          </p:nvSpPr>
          <p:spPr>
            <a:xfrm>
              <a:off x="186962" y="413688"/>
              <a:ext cx="96233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marL="0" marR="0" defTabSz="1155700">
                <a:lnSpc>
                  <a:spcPct val="80000"/>
                </a:lnSpc>
                <a:defRPr sz="20000" b="1">
                  <a:solidFill>
                    <a:srgbClr val="C1F0FE"/>
                  </a:solidFill>
                  <a:uFillTx/>
                  <a:latin typeface="Ubuntu"/>
                  <a:ea typeface="Ubuntu"/>
                  <a:cs typeface="Ubuntu"/>
                  <a:sym typeface="Ubuntu"/>
                </a:defRPr>
              </a:lvl1pPr>
            </a:lstStyle>
            <a:p>
              <a:pPr>
                <a:lnSpc>
                  <a:spcPct val="100000"/>
                </a:lnSpc>
              </a:pPr>
              <a:r>
                <a:rPr lang="en-US" sz="5400" dirty="0">
                  <a:solidFill>
                    <a:srgbClr val="FDF9ED"/>
                  </a:solidFill>
                </a:rPr>
                <a:t>3</a:t>
              </a:r>
              <a:endParaRPr sz="5400" dirty="0">
                <a:solidFill>
                  <a:srgbClr val="FDF9ED"/>
                </a:solidFill>
              </a:endParaRPr>
            </a:p>
          </p:txBody>
        </p:sp>
      </p:grpSp>
      <p:sp>
        <p:nvSpPr>
          <p:cNvPr id="13" name="TextBox 12">
            <a:extLst>
              <a:ext uri="{FF2B5EF4-FFF2-40B4-BE49-F238E27FC236}">
                <a16:creationId xmlns:a16="http://schemas.microsoft.com/office/drawing/2014/main" id="{2F75C1F4-B70B-78ED-8851-D00D09815613}"/>
              </a:ext>
            </a:extLst>
          </p:cNvPr>
          <p:cNvSpPr txBox="1"/>
          <p:nvPr/>
        </p:nvSpPr>
        <p:spPr>
          <a:xfrm>
            <a:off x="696" y="816852"/>
            <a:ext cx="4582532"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1"/>
            <a:r>
              <a:rPr lang="en-AE" sz="1050" b="1" dirty="0">
                <a:solidFill>
                  <a:schemeClr val="tx1">
                    <a:lumMod val="65000"/>
                    <a:lumOff val="35000"/>
                  </a:schemeClr>
                </a:solidFill>
              </a:rPr>
              <a:t>Study on the solutions to promote digital education for young people and to ensure their protection from online threats.</a:t>
            </a:r>
          </a:p>
        </p:txBody>
      </p:sp>
      <p:sp>
        <p:nvSpPr>
          <p:cNvPr id="29" name="TextBox 28">
            <a:extLst>
              <a:ext uri="{FF2B5EF4-FFF2-40B4-BE49-F238E27FC236}">
                <a16:creationId xmlns:a16="http://schemas.microsoft.com/office/drawing/2014/main" id="{F5D2E908-1CAB-46D9-ED15-56C102FC8941}"/>
              </a:ext>
            </a:extLst>
          </p:cNvPr>
          <p:cNvSpPr txBox="1"/>
          <p:nvPr/>
        </p:nvSpPr>
        <p:spPr>
          <a:xfrm>
            <a:off x="452682" y="1737276"/>
            <a:ext cx="5928911" cy="69924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lvl="0" indent="-228600" algn="just" rtl="0">
              <a:lnSpc>
                <a:spcPct val="150000"/>
              </a:lnSpc>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Recognizing the pivotal role of digital education in fostering equality and inclusiveness.</a:t>
            </a:r>
          </a:p>
          <a:p>
            <a:pPr marL="228600" lvl="0" indent="-228600" algn="just">
              <a:lnSpc>
                <a:spcPct val="150000"/>
              </a:lnSpc>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Identifying digital competence as a core skill for all educators and training staff.</a:t>
            </a:r>
          </a:p>
          <a:p>
            <a:pPr marL="228600" lvl="0" indent="-228600" algn="just">
              <a:lnSpc>
                <a:spcPct val="150000"/>
              </a:lnSpc>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Acknowledging the leadership role of education leaders in advancing digital education.</a:t>
            </a:r>
          </a:p>
          <a:p>
            <a:pPr marL="228600" lvl="0" indent="-228600" algn="just">
              <a:lnSpc>
                <a:spcPct val="150000"/>
              </a:lnSpc>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Emphasizing the essential nature of digital literacy in navigating a digitalized world.</a:t>
            </a:r>
          </a:p>
          <a:p>
            <a:pPr marL="228600" lvl="0" indent="-228600" algn="just">
              <a:lnSpc>
                <a:spcPct val="150000"/>
              </a:lnSpc>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Highlighting basic digital skills as cross-cutting across all learning areas.</a:t>
            </a:r>
          </a:p>
          <a:p>
            <a:pPr marL="228600" lvl="0" indent="-228600" algn="just">
              <a:lnSpc>
                <a:spcPct val="150000"/>
              </a:lnSpc>
              <a:spcAft>
                <a:spcPts val="800"/>
              </a:spcAft>
              <a:buFont typeface="+mj-lt"/>
              <a:buAutoNum type="arabicParenR" startAt="4"/>
            </a:pPr>
            <a:r>
              <a:rPr lang="en-AE" sz="1050" kern="100" dirty="0">
                <a:effectLst/>
                <a:latin typeface="Arial" panose="020B0604020202020204" pitchFamily="34" charset="0"/>
                <a:ea typeface="Aptos" panose="020B0004020202020204" pitchFamily="34" charset="0"/>
                <a:cs typeface="Arial" panose="020B0604020202020204" pitchFamily="34" charset="0"/>
              </a:rPr>
              <a:t>Underlining the significance of high-quality education content to enhance the relevance, quality, and inclusiveness of education and training in the UAE.</a:t>
            </a:r>
          </a:p>
          <a:p>
            <a:pPr algn="just">
              <a:lnSpc>
                <a:spcPct val="150000"/>
              </a:lnSpc>
              <a:spcAft>
                <a:spcPts val="800"/>
              </a:spcAft>
            </a:pPr>
            <a:endParaRPr lang="en-AE" sz="5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The UAE has also fortified its cybersecurity landscape through legislative measures such as the UAE Cybercrime Law. Furthermore, substantial investments in advanced technologies like artificial intelligence (AI) and blockchain have positioned the country as a leader in global cybersecurity. Initiatives like the Dubai Cyber Security Strategy, National AI Strategy, and Blockchain Strategy underscore the commitment to leveraging these technologies for enhanced cybersecurity.</a:t>
            </a:r>
          </a:p>
          <a:p>
            <a:pPr algn="just">
              <a:lnSpc>
                <a:spcPct val="150000"/>
              </a:lnSpc>
              <a:spcAft>
                <a:spcPts val="800"/>
              </a:spcAft>
            </a:pPr>
            <a:endParaRPr lang="en-AE" sz="5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The establishment of the Cybersecurity Council in 2020 marked a pivotal moment, solidifying governmental support for digital resilience. This council, composed of experts from various sectors, plays a crucial role in coordinating collaborative responses to cyber threats.</a:t>
            </a:r>
          </a:p>
          <a:p>
            <a:pPr algn="just">
              <a:lnSpc>
                <a:spcPct val="150000"/>
              </a:lnSpc>
              <a:spcAft>
                <a:spcPts val="800"/>
              </a:spcAft>
            </a:pPr>
            <a:r>
              <a:rPr lang="en-AE" sz="1050" kern="100" dirty="0">
                <a:effectLst/>
                <a:latin typeface="Arial" panose="020B0604020202020204" pitchFamily="34" charset="0"/>
                <a:ea typeface="Aptos" panose="020B0004020202020204" pitchFamily="34" charset="0"/>
                <a:cs typeface="Arial" panose="020B0604020202020204" pitchFamily="34" charset="0"/>
              </a:rPr>
              <a:t>Moreover, the UAE's approach to digital resilience extends beyond security considerations, as evidenced by the integration of the Digital Transformation Strategy into the broader cybersecurity policy framework. Importantly, this strategy takes a visionary, integrated, and interconnected approach by involving critical ministries such as education, health, and social services from the outset. The development of the strategy was a consultative and collaborative process, engaging expertise from the public sector, private sector, civil society, health, education, technology, law enforcement, and other relevant organizations. The active involvement of young digital citizens, primary users of ICTs, further emphasizes a holistic and inclusive approach.</a:t>
            </a:r>
          </a:p>
        </p:txBody>
      </p:sp>
      <p:grpSp>
        <p:nvGrpSpPr>
          <p:cNvPr id="9" name="Group 8">
            <a:extLst>
              <a:ext uri="{FF2B5EF4-FFF2-40B4-BE49-F238E27FC236}">
                <a16:creationId xmlns:a16="http://schemas.microsoft.com/office/drawing/2014/main" id="{CECD5E56-5D40-F80A-E669-20C0B45F1F15}"/>
              </a:ext>
            </a:extLst>
          </p:cNvPr>
          <p:cNvGrpSpPr/>
          <p:nvPr/>
        </p:nvGrpSpPr>
        <p:grpSpPr>
          <a:xfrm>
            <a:off x="5906247" y="9205033"/>
            <a:ext cx="950690" cy="434750"/>
            <a:chOff x="5048848" y="4518250"/>
            <a:chExt cx="1830645" cy="884904"/>
          </a:xfrm>
        </p:grpSpPr>
        <p:sp>
          <p:nvSpPr>
            <p:cNvPr id="6" name="Rectangle">
              <a:extLst>
                <a:ext uri="{FF2B5EF4-FFF2-40B4-BE49-F238E27FC236}">
                  <a16:creationId xmlns:a16="http://schemas.microsoft.com/office/drawing/2014/main" id="{0E843974-CC7C-E570-D4E3-57D0CF642CB1}"/>
                </a:ext>
              </a:extLst>
            </p:cNvPr>
            <p:cNvSpPr/>
            <p:nvPr/>
          </p:nvSpPr>
          <p:spPr>
            <a:xfrm>
              <a:off x="5801524" y="4518250"/>
              <a:ext cx="1077969" cy="884904"/>
            </a:xfrm>
            <a:prstGeom prst="rect">
              <a:avLst/>
            </a:prstGeom>
            <a:solidFill>
              <a:schemeClr val="bg1">
                <a:lumMod val="85000"/>
              </a:schemeClr>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sp>
          <p:nvSpPr>
            <p:cNvPr id="8" name="Rectangle">
              <a:extLst>
                <a:ext uri="{FF2B5EF4-FFF2-40B4-BE49-F238E27FC236}">
                  <a16:creationId xmlns:a16="http://schemas.microsoft.com/office/drawing/2014/main" id="{1F2E6052-D9FB-4E92-6666-F6F8299CE160}"/>
                </a:ext>
              </a:extLst>
            </p:cNvPr>
            <p:cNvSpPr/>
            <p:nvPr/>
          </p:nvSpPr>
          <p:spPr>
            <a:xfrm>
              <a:off x="5048848" y="4518250"/>
              <a:ext cx="677811" cy="884904"/>
            </a:xfrm>
            <a:prstGeom prst="rect">
              <a:avLst/>
            </a:prstGeom>
            <a:solidFill>
              <a:schemeClr val="accent3"/>
            </a:solidFill>
            <a:ln w="12700" cap="flat">
              <a:noFill/>
              <a:miter lim="400000"/>
            </a:ln>
            <a:effectLst/>
          </p:spPr>
          <p:txBody>
            <a:bodyPr wrap="square" lIns="22123" tIns="22123" rIns="22123" bIns="22123" numCol="1" anchor="ctr">
              <a:noAutofit/>
            </a:bodyPr>
            <a:lstStyle/>
            <a:p>
              <a:pPr marL="0" marR="0" defTabSz="254419">
                <a:defRPr sz="4000">
                  <a:solidFill>
                    <a:srgbClr val="FFFFFF"/>
                  </a:solidFill>
                  <a:effectLst>
                    <a:outerShdw blurRad="38100" dist="12700" dir="5400000" rotWithShape="0">
                      <a:srgbClr val="000000">
                        <a:alpha val="50000"/>
                      </a:srgbClr>
                    </a:outerShdw>
                  </a:effectLst>
                  <a:uFillTx/>
                </a:defRPr>
              </a:pPr>
              <a:endParaRPr sz="1742"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2232450"/>
      </p:ext>
    </p:extLst>
  </p:cSld>
  <p:clrMapOvr>
    <a:masterClrMapping/>
  </p:clrMapOvr>
  <p:transition spd="med"/>
</p:sld>
</file>

<file path=ppt/theme/theme1.xml><?xml version="1.0" encoding="utf-8"?>
<a:theme xmlns:a="http://schemas.openxmlformats.org/drawingml/2006/main" name="1_White">
  <a:themeElements>
    <a:clrScheme name="Custom 32">
      <a:dk1>
        <a:srgbClr val="2F3030"/>
      </a:dk1>
      <a:lt1>
        <a:srgbClr val="FFFFFF"/>
      </a:lt1>
      <a:dk2>
        <a:srgbClr val="2F3030"/>
      </a:dk2>
      <a:lt2>
        <a:srgbClr val="FEFFFF"/>
      </a:lt2>
      <a:accent1>
        <a:srgbClr val="FEFFFF"/>
      </a:accent1>
      <a:accent2>
        <a:srgbClr val="FEFFFF"/>
      </a:accent2>
      <a:accent3>
        <a:srgbClr val="F4F4F4"/>
      </a:accent3>
      <a:accent4>
        <a:srgbClr val="E1E1E3"/>
      </a:accent4>
      <a:accent5>
        <a:srgbClr val="D8E8ED"/>
      </a:accent5>
      <a:accent6>
        <a:srgbClr val="2F3030"/>
      </a:accent6>
      <a:hlink>
        <a:srgbClr val="2F3030"/>
      </a:hlink>
      <a:folHlink>
        <a:srgbClr val="E1E1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193C6"/>
        </a:solidFill>
        <a:ln w="9525" cap="flat">
          <a:solidFill>
            <a:srgbClr val="232323"/>
          </a:solidFill>
          <a:prstDash val="solid"/>
          <a:round/>
        </a:ln>
        <a:effectLst/>
        <a:sp3d/>
      </a:spPr>
      <a:bodyPr rot="0" spcFirstLastPara="1" vertOverflow="overflow" horzOverflow="overflow" vert="horz" wrap="square" lIns="50800" tIns="50800" rIns="50800" bIns="50800" numCol="1" spcCol="38100" rtlCol="0" anchor="ctr">
        <a:spAutoFit/>
      </a:bodyPr>
      <a:lstStyle>
        <a:defPPr marL="91387" marR="91387" indent="0" algn="ctr" defTabSz="2057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
              <a:solidFill>
                <a:srgbClr val="000000"/>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232323"/>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91387" marR="91387" indent="0" algn="ctr" defTabSz="2057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
              <a:solidFill>
                <a:srgbClr val="000000"/>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193C6"/>
        </a:solidFill>
        <a:ln w="9525" cap="flat">
          <a:solidFill>
            <a:srgbClr val="232323"/>
          </a:solidFill>
          <a:prstDash val="solid"/>
          <a:round/>
        </a:ln>
        <a:effectLst/>
        <a:sp3d/>
      </a:spPr>
      <a:bodyPr rot="0" spcFirstLastPara="1" vertOverflow="overflow" horzOverflow="overflow" vert="horz" wrap="square" lIns="50800" tIns="50800" rIns="50800" bIns="50800" numCol="1" spcCol="38100" rtlCol="0" anchor="ctr">
        <a:spAutoFit/>
      </a:bodyPr>
      <a:lstStyle>
        <a:defPPr marL="91387" marR="91387" indent="0" algn="ctr" defTabSz="2057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
              <a:solidFill>
                <a:srgbClr val="000000"/>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232323"/>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91387" marR="91387" indent="0" algn="ctr" defTabSz="2057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
              <a:solidFill>
                <a:srgbClr val="000000"/>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d42e65b2-cf21-49c1-b27d-d23f90380c0e">States</Category>
    <Doctype xmlns="d42e65b2-cf21-49c1-b27d-d23f90380c0e">input</Doctype>
    <Contributor xmlns="d42e65b2-cf21-49c1-b27d-d23f90380c0e">United Arab Emirates</Contributo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53D6983EF5F4EB0B6A5354F975E96" ma:contentTypeVersion="15" ma:contentTypeDescription="Create a new document." ma:contentTypeScope="" ma:versionID="7739a9b936de386736d2b96c9c600326">
  <xsd:schema xmlns:xsd="http://www.w3.org/2001/XMLSchema" xmlns:xs="http://www.w3.org/2001/XMLSchema" xmlns:p="http://schemas.microsoft.com/office/2006/metadata/properties" xmlns:ns2="d42e65b2-cf21-49c1-b27d-d23f90380c0e" xmlns:ns3="9c2e4527-2efa-4ade-b3d6-b2418af14986" targetNamespace="http://schemas.microsoft.com/office/2006/metadata/properties" ma:root="true" ma:fieldsID="e34622d0debda82fb560ae3684cc3290" ns2:_="" ns3:_="">
    <xsd:import namespace="d42e65b2-cf21-49c1-b27d-d23f90380c0e"/>
    <xsd:import namespace="9c2e4527-2efa-4ade-b3d6-b2418af14986"/>
    <xsd:element name="properties">
      <xsd:complexType>
        <xsd:sequence>
          <xsd:element name="documentManagement">
            <xsd:complexType>
              <xsd:all>
                <xsd:element ref="ns2:Contributor" minOccurs="0"/>
                <xsd:element ref="ns2:Category" minOccurs="0"/>
                <xsd:element ref="ns2:Doctype"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e65b2-cf21-49c1-b27d-d23f90380c0e" elementFormDefault="qualified">
    <xsd:import namespace="http://schemas.microsoft.com/office/2006/documentManagement/types"/>
    <xsd:import namespace="http://schemas.microsoft.com/office/infopath/2007/PartnerControls"/>
    <xsd:element name="Contributor" ma:index="8" nillable="true" ma:displayName="Contributor" ma:description="Who submitted this document?&#10;Click and enter the contributor's name" ma:format="Dropdown" ma:internalName="Contributor">
      <xsd:simpleType>
        <xsd:restriction base="dms:Text">
          <xsd:maxLength value="255"/>
        </xsd:restriction>
      </xsd:simpleType>
    </xsd:element>
    <xsd:element name="Category" ma:index="9" nillable="true" ma:displayName="Category" ma:format="Dropdown" ma:internalName="Category">
      <xsd:simpleType>
        <xsd:union memberTypes="dms:Text">
          <xsd:simpleType>
            <xsd:restriction base="dms:Choice">
              <xsd:enumeration value="States"/>
              <xsd:enumeration value="NHRIs"/>
              <xsd:enumeration value="UN entities"/>
              <xsd:enumeration value="Regional mechanism"/>
              <xsd:enumeration value="National mechanism"/>
              <xsd:enumeration value="CSOs"/>
              <xsd:enumeration value="Private sector"/>
              <xsd:enumeration value="Academia"/>
              <xsd:enumeration value="Individuals"/>
            </xsd:restriction>
          </xsd:simpleType>
        </xsd:union>
      </xsd:simpleType>
    </xsd:element>
    <xsd:element name="Doctype" ma:index="10" nillable="true" ma:displayName="Doc type" ma:default="input" ma:format="Dropdown" ma:internalName="Doctype">
      <xsd:simpleType>
        <xsd:union memberTypes="dms:Text">
          <xsd:simpleType>
            <xsd:restriction base="dms:Choice">
              <xsd:enumeration value="note verbale"/>
              <xsd:enumeration value="cover letter"/>
              <xsd:enumeration value="input"/>
              <xsd:enumeration value="annex"/>
              <xsd:enumeration value="French translation"/>
              <xsd:enumeration value="Spanish translation"/>
              <xsd:enumeration value="Arabic translation"/>
              <xsd:enumeration value="Russian translation"/>
              <xsd:enumeration value="Chinese translation"/>
            </xsd:restriction>
          </xsd:simpleType>
        </xsd:un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e4527-2efa-4ade-b3d6-b2418af149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755D2-3DDF-46D2-BDAB-656889D3481C}">
  <ds:schemaRef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94466A7-426F-4495-B33D-BD6C14FA7E2F}"/>
</file>

<file path=customXml/itemProps3.xml><?xml version="1.0" encoding="utf-8"?>
<ds:datastoreItem xmlns:ds="http://schemas.openxmlformats.org/officeDocument/2006/customXml" ds:itemID="{F6667EB2-A371-4DE9-904C-59BE99429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8488</TotalTime>
  <Words>1059</Words>
  <Application>Microsoft Office PowerPoint</Application>
  <PresentationFormat>A4 Paper (210x297 mm)</PresentationFormat>
  <Paragraphs>40</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Dubai</vt:lpstr>
      <vt:lpstr>Helvetica</vt:lpstr>
      <vt:lpstr>Helvetica Neue</vt:lpstr>
      <vt:lpstr>Lucida Grande</vt:lpstr>
      <vt:lpstr>Ubuntu</vt:lpstr>
      <vt:lpstr>1_White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Ayman Farouk Abugharbieh</dc:creator>
  <cp:lastModifiedBy>Khalifa Salem Al mazrooei</cp:lastModifiedBy>
  <cp:revision>144</cp:revision>
  <dcterms:modified xsi:type="dcterms:W3CDTF">2024-02-04T12:38:36Z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0x0101009D953D6983EF5F4EB0B6A5354F975E96</vt:lpwstr>
  </property>
</Properties>
</file>