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7" r:id="rId2"/>
    <p:sldId id="362" r:id="rId3"/>
    <p:sldId id="363" r:id="rId4"/>
    <p:sldId id="364" r:id="rId5"/>
    <p:sldId id="365" r:id="rId6"/>
    <p:sldId id="366" r:id="rId7"/>
    <p:sldId id="367" r:id="rId8"/>
    <p:sldId id="368" r:id="rId9"/>
    <p:sldId id="369" r:id="rId10"/>
    <p:sldId id="370" r:id="rId11"/>
    <p:sldId id="371" r:id="rId12"/>
    <p:sldId id="372" r:id="rId13"/>
    <p:sldId id="373" r:id="rId14"/>
    <p:sldId id="374" r:id="rId15"/>
    <p:sldId id="316" r:id="rId16"/>
    <p:sldId id="298" r:id="rId17"/>
    <p:sldId id="375" r:id="rId18"/>
    <p:sldId id="300" r:id="rId19"/>
    <p:sldId id="318" r:id="rId20"/>
    <p:sldId id="319" r:id="rId21"/>
    <p:sldId id="323" r:id="rId22"/>
    <p:sldId id="275" r:id="rId23"/>
    <p:sldId id="276" r:id="rId24"/>
    <p:sldId id="376" r:id="rId25"/>
    <p:sldId id="321" r:id="rId26"/>
    <p:sldId id="285" r:id="rId27"/>
    <p:sldId id="377" r:id="rId28"/>
    <p:sldId id="378" r:id="rId29"/>
    <p:sldId id="26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71440A-27DF-4AA4-BA89-1D3961D6FB86}" type="datetimeFigureOut">
              <a:rPr lang="en-GB" smtClean="0"/>
              <a:t>18/10/2022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E23B9-6ABB-4FAE-9299-8E32682B312E}" type="slidenum">
              <a:rPr lang="en-GB" smtClean="0"/>
              <a:t>‹#›</a:t>
            </a:fld>
            <a:endParaRPr lang="en-GB"/>
          </a:p>
        </p:txBody>
      </p:sp>
    </p:spTree>
    <p:extLst>
      <p:ext uri="{BB962C8B-B14F-4D97-AF65-F5344CB8AC3E}">
        <p14:creationId xmlns:p14="http://schemas.microsoft.com/office/powerpoint/2010/main" val="3208597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945B8A-8DB1-DE4D-88FD-212EC0A87B53}" type="slidenum">
              <a:rPr lang="en-US" smtClean="0"/>
              <a:t>1</a:t>
            </a:fld>
            <a:endParaRPr lang="en-US"/>
          </a:p>
        </p:txBody>
      </p:sp>
    </p:spTree>
    <p:extLst>
      <p:ext uri="{BB962C8B-B14F-4D97-AF65-F5344CB8AC3E}">
        <p14:creationId xmlns:p14="http://schemas.microsoft.com/office/powerpoint/2010/main" val="1682377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a81a0dafc4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a81a0dafc4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Open Sans"/>
                <a:ea typeface="Open Sans"/>
                <a:cs typeface="Open Sans"/>
                <a:sym typeface="Open Sans"/>
              </a:rPr>
              <a:t>Template by Training for Change • </a:t>
            </a:r>
            <a:r>
              <a:rPr lang="en-US" u="sng">
                <a:latin typeface="Open Sans"/>
                <a:ea typeface="Open Sans"/>
                <a:cs typeface="Open Sans"/>
                <a:sym typeface="Open Sans"/>
                <a:hlinkClick r:id="rId3"/>
              </a:rPr>
              <a:t>www.trainingforchange.org</a:t>
            </a:r>
            <a:r>
              <a:rPr lang="en-US">
                <a:latin typeface="Open Sans"/>
                <a:ea typeface="Open Sans"/>
                <a:cs typeface="Open Sans"/>
                <a:sym typeface="Open Sans"/>
              </a:rPr>
              <a:t> </a:t>
            </a: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US">
                <a:latin typeface="Open Sans"/>
                <a:ea typeface="Open Sans"/>
                <a:cs typeface="Open Sans"/>
                <a:sym typeface="Open Sans"/>
              </a:rPr>
              <a:t>Visual guide for how to turn on closed captioning is very important when you have a live captioner in your online meeting.  It is recommended to also paste in chat:</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a:t>
            </a: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Live closed captioning available.  Click “Closed Caption” in the toolbar and “Show Subtitle” to view the captions.  Click “Subtitle Settings…” for more options.</a:t>
            </a: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a:t>
            </a:r>
            <a:endParaRPr>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dafae07b3_1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9dafae07b3_1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0c839cb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b0c839cb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Template by Training for Change • </a:t>
            </a:r>
            <a:r>
              <a:rPr lang="en-US" u="sng">
                <a:solidFill>
                  <a:schemeClr val="hlink"/>
                </a:solidFill>
                <a:hlinkClick r:id="rId3"/>
              </a:rPr>
              <a:t>www.trainingforchange.org</a:t>
            </a:r>
            <a:r>
              <a:rPr lang="en-US"/>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9dbf1080b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9dbf1080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3912bc82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53912bc82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3912bc82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53912bc82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8951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af70b43f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gaf70b43f1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9dbf1080be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9dbf1080be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ab58f1ba9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ab58f1ba9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972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0c839cb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b0c839cb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Template by Training for Change • </a:t>
            </a:r>
            <a:r>
              <a:rPr lang="en-US" u="sng">
                <a:solidFill>
                  <a:schemeClr val="hlink"/>
                </a:solidFill>
                <a:hlinkClick r:id="rId3"/>
              </a:rPr>
              <a:t>www.trainingforchange.org</a:t>
            </a:r>
            <a:r>
              <a:rPr lang="en-US"/>
              <a:t> </a:t>
            </a:r>
            <a:endParaRPr/>
          </a:p>
        </p:txBody>
      </p:sp>
    </p:spTree>
    <p:extLst>
      <p:ext uri="{BB962C8B-B14F-4D97-AF65-F5344CB8AC3E}">
        <p14:creationId xmlns:p14="http://schemas.microsoft.com/office/powerpoint/2010/main" val="2327160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a81a0dafc4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a81a0dafc4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b054894b85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b054894b85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0413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a81a0dafc4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a81a0dafc4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a81a0dafc4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a81a0dafc4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a81a0dafc4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a81a0dafc4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a81a0dafc4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a81a0dafc4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a81a0dafc4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a81a0dafc4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a81a0dafc4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a81a0dafc4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a81a0dafc4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a81a0dafc4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8F0B2-C540-4C43-847A-4E1F9F5F2B6B}"/>
              </a:ext>
            </a:extLst>
          </p:cNvPr>
          <p:cNvSpPr>
            <a:spLocks noGrp="1"/>
          </p:cNvSpPr>
          <p:nvPr>
            <p:ph type="ctrTitle"/>
          </p:nvPr>
        </p:nvSpPr>
        <p:spPr>
          <a:xfrm>
            <a:off x="1524000" y="1122363"/>
            <a:ext cx="9144000" cy="2387600"/>
          </a:xfrm>
        </p:spPr>
        <p:txBody>
          <a:bodyPr anchor="b"/>
          <a:lstStyle>
            <a:lvl1pPr algn="ctr">
              <a:defRPr sz="6000">
                <a:latin typeface="Futura Std Book" panose="020B0802020204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17FDD0B0-22A7-4C2B-B80E-80A2D41B5470}"/>
              </a:ext>
            </a:extLst>
          </p:cNvPr>
          <p:cNvSpPr>
            <a:spLocks noGrp="1"/>
          </p:cNvSpPr>
          <p:nvPr>
            <p:ph type="subTitle" idx="1"/>
          </p:nvPr>
        </p:nvSpPr>
        <p:spPr>
          <a:xfrm>
            <a:off x="1524000" y="3602038"/>
            <a:ext cx="9144000" cy="1655762"/>
          </a:xfrm>
        </p:spPr>
        <p:txBody>
          <a:bodyPr/>
          <a:lstStyle>
            <a:lvl1pPr marL="0" indent="0" algn="ctr">
              <a:buNone/>
              <a:defRPr sz="2400">
                <a:latin typeface="Futura Std Book" panose="020B0802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677C8B65-2476-486A-8942-597DF58A67F3}"/>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9E637F04-F1DF-4FD3-BCEA-8362DA2CDC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4997F6-3DC5-41B1-BBBD-6B881A0CAECB}"/>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2388480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67240-712C-4838-A506-C3434916C78F}"/>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771998-A6D2-4EFE-9D4A-FAA2C8426044}"/>
              </a:ext>
            </a:extLst>
          </p:cNvPr>
          <p:cNvSpPr>
            <a:spLocks noGrp="1"/>
          </p:cNvSpPr>
          <p:nvPr>
            <p:ph type="body" orient="vert" idx="1"/>
          </p:nvPr>
        </p:nvSpPr>
        <p:spPr/>
        <p:txBody>
          <a:bodyPr vert="eaVert"/>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76AE57-9858-4CF6-A224-0A1FC3708D1D}"/>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5" name="Footer Placeholder 4">
            <a:extLst>
              <a:ext uri="{FF2B5EF4-FFF2-40B4-BE49-F238E27FC236}">
                <a16:creationId xmlns:a16="http://schemas.microsoft.com/office/drawing/2014/main" id="{476AC64B-FB58-47A8-82AE-7C57D442EC0C}"/>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6" name="Slide Number Placeholder 5">
            <a:extLst>
              <a:ext uri="{FF2B5EF4-FFF2-40B4-BE49-F238E27FC236}">
                <a16:creationId xmlns:a16="http://schemas.microsoft.com/office/drawing/2014/main" id="{DACAC21F-E140-4B31-B338-56844E77B4FF}"/>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605403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774D60-86CD-42D8-AB59-CEDE851D1984}"/>
              </a:ext>
            </a:extLst>
          </p:cNvPr>
          <p:cNvSpPr>
            <a:spLocks noGrp="1"/>
          </p:cNvSpPr>
          <p:nvPr>
            <p:ph type="title" orient="vert"/>
          </p:nvPr>
        </p:nvSpPr>
        <p:spPr>
          <a:xfrm>
            <a:off x="8724900" y="365125"/>
            <a:ext cx="2628900" cy="5811838"/>
          </a:xfrm>
        </p:spPr>
        <p:txBody>
          <a:bodyPr vert="eaVert"/>
          <a:lstStyle>
            <a:lvl1pPr>
              <a:defRPr>
                <a:latin typeface="Futura Std Book" panose="020B0802020204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401D21-9D77-4F46-804B-25750EA608DC}"/>
              </a:ext>
            </a:extLst>
          </p:cNvPr>
          <p:cNvSpPr>
            <a:spLocks noGrp="1"/>
          </p:cNvSpPr>
          <p:nvPr>
            <p:ph type="body" orient="vert" idx="1"/>
          </p:nvPr>
        </p:nvSpPr>
        <p:spPr>
          <a:xfrm>
            <a:off x="838200" y="365125"/>
            <a:ext cx="7734300" cy="5811838"/>
          </a:xfrm>
        </p:spPr>
        <p:txBody>
          <a:bodyPr vert="eaVert"/>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E1220D-FA09-47CD-BD71-DD0D708A6ADE}"/>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5" name="Footer Placeholder 4">
            <a:extLst>
              <a:ext uri="{FF2B5EF4-FFF2-40B4-BE49-F238E27FC236}">
                <a16:creationId xmlns:a16="http://schemas.microsoft.com/office/drawing/2014/main" id="{2A2E9512-AA3F-4524-AA00-2C2EE4A65253}"/>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6" name="Slide Number Placeholder 5">
            <a:extLst>
              <a:ext uri="{FF2B5EF4-FFF2-40B4-BE49-F238E27FC236}">
                <a16:creationId xmlns:a16="http://schemas.microsoft.com/office/drawing/2014/main" id="{D73DD4DB-A9EE-47B0-AE11-B91EEF083EF7}"/>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58800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53"/>
        <p:cNvGrpSpPr/>
        <p:nvPr/>
      </p:nvGrpSpPr>
      <p:grpSpPr>
        <a:xfrm>
          <a:off x="0" y="0"/>
          <a:ext cx="0" cy="0"/>
          <a:chOff x="0" y="0"/>
          <a:chExt cx="0" cy="0"/>
        </a:xfrm>
      </p:grpSpPr>
      <p:sp>
        <p:nvSpPr>
          <p:cNvPr id="54" name="Google Shape;54;p10"/>
          <p:cNvSpPr txBox="1">
            <a:spLocks noGrp="1"/>
          </p:cNvSpPr>
          <p:nvPr>
            <p:ph type="sldNum" idx="12"/>
          </p:nvPr>
        </p:nvSpPr>
        <p:spPr>
          <a:xfrm>
            <a:off x="145433" y="194699"/>
            <a:ext cx="2409600" cy="1670400"/>
          </a:xfrm>
          <a:prstGeom prst="rect">
            <a:avLst/>
          </a:prstGeom>
          <a:noFill/>
          <a:ln>
            <a:noFill/>
          </a:ln>
        </p:spPr>
        <p:txBody>
          <a:bodyPr spcFirstLastPara="1" wrap="square" lIns="91425" tIns="91425" rIns="91425" bIns="91425" anchor="ctr" anchorCtr="0">
            <a:noAutofit/>
          </a:bodyPr>
          <a:lstStyle>
            <a:lvl1pPr lvl="0" rtl="0">
              <a:buNone/>
              <a:defRPr>
                <a:solidFill>
                  <a:srgbClr val="9FC5E8"/>
                </a:solidFill>
              </a:defRPr>
            </a:lvl1pPr>
            <a:lvl2pPr lvl="1" rtl="0">
              <a:buNone/>
              <a:defRPr>
                <a:solidFill>
                  <a:srgbClr val="9FC5E8"/>
                </a:solidFill>
              </a:defRPr>
            </a:lvl2pPr>
            <a:lvl3pPr lvl="2" rtl="0">
              <a:buNone/>
              <a:defRPr>
                <a:solidFill>
                  <a:srgbClr val="9FC5E8"/>
                </a:solidFill>
              </a:defRPr>
            </a:lvl3pPr>
            <a:lvl4pPr lvl="3" rtl="0">
              <a:buNone/>
              <a:defRPr>
                <a:solidFill>
                  <a:srgbClr val="9FC5E8"/>
                </a:solidFill>
              </a:defRPr>
            </a:lvl4pPr>
            <a:lvl5pPr lvl="4" rtl="0">
              <a:buNone/>
              <a:defRPr>
                <a:solidFill>
                  <a:srgbClr val="9FC5E8"/>
                </a:solidFill>
              </a:defRPr>
            </a:lvl5pPr>
            <a:lvl6pPr lvl="5" rtl="0">
              <a:buNone/>
              <a:defRPr>
                <a:solidFill>
                  <a:srgbClr val="9FC5E8"/>
                </a:solidFill>
              </a:defRPr>
            </a:lvl6pPr>
            <a:lvl7pPr lvl="6" rtl="0">
              <a:buNone/>
              <a:defRPr>
                <a:solidFill>
                  <a:srgbClr val="9FC5E8"/>
                </a:solidFill>
              </a:defRPr>
            </a:lvl7pPr>
            <a:lvl8pPr lvl="7" rtl="0">
              <a:buNone/>
              <a:defRPr>
                <a:solidFill>
                  <a:srgbClr val="9FC5E8"/>
                </a:solidFill>
              </a:defRPr>
            </a:lvl8pPr>
            <a:lvl9pPr lvl="8" rtl="0">
              <a:buNone/>
              <a:defRPr>
                <a:solidFill>
                  <a:srgbClr val="9FC5E8"/>
                </a:solidFill>
              </a:defRPr>
            </a:lvl9p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370559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color">
  <p:cSld name="Blank color">
    <p:bg>
      <p:bgPr>
        <a:solidFill>
          <a:srgbClr val="6FA8DC"/>
        </a:solidFill>
        <a:effectLst/>
      </p:bgPr>
    </p:bg>
    <p:spTree>
      <p:nvGrpSpPr>
        <p:cNvPr id="1" name="Shape 55"/>
        <p:cNvGrpSpPr/>
        <p:nvPr/>
      </p:nvGrpSpPr>
      <p:grpSpPr>
        <a:xfrm>
          <a:off x="0" y="0"/>
          <a:ext cx="0" cy="0"/>
          <a:chOff x="0" y="0"/>
          <a:chExt cx="0" cy="0"/>
        </a:xfrm>
      </p:grpSpPr>
      <p:sp>
        <p:nvSpPr>
          <p:cNvPr id="56" name="Google Shape;56;p11"/>
          <p:cNvSpPr txBox="1">
            <a:spLocks noGrp="1"/>
          </p:cNvSpPr>
          <p:nvPr>
            <p:ph type="sldNum" idx="12"/>
          </p:nvPr>
        </p:nvSpPr>
        <p:spPr>
          <a:xfrm>
            <a:off x="145433" y="194699"/>
            <a:ext cx="2409600" cy="16704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1960601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rge prompt, full width text">
  <p:cSld name="Large prompt, full width text">
    <p:bg>
      <p:bgPr>
        <a:solidFill>
          <a:srgbClr val="FFFFFF"/>
        </a:solidFill>
        <a:effectLst/>
      </p:bgPr>
    </p:bg>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628733" y="408400"/>
            <a:ext cx="11251200" cy="645600"/>
          </a:xfrm>
          <a:prstGeom prst="rect">
            <a:avLst/>
          </a:prstGeom>
        </p:spPr>
        <p:txBody>
          <a:bodyPr spcFirstLastPara="1" wrap="square" lIns="91425" tIns="45700" rIns="91425" bIns="45700" anchor="t" anchorCtr="0">
            <a:noAutofit/>
          </a:bodyPr>
          <a:lstStyle>
            <a:lvl1pPr lvl="0" rtl="0">
              <a:spcBef>
                <a:spcPts val="0"/>
              </a:spcBef>
              <a:spcAft>
                <a:spcPts val="0"/>
              </a:spcAft>
              <a:buClr>
                <a:schemeClr val="dk2"/>
              </a:buClr>
              <a:buSzPts val="5400"/>
              <a:buNone/>
              <a:defRPr sz="5400" b="1">
                <a:solidFill>
                  <a:schemeClr val="dk2"/>
                </a:solidFill>
              </a:defRPr>
            </a:lvl1pPr>
            <a:lvl2pPr lvl="1" rtl="0">
              <a:spcBef>
                <a:spcPts val="0"/>
              </a:spcBef>
              <a:spcAft>
                <a:spcPts val="0"/>
              </a:spcAft>
              <a:buClr>
                <a:srgbClr val="FFFFFF"/>
              </a:buClr>
              <a:buSzPts val="4600"/>
              <a:buNone/>
              <a:defRPr sz="4600" b="1">
                <a:solidFill>
                  <a:srgbClr val="FFFFFF"/>
                </a:solidFill>
              </a:defRPr>
            </a:lvl2pPr>
            <a:lvl3pPr lvl="2" rtl="0">
              <a:spcBef>
                <a:spcPts val="0"/>
              </a:spcBef>
              <a:spcAft>
                <a:spcPts val="0"/>
              </a:spcAft>
              <a:buClr>
                <a:srgbClr val="FFFFFF"/>
              </a:buClr>
              <a:buSzPts val="4600"/>
              <a:buNone/>
              <a:defRPr sz="4600" b="1">
                <a:solidFill>
                  <a:srgbClr val="FFFFFF"/>
                </a:solidFill>
              </a:defRPr>
            </a:lvl3pPr>
            <a:lvl4pPr lvl="3" rtl="0">
              <a:spcBef>
                <a:spcPts val="0"/>
              </a:spcBef>
              <a:spcAft>
                <a:spcPts val="0"/>
              </a:spcAft>
              <a:buClr>
                <a:srgbClr val="FFFFFF"/>
              </a:buClr>
              <a:buSzPts val="4600"/>
              <a:buNone/>
              <a:defRPr sz="4600" b="1">
                <a:solidFill>
                  <a:srgbClr val="FFFFFF"/>
                </a:solidFill>
              </a:defRPr>
            </a:lvl4pPr>
            <a:lvl5pPr lvl="4" rtl="0">
              <a:spcBef>
                <a:spcPts val="0"/>
              </a:spcBef>
              <a:spcAft>
                <a:spcPts val="0"/>
              </a:spcAft>
              <a:buClr>
                <a:srgbClr val="FFFFFF"/>
              </a:buClr>
              <a:buSzPts val="4600"/>
              <a:buNone/>
              <a:defRPr sz="4600" b="1">
                <a:solidFill>
                  <a:srgbClr val="FFFFFF"/>
                </a:solidFill>
              </a:defRPr>
            </a:lvl5pPr>
            <a:lvl6pPr lvl="5" rtl="0">
              <a:spcBef>
                <a:spcPts val="0"/>
              </a:spcBef>
              <a:spcAft>
                <a:spcPts val="0"/>
              </a:spcAft>
              <a:buClr>
                <a:srgbClr val="FFFFFF"/>
              </a:buClr>
              <a:buSzPts val="4600"/>
              <a:buNone/>
              <a:defRPr sz="4600" b="1">
                <a:solidFill>
                  <a:srgbClr val="FFFFFF"/>
                </a:solidFill>
              </a:defRPr>
            </a:lvl6pPr>
            <a:lvl7pPr lvl="6" rtl="0">
              <a:spcBef>
                <a:spcPts val="0"/>
              </a:spcBef>
              <a:spcAft>
                <a:spcPts val="0"/>
              </a:spcAft>
              <a:buClr>
                <a:srgbClr val="FFFFFF"/>
              </a:buClr>
              <a:buSzPts val="4600"/>
              <a:buNone/>
              <a:defRPr sz="4600" b="1">
                <a:solidFill>
                  <a:srgbClr val="FFFFFF"/>
                </a:solidFill>
              </a:defRPr>
            </a:lvl7pPr>
            <a:lvl8pPr lvl="7" rtl="0">
              <a:spcBef>
                <a:spcPts val="0"/>
              </a:spcBef>
              <a:spcAft>
                <a:spcPts val="0"/>
              </a:spcAft>
              <a:buClr>
                <a:srgbClr val="FFFFFF"/>
              </a:buClr>
              <a:buSzPts val="4600"/>
              <a:buNone/>
              <a:defRPr sz="4600" b="1">
                <a:solidFill>
                  <a:srgbClr val="FFFFFF"/>
                </a:solidFill>
              </a:defRPr>
            </a:lvl8pPr>
            <a:lvl9pPr lvl="8" rtl="0">
              <a:spcBef>
                <a:spcPts val="0"/>
              </a:spcBef>
              <a:spcAft>
                <a:spcPts val="0"/>
              </a:spcAft>
              <a:buClr>
                <a:srgbClr val="FFFFFF"/>
              </a:buClr>
              <a:buSzPts val="4600"/>
              <a:buNone/>
              <a:defRPr sz="4600" b="1">
                <a:solidFill>
                  <a:srgbClr val="FFFFFF"/>
                </a:solidFill>
              </a:defRPr>
            </a:lvl9pPr>
          </a:lstStyle>
          <a:p>
            <a:endParaRPr/>
          </a:p>
        </p:txBody>
      </p:sp>
      <p:sp>
        <p:nvSpPr>
          <p:cNvPr id="59" name="Google Shape;59;p12"/>
          <p:cNvSpPr txBox="1">
            <a:spLocks noGrp="1"/>
          </p:cNvSpPr>
          <p:nvPr>
            <p:ph type="body" idx="1"/>
          </p:nvPr>
        </p:nvSpPr>
        <p:spPr>
          <a:xfrm>
            <a:off x="779567" y="2058550"/>
            <a:ext cx="10331600" cy="4440900"/>
          </a:xfrm>
          <a:prstGeom prst="rect">
            <a:avLst/>
          </a:prstGeom>
        </p:spPr>
        <p:txBody>
          <a:bodyPr spcFirstLastPara="1" wrap="square" lIns="91425" tIns="45700" rIns="91425" bIns="45700" anchor="t" anchorCtr="0">
            <a:noAutofit/>
          </a:bodyPr>
          <a:lstStyle>
            <a:lvl1pPr marL="457200" lvl="0" indent="-450850" rtl="0">
              <a:spcBef>
                <a:spcPts val="520"/>
              </a:spcBef>
              <a:spcAft>
                <a:spcPts val="0"/>
              </a:spcAft>
              <a:buSzPts val="3500"/>
              <a:buChar char="▪"/>
              <a:defRPr sz="3500"/>
            </a:lvl1pPr>
            <a:lvl2pPr marL="914400" lvl="1" indent="-431800" rtl="0">
              <a:spcBef>
                <a:spcPts val="480"/>
              </a:spcBef>
              <a:spcAft>
                <a:spcPts val="0"/>
              </a:spcAft>
              <a:buSzPts val="3200"/>
              <a:buChar char="▪"/>
              <a:defRPr sz="3200"/>
            </a:lvl2pPr>
            <a:lvl3pPr marL="1371600" lvl="2" indent="-419100" rtl="0">
              <a:spcBef>
                <a:spcPts val="440"/>
              </a:spcBef>
              <a:spcAft>
                <a:spcPts val="0"/>
              </a:spcAft>
              <a:buSzPts val="3000"/>
              <a:buChar char="▪"/>
              <a:defRPr sz="3000"/>
            </a:lvl3pPr>
            <a:lvl4pPr marL="1828800" lvl="3" indent="-431800" rtl="0">
              <a:spcBef>
                <a:spcPts val="400"/>
              </a:spcBef>
              <a:spcAft>
                <a:spcPts val="0"/>
              </a:spcAft>
              <a:buSzPts val="3200"/>
              <a:buChar char="▪"/>
              <a:defRPr sz="3200"/>
            </a:lvl4pPr>
            <a:lvl5pPr marL="2286000" lvl="4" indent="-431800" rtl="0">
              <a:spcBef>
                <a:spcPts val="400"/>
              </a:spcBef>
              <a:spcAft>
                <a:spcPts val="0"/>
              </a:spcAft>
              <a:buSzPts val="3200"/>
              <a:buChar char="▪"/>
              <a:defRPr sz="3200"/>
            </a:lvl5pPr>
            <a:lvl6pPr marL="2743200" lvl="5" indent="-431800" rtl="0">
              <a:spcBef>
                <a:spcPts val="400"/>
              </a:spcBef>
              <a:spcAft>
                <a:spcPts val="0"/>
              </a:spcAft>
              <a:buSzPts val="3200"/>
              <a:buChar char="•"/>
              <a:defRPr sz="3200"/>
            </a:lvl6pPr>
            <a:lvl7pPr marL="3200400" lvl="6" indent="-431800" rtl="0">
              <a:spcBef>
                <a:spcPts val="400"/>
              </a:spcBef>
              <a:spcAft>
                <a:spcPts val="0"/>
              </a:spcAft>
              <a:buSzPts val="3200"/>
              <a:buChar char="•"/>
              <a:defRPr sz="3200"/>
            </a:lvl7pPr>
            <a:lvl8pPr marL="3657600" lvl="7" indent="-431800" rtl="0">
              <a:spcBef>
                <a:spcPts val="400"/>
              </a:spcBef>
              <a:spcAft>
                <a:spcPts val="0"/>
              </a:spcAft>
              <a:buSzPts val="3200"/>
              <a:buChar char="•"/>
              <a:defRPr sz="3200"/>
            </a:lvl8pPr>
            <a:lvl9pPr marL="4114800" lvl="8" indent="-431800" rtl="0">
              <a:spcBef>
                <a:spcPts val="400"/>
              </a:spcBef>
              <a:spcAft>
                <a:spcPts val="0"/>
              </a:spcAft>
              <a:buSzPts val="3200"/>
              <a:buChar char="•"/>
              <a:defRPr sz="3200"/>
            </a:lvl9pPr>
          </a:lstStyle>
          <a:p>
            <a:endParaRPr/>
          </a:p>
        </p:txBody>
      </p:sp>
    </p:spTree>
    <p:extLst>
      <p:ext uri="{BB962C8B-B14F-4D97-AF65-F5344CB8AC3E}">
        <p14:creationId xmlns:p14="http://schemas.microsoft.com/office/powerpoint/2010/main" val="239116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FD956-DFE4-4AB4-A28E-1C9F823FD335}"/>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15B97706-E26E-432C-A125-346AEB538F78}"/>
              </a:ext>
            </a:extLst>
          </p:cNvPr>
          <p:cNvSpPr>
            <a:spLocks noGrp="1"/>
          </p:cNvSpPr>
          <p:nvPr>
            <p:ph idx="1"/>
          </p:nvPr>
        </p:nvSpPr>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3AB5AAB2-EDC3-41DB-A756-34EB07A0C680}"/>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E2160649-4F63-468F-A296-311EEB80C5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6FCF2F-0220-4C91-9B38-DCB11FC68E80}"/>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51601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C6DC-319C-4C38-8BF3-A1711C2A4DDB}"/>
              </a:ext>
            </a:extLst>
          </p:cNvPr>
          <p:cNvSpPr>
            <a:spLocks noGrp="1"/>
          </p:cNvSpPr>
          <p:nvPr>
            <p:ph type="title"/>
          </p:nvPr>
        </p:nvSpPr>
        <p:spPr>
          <a:xfrm>
            <a:off x="831850" y="1709738"/>
            <a:ext cx="10515600" cy="2852737"/>
          </a:xfrm>
        </p:spPr>
        <p:txBody>
          <a:bodyPr anchor="b"/>
          <a:lstStyle>
            <a:lvl1pPr>
              <a:defRPr sz="6000">
                <a:latin typeface="Futura Std Book" panose="020B08020202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356CEEF9-F69A-4751-BC3D-A5F51D695D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Futura Std Book" panose="020B0802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47B277-B18E-43BD-9657-2FFAE7439AC5}"/>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dirty="0"/>
          </a:p>
        </p:txBody>
      </p:sp>
      <p:sp>
        <p:nvSpPr>
          <p:cNvPr id="5" name="Footer Placeholder 4">
            <a:extLst>
              <a:ext uri="{FF2B5EF4-FFF2-40B4-BE49-F238E27FC236}">
                <a16:creationId xmlns:a16="http://schemas.microsoft.com/office/drawing/2014/main" id="{4F467887-3EB2-4D8D-9ABF-7AA72E9E0C86}"/>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dirty="0"/>
          </a:p>
        </p:txBody>
      </p:sp>
      <p:sp>
        <p:nvSpPr>
          <p:cNvPr id="6" name="Slide Number Placeholder 5">
            <a:extLst>
              <a:ext uri="{FF2B5EF4-FFF2-40B4-BE49-F238E27FC236}">
                <a16:creationId xmlns:a16="http://schemas.microsoft.com/office/drawing/2014/main" id="{90A42675-BCFB-411B-8584-BAFE3A64E8E0}"/>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dirty="0"/>
          </a:p>
        </p:txBody>
      </p:sp>
    </p:spTree>
    <p:extLst>
      <p:ext uri="{BB962C8B-B14F-4D97-AF65-F5344CB8AC3E}">
        <p14:creationId xmlns:p14="http://schemas.microsoft.com/office/powerpoint/2010/main" val="232568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C1ED2-238C-4F4E-BF35-ACDC5B4D9716}"/>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0E5EAAF0-B985-4B43-9206-8539AE3015F4}"/>
              </a:ext>
            </a:extLst>
          </p:cNvPr>
          <p:cNvSpPr>
            <a:spLocks noGrp="1"/>
          </p:cNvSpPr>
          <p:nvPr>
            <p:ph sz="half" idx="1"/>
          </p:nvPr>
        </p:nvSpPr>
        <p:spPr>
          <a:xfrm>
            <a:off x="838200" y="1825625"/>
            <a:ext cx="5181600" cy="435133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FEFBB78D-33CE-4A9E-ADC4-919B45B2ED29}"/>
              </a:ext>
            </a:extLst>
          </p:cNvPr>
          <p:cNvSpPr>
            <a:spLocks noGrp="1"/>
          </p:cNvSpPr>
          <p:nvPr>
            <p:ph sz="half" idx="2"/>
          </p:nvPr>
        </p:nvSpPr>
        <p:spPr>
          <a:xfrm>
            <a:off x="6172200" y="1825625"/>
            <a:ext cx="5181600" cy="435133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B1E67525-F81D-47B7-B0A8-8D502595903F}"/>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6" name="Footer Placeholder 5">
            <a:extLst>
              <a:ext uri="{FF2B5EF4-FFF2-40B4-BE49-F238E27FC236}">
                <a16:creationId xmlns:a16="http://schemas.microsoft.com/office/drawing/2014/main" id="{99559C59-343A-40CC-8CD5-E64E98A691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8933EA-E1EC-4941-BACA-CB302A62C03B}"/>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1094785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88552-9542-4C8E-8DBA-126770F2E096}"/>
              </a:ext>
            </a:extLst>
          </p:cNvPr>
          <p:cNvSpPr>
            <a:spLocks noGrp="1"/>
          </p:cNvSpPr>
          <p:nvPr>
            <p:ph type="title"/>
          </p:nvPr>
        </p:nvSpPr>
        <p:spPr>
          <a:xfrm>
            <a:off x="839788" y="365125"/>
            <a:ext cx="10515600" cy="1325563"/>
          </a:xfrm>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ECD02C1-0D6A-48FD-9027-A5B05D3CE4C5}"/>
              </a:ext>
            </a:extLst>
          </p:cNvPr>
          <p:cNvSpPr>
            <a:spLocks noGrp="1"/>
          </p:cNvSpPr>
          <p:nvPr>
            <p:ph type="body" idx="1"/>
          </p:nvPr>
        </p:nvSpPr>
        <p:spPr>
          <a:xfrm>
            <a:off x="839788" y="1681163"/>
            <a:ext cx="5157787" cy="823912"/>
          </a:xfrm>
        </p:spPr>
        <p:txBody>
          <a:bodyPr anchor="b"/>
          <a:lstStyle>
            <a:lvl1pPr marL="0" indent="0">
              <a:buNone/>
              <a:defRPr sz="2400" b="1">
                <a:latin typeface="Futura Std Book" panose="020B0802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9EF59A-FA61-4F78-9F48-CF35F094FB9D}"/>
              </a:ext>
            </a:extLst>
          </p:cNvPr>
          <p:cNvSpPr>
            <a:spLocks noGrp="1"/>
          </p:cNvSpPr>
          <p:nvPr>
            <p:ph sz="half" idx="2"/>
          </p:nvPr>
        </p:nvSpPr>
        <p:spPr>
          <a:xfrm>
            <a:off x="839788" y="2505075"/>
            <a:ext cx="5157787" cy="368458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ADEF201-4AB9-4188-9243-C1ADEC93122D}"/>
              </a:ext>
            </a:extLst>
          </p:cNvPr>
          <p:cNvSpPr>
            <a:spLocks noGrp="1"/>
          </p:cNvSpPr>
          <p:nvPr>
            <p:ph type="body" sz="quarter" idx="3"/>
          </p:nvPr>
        </p:nvSpPr>
        <p:spPr>
          <a:xfrm>
            <a:off x="6172200" y="1681163"/>
            <a:ext cx="5183188" cy="823912"/>
          </a:xfrm>
        </p:spPr>
        <p:txBody>
          <a:bodyPr anchor="b"/>
          <a:lstStyle>
            <a:lvl1pPr marL="0" indent="0">
              <a:buNone/>
              <a:defRPr sz="2400" b="1">
                <a:latin typeface="Futura Std Book" panose="020B0802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D9472B-62C2-494B-A857-B01B41FD9CFA}"/>
              </a:ext>
            </a:extLst>
          </p:cNvPr>
          <p:cNvSpPr>
            <a:spLocks noGrp="1"/>
          </p:cNvSpPr>
          <p:nvPr>
            <p:ph sz="quarter" idx="4"/>
          </p:nvPr>
        </p:nvSpPr>
        <p:spPr>
          <a:xfrm>
            <a:off x="6172200" y="2505075"/>
            <a:ext cx="5183188" cy="368458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B8DA3DB-B5A3-4D51-817F-F9E5189C7E45}"/>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8" name="Footer Placeholder 7">
            <a:extLst>
              <a:ext uri="{FF2B5EF4-FFF2-40B4-BE49-F238E27FC236}">
                <a16:creationId xmlns:a16="http://schemas.microsoft.com/office/drawing/2014/main" id="{AB84D055-D49F-4E99-9EDF-CAB3EE5A83B1}"/>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9" name="Slide Number Placeholder 8">
            <a:extLst>
              <a:ext uri="{FF2B5EF4-FFF2-40B4-BE49-F238E27FC236}">
                <a16:creationId xmlns:a16="http://schemas.microsoft.com/office/drawing/2014/main" id="{0F925A69-65CF-4B64-B2EC-B7AE5D800229}"/>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112157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A432-F2FC-46C1-AC0C-9E8852E785E0}"/>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091AF452-E844-4F81-98D4-88CF9BD48C13}"/>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4" name="Footer Placeholder 3">
            <a:extLst>
              <a:ext uri="{FF2B5EF4-FFF2-40B4-BE49-F238E27FC236}">
                <a16:creationId xmlns:a16="http://schemas.microsoft.com/office/drawing/2014/main" id="{CEBFA5B3-0F16-415D-AD22-8D6D064B96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536D01B-DEBB-4B6E-A2A7-134C99AE87D7}"/>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3246793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8D6B69-BD1B-4EC7-B000-FFFC58DB63CC}"/>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3" name="Footer Placeholder 2">
            <a:extLst>
              <a:ext uri="{FF2B5EF4-FFF2-40B4-BE49-F238E27FC236}">
                <a16:creationId xmlns:a16="http://schemas.microsoft.com/office/drawing/2014/main" id="{0CA0B58B-5BA7-4BC4-8081-79C983155CCB}"/>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4" name="Slide Number Placeholder 3">
            <a:extLst>
              <a:ext uri="{FF2B5EF4-FFF2-40B4-BE49-F238E27FC236}">
                <a16:creationId xmlns:a16="http://schemas.microsoft.com/office/drawing/2014/main" id="{68E3B03B-985D-491E-BB3D-53657F3DBE1B}"/>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95812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BC72-FE6F-4EF3-97EE-5DE6B0AA590D}"/>
              </a:ext>
            </a:extLst>
          </p:cNvPr>
          <p:cNvSpPr>
            <a:spLocks noGrp="1"/>
          </p:cNvSpPr>
          <p:nvPr>
            <p:ph type="title"/>
          </p:nvPr>
        </p:nvSpPr>
        <p:spPr>
          <a:xfrm>
            <a:off x="839788" y="457200"/>
            <a:ext cx="3932237" cy="1600200"/>
          </a:xfrm>
        </p:spPr>
        <p:txBody>
          <a:bodyPr anchor="b"/>
          <a:lstStyle>
            <a:lvl1pPr>
              <a:defRPr sz="3200">
                <a:latin typeface="Futura Std Book" panose="020B0802020204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A65F1E-E11F-45DC-B6A0-71CFAA989BA6}"/>
              </a:ext>
            </a:extLst>
          </p:cNvPr>
          <p:cNvSpPr>
            <a:spLocks noGrp="1"/>
          </p:cNvSpPr>
          <p:nvPr>
            <p:ph idx="1"/>
          </p:nvPr>
        </p:nvSpPr>
        <p:spPr>
          <a:xfrm>
            <a:off x="5183188" y="987425"/>
            <a:ext cx="6172200" cy="4873625"/>
          </a:xfrm>
        </p:spPr>
        <p:txBody>
          <a:bodyPr/>
          <a:lstStyle>
            <a:lvl1pPr>
              <a:defRPr sz="3200">
                <a:latin typeface="Futura Std Book" panose="020B0802020204020204" pitchFamily="34" charset="0"/>
              </a:defRPr>
            </a:lvl1pPr>
            <a:lvl2pPr>
              <a:defRPr sz="2800">
                <a:latin typeface="Futura Std Book" panose="020B0802020204020204" pitchFamily="34" charset="0"/>
              </a:defRPr>
            </a:lvl2pPr>
            <a:lvl3pPr>
              <a:defRPr sz="2400">
                <a:latin typeface="Futura Std Book" panose="020B0802020204020204" pitchFamily="34" charset="0"/>
              </a:defRPr>
            </a:lvl3pPr>
            <a:lvl4pPr>
              <a:defRPr sz="2000">
                <a:latin typeface="Futura Std Book" panose="020B0802020204020204" pitchFamily="34" charset="0"/>
              </a:defRPr>
            </a:lvl4pPr>
            <a:lvl5pPr>
              <a:defRPr sz="2000">
                <a:latin typeface="Futura Std Book" panose="020B08020202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D5B013-F939-4D78-A411-0905EACBE302}"/>
              </a:ext>
            </a:extLst>
          </p:cNvPr>
          <p:cNvSpPr>
            <a:spLocks noGrp="1"/>
          </p:cNvSpPr>
          <p:nvPr>
            <p:ph type="body" sz="half" idx="2"/>
          </p:nvPr>
        </p:nvSpPr>
        <p:spPr>
          <a:xfrm>
            <a:off x="839788" y="2057400"/>
            <a:ext cx="3932237" cy="3811588"/>
          </a:xfrm>
        </p:spPr>
        <p:txBody>
          <a:bodyPr/>
          <a:lstStyle>
            <a:lvl1pPr marL="0" indent="0">
              <a:buNone/>
              <a:defRPr sz="1600">
                <a:latin typeface="Futura Std Book" panose="020B0802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10E13D-4B5A-4356-AFB7-F3CD5DD7A744}"/>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6" name="Footer Placeholder 5">
            <a:extLst>
              <a:ext uri="{FF2B5EF4-FFF2-40B4-BE49-F238E27FC236}">
                <a16:creationId xmlns:a16="http://schemas.microsoft.com/office/drawing/2014/main" id="{3F6AAA12-A624-4891-8198-E2039E4EB10B}"/>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7" name="Slide Number Placeholder 6">
            <a:extLst>
              <a:ext uri="{FF2B5EF4-FFF2-40B4-BE49-F238E27FC236}">
                <a16:creationId xmlns:a16="http://schemas.microsoft.com/office/drawing/2014/main" id="{AE686E2D-12F8-4976-90C5-E0ECF51D0C40}"/>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310404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9BD22-D1CA-42F5-B252-D6FB55AC4A38}"/>
              </a:ext>
            </a:extLst>
          </p:cNvPr>
          <p:cNvSpPr>
            <a:spLocks noGrp="1"/>
          </p:cNvSpPr>
          <p:nvPr>
            <p:ph type="title"/>
          </p:nvPr>
        </p:nvSpPr>
        <p:spPr>
          <a:xfrm>
            <a:off x="839788" y="457200"/>
            <a:ext cx="3932237" cy="1600200"/>
          </a:xfrm>
        </p:spPr>
        <p:txBody>
          <a:bodyPr anchor="b"/>
          <a:lstStyle>
            <a:lvl1pPr>
              <a:defRPr sz="3200">
                <a:latin typeface="Futura Std Book" panose="020B0802020204020204" pitchFamily="34" charset="0"/>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EBD20F9-CAEC-4CB6-9601-E805E3679088}"/>
              </a:ext>
            </a:extLst>
          </p:cNvPr>
          <p:cNvSpPr>
            <a:spLocks noGrp="1"/>
          </p:cNvSpPr>
          <p:nvPr>
            <p:ph type="pic" idx="1"/>
          </p:nvPr>
        </p:nvSpPr>
        <p:spPr>
          <a:xfrm>
            <a:off x="5183188" y="987425"/>
            <a:ext cx="6172200" cy="4873625"/>
          </a:xfrm>
        </p:spPr>
        <p:txBody>
          <a:bodyPr/>
          <a:lstStyle>
            <a:lvl1pPr marL="0" indent="0">
              <a:buNone/>
              <a:defRPr sz="3200">
                <a:latin typeface="Futura Std Book" panose="020B08020202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8B1F2738-2625-4E81-8319-09D941C2FCED}"/>
              </a:ext>
            </a:extLst>
          </p:cNvPr>
          <p:cNvSpPr>
            <a:spLocks noGrp="1"/>
          </p:cNvSpPr>
          <p:nvPr>
            <p:ph type="body" sz="half" idx="2"/>
          </p:nvPr>
        </p:nvSpPr>
        <p:spPr>
          <a:xfrm>
            <a:off x="839788" y="2057400"/>
            <a:ext cx="3932237" cy="3811588"/>
          </a:xfrm>
        </p:spPr>
        <p:txBody>
          <a:bodyPr/>
          <a:lstStyle>
            <a:lvl1pPr marL="0" indent="0">
              <a:buNone/>
              <a:defRPr sz="1600">
                <a:latin typeface="Futura Std Book" panose="020B0802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1F0C4A-E7D2-4375-929F-C76D236DB4F2}"/>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6" name="Footer Placeholder 5">
            <a:extLst>
              <a:ext uri="{FF2B5EF4-FFF2-40B4-BE49-F238E27FC236}">
                <a16:creationId xmlns:a16="http://schemas.microsoft.com/office/drawing/2014/main" id="{7A1AF91A-BCDB-459A-A4DB-30F3BF1E9646}"/>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7" name="Slide Number Placeholder 6">
            <a:extLst>
              <a:ext uri="{FF2B5EF4-FFF2-40B4-BE49-F238E27FC236}">
                <a16:creationId xmlns:a16="http://schemas.microsoft.com/office/drawing/2014/main" id="{931EF9AC-40A3-40C1-8E52-14239B28C1B2}"/>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1855340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CF8884-EFB7-44F9-848D-8164DE5BB7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7FCF8A-F0AE-4E84-8B57-5E97299A05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1EEB8C-8FD1-44D3-A843-ED3935C47E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9C923972-044A-447F-A58D-80190BA25E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93A6FC-41DE-483F-9AE0-6517997F4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3C185-07F4-4968-A01B-CB4B0BC64100}" type="slidenum">
              <a:rPr lang="en-GB" smtClean="0"/>
              <a:t>‹#›</a:t>
            </a:fld>
            <a:endParaRPr lang="en-GB"/>
          </a:p>
        </p:txBody>
      </p:sp>
    </p:spTree>
    <p:extLst>
      <p:ext uri="{BB962C8B-B14F-4D97-AF65-F5344CB8AC3E}">
        <p14:creationId xmlns:p14="http://schemas.microsoft.com/office/powerpoint/2010/main" val="3650673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BFDD-CE0F-3A40-9D26-617DA6559A6E}"/>
              </a:ext>
            </a:extLst>
          </p:cNvPr>
          <p:cNvSpPr>
            <a:spLocks noGrp="1"/>
          </p:cNvSpPr>
          <p:nvPr>
            <p:ph type="ctrTitle"/>
          </p:nvPr>
        </p:nvSpPr>
        <p:spPr>
          <a:xfrm>
            <a:off x="766121" y="1745928"/>
            <a:ext cx="11188814" cy="3242175"/>
          </a:xfrm>
        </p:spPr>
        <p:txBody>
          <a:bodyPr>
            <a:normAutofit fontScale="90000"/>
          </a:bodyPr>
          <a:lstStyle/>
          <a:p>
            <a:pPr algn="l"/>
            <a:r>
              <a:rPr lang="en-US" sz="4000" b="1" dirty="0">
                <a:latin typeface="Futura Std Book" panose="020B0402020204020303" pitchFamily="34" charset="0"/>
              </a:rPr>
              <a:t>Policy Guidance on Good Health – Sustainable Development Goal 3: Promoting the Rights of Persons with Disabilities through the Sustainable Development Goals</a:t>
            </a:r>
            <a:br>
              <a:rPr lang="en-US" sz="4000" b="1" dirty="0">
                <a:latin typeface="Futura Std Book" panose="020B0402020204020303" pitchFamily="34" charset="0"/>
              </a:rPr>
            </a:br>
            <a:br>
              <a:rPr lang="en-US" sz="4000" b="1" dirty="0">
                <a:latin typeface="Futura Std Book" panose="020B0402020204020303" pitchFamily="34" charset="0"/>
              </a:rPr>
            </a:br>
            <a:r>
              <a:rPr lang="en-US" sz="3600" b="1" dirty="0">
                <a:latin typeface="Futura Std Book" panose="020B0402020204020303" pitchFamily="34" charset="0"/>
              </a:rPr>
              <a:t>A Resource Package</a:t>
            </a:r>
          </a:p>
        </p:txBody>
      </p:sp>
      <p:sp>
        <p:nvSpPr>
          <p:cNvPr id="3" name="Subtitle 2">
            <a:extLst>
              <a:ext uri="{FF2B5EF4-FFF2-40B4-BE49-F238E27FC236}">
                <a16:creationId xmlns:a16="http://schemas.microsoft.com/office/drawing/2014/main" id="{6D7DA5F4-0753-AB46-90BC-A72CFAB59F0E}"/>
              </a:ext>
            </a:extLst>
          </p:cNvPr>
          <p:cNvSpPr>
            <a:spLocks noGrp="1"/>
          </p:cNvSpPr>
          <p:nvPr>
            <p:ph type="subTitle" idx="1"/>
          </p:nvPr>
        </p:nvSpPr>
        <p:spPr>
          <a:xfrm>
            <a:off x="766119" y="5000978"/>
            <a:ext cx="9144000" cy="1468731"/>
          </a:xfrm>
        </p:spPr>
        <p:txBody>
          <a:bodyPr>
            <a:normAutofit fontScale="70000" lnSpcReduction="20000"/>
          </a:bodyPr>
          <a:lstStyle/>
          <a:p>
            <a:pPr algn="l">
              <a:lnSpc>
                <a:spcPct val="120000"/>
              </a:lnSpc>
              <a:spcBef>
                <a:spcPts val="0"/>
              </a:spcBef>
            </a:pPr>
            <a:r>
              <a:rPr lang="en-US" dirty="0">
                <a:latin typeface="Futura Std Book" panose="020B0402020204020303" pitchFamily="34" charset="0"/>
              </a:rPr>
              <a:t>Online Training Module – Session 1 </a:t>
            </a:r>
          </a:p>
          <a:p>
            <a:pPr algn="l">
              <a:lnSpc>
                <a:spcPct val="120000"/>
              </a:lnSpc>
              <a:spcBef>
                <a:spcPts val="0"/>
              </a:spcBef>
            </a:pPr>
            <a:r>
              <a:rPr lang="en-US" dirty="0">
                <a:latin typeface="Futura Std Book" panose="020B0402020204020303" pitchFamily="34" charset="0"/>
              </a:rPr>
              <a:t>Presenter's name</a:t>
            </a:r>
          </a:p>
          <a:p>
            <a:pPr algn="l">
              <a:lnSpc>
                <a:spcPct val="120000"/>
              </a:lnSpc>
              <a:spcBef>
                <a:spcPts val="0"/>
              </a:spcBef>
            </a:pPr>
            <a:endParaRPr lang="en-US" i="1" dirty="0">
              <a:latin typeface="Futura Std Book" panose="020B0402020204020303" pitchFamily="34" charset="0"/>
            </a:endParaRPr>
          </a:p>
          <a:p>
            <a:pPr algn="l">
              <a:lnSpc>
                <a:spcPct val="120000"/>
              </a:lnSpc>
              <a:spcBef>
                <a:spcPts val="0"/>
              </a:spcBef>
            </a:pPr>
            <a:r>
              <a:rPr lang="en-US" i="1" dirty="0">
                <a:latin typeface="Futura Std Book" panose="020B0402020204020303" pitchFamily="34" charset="0"/>
              </a:rPr>
              <a:t>Event or meeting title</a:t>
            </a:r>
            <a:br>
              <a:rPr lang="en-US" i="1">
                <a:latin typeface="Futura Std Book" panose="020B0402020204020303" pitchFamily="34" charset="0"/>
              </a:rPr>
            </a:br>
            <a:r>
              <a:rPr lang="en-US" i="1">
                <a:latin typeface="Futura Std Book" panose="020B0402020204020303" pitchFamily="34" charset="0"/>
              </a:rPr>
              <a:t>Platform, </a:t>
            </a:r>
            <a:r>
              <a:rPr lang="en-US" i="1" dirty="0">
                <a:latin typeface="Futura Std Book" panose="020B0402020204020303" pitchFamily="34" charset="0"/>
              </a:rPr>
              <a:t>(Date)</a:t>
            </a:r>
          </a:p>
          <a:p>
            <a:pPr algn="l"/>
            <a:endParaRPr lang="en-US" dirty="0">
              <a:latin typeface="Futura Std Book" panose="020B0402020204020303" pitchFamily="34" charset="0"/>
            </a:endParaRPr>
          </a:p>
        </p:txBody>
      </p:sp>
      <p:sp>
        <p:nvSpPr>
          <p:cNvPr id="4" name="TextBox 3">
            <a:extLst>
              <a:ext uri="{FF2B5EF4-FFF2-40B4-BE49-F238E27FC236}">
                <a16:creationId xmlns:a16="http://schemas.microsoft.com/office/drawing/2014/main" id="{2397DCD2-C773-4C85-903B-E8D962A9CD21}"/>
              </a:ext>
            </a:extLst>
          </p:cNvPr>
          <p:cNvSpPr txBox="1"/>
          <p:nvPr/>
        </p:nvSpPr>
        <p:spPr>
          <a:xfrm>
            <a:off x="5804899" y="5112072"/>
            <a:ext cx="6232989" cy="1477328"/>
          </a:xfrm>
          <a:prstGeom prst="rect">
            <a:avLst/>
          </a:prstGeom>
          <a:noFill/>
        </p:spPr>
        <p:txBody>
          <a:bodyPr wrap="square" rtlCol="0">
            <a:spAutoFit/>
          </a:bodyPr>
          <a:lstStyle/>
          <a:p>
            <a:pPr algn="r"/>
            <a:r>
              <a:rPr lang="en-US" sz="1800" dirty="0">
                <a:latin typeface="Futura Std Book" panose="020B0802020204020204" pitchFamily="34" charset="0"/>
              </a:rPr>
              <a:t>© United Nations, 2022 – These presentation slides form part of the OHCHR </a:t>
            </a:r>
            <a:r>
              <a:rPr lang="en-US" sz="1800" i="1" dirty="0">
                <a:latin typeface="Futura Std Book" panose="020B0802020204020204" pitchFamily="34" charset="0"/>
              </a:rPr>
              <a:t>Promoting the Rights of Persons with Disabilities through the Sustainable Development Goals: A Resource Package</a:t>
            </a:r>
            <a:r>
              <a:rPr lang="en-US" sz="1800" i="0" dirty="0">
                <a:latin typeface="Futura Std Book" panose="020B0802020204020204" pitchFamily="34" charset="0"/>
              </a:rPr>
              <a:t>.</a:t>
            </a:r>
          </a:p>
        </p:txBody>
      </p:sp>
    </p:spTree>
    <p:extLst>
      <p:ext uri="{BB962C8B-B14F-4D97-AF65-F5344CB8AC3E}">
        <p14:creationId xmlns:p14="http://schemas.microsoft.com/office/powerpoint/2010/main" val="725518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955026" y="944428"/>
            <a:ext cx="8438400" cy="645600"/>
          </a:xfrm>
          <a:prstGeom prst="rect">
            <a:avLst/>
          </a:prstGeom>
        </p:spPr>
        <p:txBody>
          <a:bodyPr spcFirstLastPara="1" vert="horz" wrap="square" lIns="91425" tIns="45700" rIns="91425" bIns="45700" rtlCol="0" anchor="t" anchorCtr="0">
            <a:noAutofit/>
          </a:bodyPr>
          <a:lstStyle/>
          <a:p>
            <a:r>
              <a:rPr lang="en-US" dirty="0">
                <a:solidFill>
                  <a:schemeClr val="tx1"/>
                </a:solidFill>
                <a:latin typeface="Futura Std Book" panose="020B0802020204020204" pitchFamily="34" charset="0"/>
              </a:rPr>
              <a:t>Closed Captioning</a:t>
            </a:r>
            <a:endParaRPr dirty="0">
              <a:solidFill>
                <a:schemeClr val="tx1"/>
              </a:solidFill>
              <a:latin typeface="Futura Std Book" panose="020B0802020204020204" pitchFamily="34" charset="0"/>
            </a:endParaRPr>
          </a:p>
        </p:txBody>
      </p:sp>
      <p:sp>
        <p:nvSpPr>
          <p:cNvPr id="142" name="Google Shape;142;p22"/>
          <p:cNvSpPr txBox="1">
            <a:spLocks noGrp="1"/>
          </p:cNvSpPr>
          <p:nvPr>
            <p:ph type="body" idx="1"/>
          </p:nvPr>
        </p:nvSpPr>
        <p:spPr>
          <a:xfrm>
            <a:off x="1798513" y="2511964"/>
            <a:ext cx="8594974" cy="4067512"/>
          </a:xfrm>
          <a:prstGeom prst="rect">
            <a:avLst/>
          </a:prstGeom>
        </p:spPr>
        <p:txBody>
          <a:bodyPr spcFirstLastPara="1" vert="horz" wrap="square" lIns="91425" tIns="45700" rIns="91425" bIns="45700" rtlCol="0" anchor="t" anchorCtr="0">
            <a:noAutofit/>
          </a:bodyPr>
          <a:lstStyle/>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lgn="ctr">
              <a:buNone/>
            </a:pPr>
            <a:r>
              <a:rPr lang="en-US" dirty="0">
                <a:latin typeface="Futura Std Book" panose="020B0802020204020204" pitchFamily="34" charset="0"/>
              </a:rPr>
              <a:t>Click arrow next to “Closed Caption” and click “Show Subtitle”</a:t>
            </a:r>
            <a:endParaRPr dirty="0">
              <a:latin typeface="Futura Std Book" panose="020B0802020204020204" pitchFamily="34" charset="0"/>
            </a:endParaRPr>
          </a:p>
        </p:txBody>
      </p:sp>
      <p:pic>
        <p:nvPicPr>
          <p:cNvPr id="143" name="Google Shape;143;p22" descr="Screenshot of Zoom Toolbar showing the following buttons left to right: Participants, Share Screen, Chat, Record and Closed Caption (CC). The Closed Caption menu is open and it shows the following options: Show Subtitle, View Full Transcript and Subtitle Settings. Arrows are pointing to the menu and the &quot;Show Subtitle&quot; option." title="Closed-Captioning commands screenshot - Show Subtitle"/>
          <p:cNvPicPr preferRelativeResize="0"/>
          <p:nvPr/>
        </p:nvPicPr>
        <p:blipFill rotWithShape="1">
          <a:blip r:embed="rId3">
            <a:alphaModFix/>
          </a:blip>
          <a:srcRect l="30266" t="69436" r="22033" b="10164"/>
          <a:stretch/>
        </p:blipFill>
        <p:spPr>
          <a:xfrm>
            <a:off x="1798513" y="2594578"/>
            <a:ext cx="8594974" cy="2066500"/>
          </a:xfrm>
          <a:prstGeom prst="rect">
            <a:avLst/>
          </a:prstGeom>
          <a:noFill/>
          <a:ln>
            <a:noFill/>
          </a:ln>
        </p:spPr>
      </p:pic>
      <p:cxnSp>
        <p:nvCxnSpPr>
          <p:cNvPr id="144" name="Google Shape;144;p22" descr="Arrow pointing to arrow to open Close Caption Menu" title="Red Arrow - CC Menu"/>
          <p:cNvCxnSpPr/>
          <p:nvPr/>
        </p:nvCxnSpPr>
        <p:spPr>
          <a:xfrm rot="10800000" flipH="1">
            <a:off x="7570288" y="4419753"/>
            <a:ext cx="512700" cy="699900"/>
          </a:xfrm>
          <a:prstGeom prst="straightConnector1">
            <a:avLst/>
          </a:prstGeom>
          <a:noFill/>
          <a:ln w="76200" cap="flat" cmpd="sng">
            <a:solidFill>
              <a:srgbClr val="CC0000"/>
            </a:solidFill>
            <a:prstDash val="solid"/>
            <a:round/>
            <a:headEnd type="none" w="med" len="med"/>
            <a:tailEnd type="triangle" w="med" len="med"/>
          </a:ln>
        </p:spPr>
      </p:cxnSp>
      <p:cxnSp>
        <p:nvCxnSpPr>
          <p:cNvPr id="145" name="Google Shape;145;p22" descr="Red arrow pointing" title="Red Arrow - Show Subtitle"/>
          <p:cNvCxnSpPr/>
          <p:nvPr/>
        </p:nvCxnSpPr>
        <p:spPr>
          <a:xfrm rot="10800000" flipH="1">
            <a:off x="8211588" y="3297153"/>
            <a:ext cx="477900" cy="1822500"/>
          </a:xfrm>
          <a:prstGeom prst="straightConnector1">
            <a:avLst/>
          </a:prstGeom>
          <a:noFill/>
          <a:ln w="76200" cap="flat" cmpd="sng">
            <a:solidFill>
              <a:srgbClr val="CC0000"/>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7665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idx="4294967295"/>
          </p:nvPr>
        </p:nvSpPr>
        <p:spPr>
          <a:xfrm>
            <a:off x="1034878" y="913800"/>
            <a:ext cx="6491400" cy="1143300"/>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Be present</a:t>
            </a:r>
            <a:endParaRPr sz="6000" dirty="0">
              <a:latin typeface="Futura Std Book" panose="020B0802020204020204" pitchFamily="34" charset="0"/>
              <a:ea typeface="Libre Franklin"/>
              <a:cs typeface="Libre Franklin"/>
              <a:sym typeface="Libre Franklin"/>
            </a:endParaRPr>
          </a:p>
        </p:txBody>
      </p:sp>
      <p:sp>
        <p:nvSpPr>
          <p:cNvPr id="155" name="Google Shape;155;p24"/>
          <p:cNvSpPr txBox="1">
            <a:spLocks noGrp="1"/>
          </p:cNvSpPr>
          <p:nvPr>
            <p:ph type="body" idx="4294967295"/>
          </p:nvPr>
        </p:nvSpPr>
        <p:spPr>
          <a:xfrm>
            <a:off x="4306556" y="2270198"/>
            <a:ext cx="6146550" cy="4258200"/>
          </a:xfrm>
          <a:prstGeom prst="rect">
            <a:avLst/>
          </a:prstGeom>
        </p:spPr>
        <p:txBody>
          <a:bodyPr spcFirstLastPara="1" vert="horz" wrap="square" lIns="91425" tIns="45700" rIns="91425" bIns="45700" rtlCol="0" anchor="t" anchorCtr="0">
            <a:noAutofit/>
          </a:bodyPr>
          <a:lstStyle/>
          <a:p>
            <a:pPr marL="457200" indent="-393700">
              <a:lnSpc>
                <a:spcPct val="200000"/>
              </a:lnSpc>
              <a:spcBef>
                <a:spcPts val="520"/>
              </a:spcBef>
              <a:buSzPts val="2600"/>
              <a:buFont typeface="Libre Franklin"/>
              <a:buChar char="▪"/>
            </a:pPr>
            <a:r>
              <a:rPr lang="en-US" dirty="0">
                <a:latin typeface="Futura Std Book" panose="020B0802020204020204" pitchFamily="34" charset="0"/>
                <a:ea typeface="Libre Franklin"/>
                <a:cs typeface="Libre Franklin"/>
                <a:sym typeface="Libre Franklin"/>
              </a:rPr>
              <a:t>Remove distractions</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Get a beverage</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Get note-taking materials</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Center yourself</a:t>
            </a:r>
            <a:endParaRPr dirty="0">
              <a:latin typeface="Futura Std Book" panose="020B0802020204020204" pitchFamily="34" charset="0"/>
              <a:ea typeface="Libre Franklin"/>
              <a:cs typeface="Libre Franklin"/>
              <a:sym typeface="Libre Franklin"/>
            </a:endParaRPr>
          </a:p>
        </p:txBody>
      </p:sp>
      <p:grpSp>
        <p:nvGrpSpPr>
          <p:cNvPr id="156" name="Google Shape;156;p24"/>
          <p:cNvGrpSpPr/>
          <p:nvPr/>
        </p:nvGrpSpPr>
        <p:grpSpPr>
          <a:xfrm>
            <a:off x="3917435" y="4283329"/>
            <a:ext cx="342903" cy="500723"/>
            <a:chOff x="590250" y="-76690"/>
            <a:chExt cx="407975" cy="532175"/>
          </a:xfrm>
        </p:grpSpPr>
        <p:sp>
          <p:nvSpPr>
            <p:cNvPr id="157" name="Google Shape;157;p24"/>
            <p:cNvSpPr/>
            <p:nvPr/>
          </p:nvSpPr>
          <p:spPr>
            <a:xfrm>
              <a:off x="623125" y="-726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58" name="Google Shape;158;p24"/>
            <p:cNvSpPr/>
            <p:nvPr/>
          </p:nvSpPr>
          <p:spPr>
            <a:xfrm>
              <a:off x="590250" y="-5111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59" name="Google Shape;159;p24"/>
            <p:cNvSpPr/>
            <p:nvPr/>
          </p:nvSpPr>
          <p:spPr>
            <a:xfrm>
              <a:off x="796650" y="-4686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0" name="Google Shape;160;p24"/>
            <p:cNvSpPr/>
            <p:nvPr/>
          </p:nvSpPr>
          <p:spPr>
            <a:xfrm>
              <a:off x="713850" y="-4686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1" name="Google Shape;161;p24"/>
            <p:cNvSpPr/>
            <p:nvPr/>
          </p:nvSpPr>
          <p:spPr>
            <a:xfrm>
              <a:off x="631050" y="-4686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2" name="Google Shape;162;p24"/>
            <p:cNvSpPr/>
            <p:nvPr/>
          </p:nvSpPr>
          <p:spPr>
            <a:xfrm>
              <a:off x="649925" y="269160"/>
              <a:ext cx="133975" cy="25"/>
            </a:xfrm>
            <a:custGeom>
              <a:avLst/>
              <a:gdLst/>
              <a:ahLst/>
              <a:cxnLst/>
              <a:rect l="l" t="t" r="r" b="b"/>
              <a:pathLst>
                <a:path w="5359" h="1" fill="none" extrusionOk="0">
                  <a:moveTo>
                    <a:pt x="5358" y="0"/>
                  </a:moveTo>
                  <a:lnTo>
                    <a:pt x="0"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3" name="Google Shape;163;p24"/>
            <p:cNvSpPr/>
            <p:nvPr/>
          </p:nvSpPr>
          <p:spPr>
            <a:xfrm>
              <a:off x="649925" y="2137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4" name="Google Shape;164;p24"/>
            <p:cNvSpPr/>
            <p:nvPr/>
          </p:nvSpPr>
          <p:spPr>
            <a:xfrm>
              <a:off x="649925" y="1589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5" name="Google Shape;165;p24"/>
            <p:cNvSpPr/>
            <p:nvPr/>
          </p:nvSpPr>
          <p:spPr>
            <a:xfrm>
              <a:off x="649925" y="1035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6" name="Google Shape;166;p24"/>
            <p:cNvSpPr/>
            <p:nvPr/>
          </p:nvSpPr>
          <p:spPr>
            <a:xfrm>
              <a:off x="879475" y="-4686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7" name="Google Shape;167;p24"/>
            <p:cNvSpPr/>
            <p:nvPr/>
          </p:nvSpPr>
          <p:spPr>
            <a:xfrm>
              <a:off x="654800" y="-76690"/>
              <a:ext cx="25" cy="51175"/>
            </a:xfrm>
            <a:custGeom>
              <a:avLst/>
              <a:gdLst/>
              <a:ahLst/>
              <a:cxnLst/>
              <a:rect l="l" t="t" r="r" b="b"/>
              <a:pathLst>
                <a:path w="1" h="2047" fill="none" extrusionOk="0">
                  <a:moveTo>
                    <a:pt x="0" y="1"/>
                  </a:moveTo>
                  <a:lnTo>
                    <a:pt x="0"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8" name="Google Shape;168;p24"/>
            <p:cNvSpPr/>
            <p:nvPr/>
          </p:nvSpPr>
          <p:spPr>
            <a:xfrm>
              <a:off x="737600" y="-76690"/>
              <a:ext cx="25" cy="51175"/>
            </a:xfrm>
            <a:custGeom>
              <a:avLst/>
              <a:gdLst/>
              <a:ahLst/>
              <a:cxnLst/>
              <a:rect l="l" t="t" r="r" b="b"/>
              <a:pathLst>
                <a:path w="1" h="2047" fill="none" extrusionOk="0">
                  <a:moveTo>
                    <a:pt x="1" y="1"/>
                  </a:moveTo>
                  <a:lnTo>
                    <a:pt x="1"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9" name="Google Shape;169;p24"/>
            <p:cNvSpPr/>
            <p:nvPr/>
          </p:nvSpPr>
          <p:spPr>
            <a:xfrm>
              <a:off x="820400" y="-76690"/>
              <a:ext cx="25" cy="51175"/>
            </a:xfrm>
            <a:custGeom>
              <a:avLst/>
              <a:gdLst/>
              <a:ahLst/>
              <a:cxnLst/>
              <a:rect l="l" t="t" r="r" b="b"/>
              <a:pathLst>
                <a:path w="1" h="2047" fill="none" extrusionOk="0">
                  <a:moveTo>
                    <a:pt x="1" y="1"/>
                  </a:moveTo>
                  <a:lnTo>
                    <a:pt x="1"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0" name="Google Shape;170;p24"/>
            <p:cNvSpPr/>
            <p:nvPr/>
          </p:nvSpPr>
          <p:spPr>
            <a:xfrm>
              <a:off x="903225" y="-76690"/>
              <a:ext cx="25" cy="51175"/>
            </a:xfrm>
            <a:custGeom>
              <a:avLst/>
              <a:gdLst/>
              <a:ahLst/>
              <a:cxnLst/>
              <a:rect l="l" t="t" r="r" b="b"/>
              <a:pathLst>
                <a:path w="1" h="2047" fill="none" extrusionOk="0">
                  <a:moveTo>
                    <a:pt x="0" y="1"/>
                  </a:moveTo>
                  <a:lnTo>
                    <a:pt x="0"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grpSp>
        <p:nvGrpSpPr>
          <p:cNvPr id="171" name="Google Shape;171;p24"/>
          <p:cNvGrpSpPr/>
          <p:nvPr/>
        </p:nvGrpSpPr>
        <p:grpSpPr>
          <a:xfrm>
            <a:off x="3932303" y="5036228"/>
            <a:ext cx="313159" cy="533692"/>
            <a:chOff x="1988225" y="4041885"/>
            <a:chExt cx="305075" cy="493200"/>
          </a:xfrm>
        </p:grpSpPr>
        <p:sp>
          <p:nvSpPr>
            <p:cNvPr id="172" name="Google Shape;172;p24"/>
            <p:cNvSpPr/>
            <p:nvPr/>
          </p:nvSpPr>
          <p:spPr>
            <a:xfrm>
              <a:off x="2178800" y="427508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3" name="Google Shape;173;p24"/>
            <p:cNvSpPr/>
            <p:nvPr/>
          </p:nvSpPr>
          <p:spPr>
            <a:xfrm>
              <a:off x="1988225" y="429456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4" name="Google Shape;174;p24"/>
            <p:cNvSpPr/>
            <p:nvPr/>
          </p:nvSpPr>
          <p:spPr>
            <a:xfrm>
              <a:off x="2042425" y="404188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5" name="Google Shape;175;p24"/>
            <p:cNvSpPr/>
            <p:nvPr/>
          </p:nvSpPr>
          <p:spPr>
            <a:xfrm>
              <a:off x="2161750" y="4278110"/>
              <a:ext cx="25" cy="256975"/>
            </a:xfrm>
            <a:custGeom>
              <a:avLst/>
              <a:gdLst/>
              <a:ahLst/>
              <a:cxnLst/>
              <a:rect l="l" t="t" r="r" b="b"/>
              <a:pathLst>
                <a:path w="1" h="10279" fill="none" extrusionOk="0">
                  <a:moveTo>
                    <a:pt x="1" y="10279"/>
                  </a:moveTo>
                  <a:lnTo>
                    <a:pt x="1"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6" name="Google Shape;176;p24"/>
            <p:cNvSpPr/>
            <p:nvPr/>
          </p:nvSpPr>
          <p:spPr>
            <a:xfrm>
              <a:off x="2133750" y="413321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7" name="Google Shape;177;p24"/>
            <p:cNvSpPr/>
            <p:nvPr/>
          </p:nvSpPr>
          <p:spPr>
            <a:xfrm>
              <a:off x="2038150" y="4344485"/>
              <a:ext cx="87100" cy="87100"/>
            </a:xfrm>
            <a:custGeom>
              <a:avLst/>
              <a:gdLst/>
              <a:ahLst/>
              <a:cxnLst/>
              <a:rect l="l" t="t" r="r" b="b"/>
              <a:pathLst>
                <a:path w="3484" h="3484" fill="none" extrusionOk="0">
                  <a:moveTo>
                    <a:pt x="1" y="0"/>
                  </a:moveTo>
                  <a:lnTo>
                    <a:pt x="3483" y="348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8" name="Google Shape;178;p24"/>
            <p:cNvSpPr/>
            <p:nvPr/>
          </p:nvSpPr>
          <p:spPr>
            <a:xfrm>
              <a:off x="2194025" y="4319510"/>
              <a:ext cx="54825" cy="54825"/>
            </a:xfrm>
            <a:custGeom>
              <a:avLst/>
              <a:gdLst/>
              <a:ahLst/>
              <a:cxnLst/>
              <a:rect l="l" t="t" r="r" b="b"/>
              <a:pathLst>
                <a:path w="2193" h="2193" fill="none" extrusionOk="0">
                  <a:moveTo>
                    <a:pt x="2192" y="1"/>
                  </a:moveTo>
                  <a:lnTo>
                    <a:pt x="1" y="219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
        <p:nvSpPr>
          <p:cNvPr id="179" name="Google Shape;179;p24"/>
          <p:cNvSpPr/>
          <p:nvPr/>
        </p:nvSpPr>
        <p:spPr>
          <a:xfrm>
            <a:off x="3964512" y="2777478"/>
            <a:ext cx="248746" cy="482399"/>
          </a:xfrm>
          <a:custGeom>
            <a:avLst/>
            <a:gdLst/>
            <a:ahLst/>
            <a:cxnLst/>
            <a:rect l="l" t="t" r="r" b="b"/>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nvGrpSpPr>
          <p:cNvPr id="180" name="Google Shape;180;p24"/>
          <p:cNvGrpSpPr/>
          <p:nvPr/>
        </p:nvGrpSpPr>
        <p:grpSpPr>
          <a:xfrm>
            <a:off x="3902576" y="3506570"/>
            <a:ext cx="372594" cy="403340"/>
            <a:chOff x="1247825" y="4774163"/>
            <a:chExt cx="443300" cy="428675"/>
          </a:xfrm>
        </p:grpSpPr>
        <p:sp>
          <p:nvSpPr>
            <p:cNvPr id="181" name="Google Shape;181;p24"/>
            <p:cNvSpPr/>
            <p:nvPr/>
          </p:nvSpPr>
          <p:spPr>
            <a:xfrm>
              <a:off x="1247825" y="4940388"/>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2" name="Google Shape;182;p24"/>
            <p:cNvSpPr/>
            <p:nvPr/>
          </p:nvSpPr>
          <p:spPr>
            <a:xfrm>
              <a:off x="1275850" y="4981788"/>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3" name="Google Shape;183;p24"/>
            <p:cNvSpPr/>
            <p:nvPr/>
          </p:nvSpPr>
          <p:spPr>
            <a:xfrm>
              <a:off x="1247825" y="5163838"/>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4" name="Google Shape;184;p24"/>
            <p:cNvSpPr/>
            <p:nvPr/>
          </p:nvSpPr>
          <p:spPr>
            <a:xfrm>
              <a:off x="1454850" y="4774163"/>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5" name="Google Shape;185;p24"/>
            <p:cNvSpPr/>
            <p:nvPr/>
          </p:nvSpPr>
          <p:spPr>
            <a:xfrm>
              <a:off x="1411025" y="4774163"/>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6" name="Google Shape;186;p24"/>
            <p:cNvSpPr/>
            <p:nvPr/>
          </p:nvSpPr>
          <p:spPr>
            <a:xfrm>
              <a:off x="1498700" y="4774163"/>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
        <p:nvSpPr>
          <p:cNvPr id="187" name="Google Shape;187;p24"/>
          <p:cNvSpPr/>
          <p:nvPr/>
        </p:nvSpPr>
        <p:spPr>
          <a:xfrm>
            <a:off x="3687781" y="2639765"/>
            <a:ext cx="802200" cy="707700"/>
          </a:xfrm>
          <a:prstGeom prst="mathMultiply">
            <a:avLst>
              <a:gd name="adj1" fmla="val 6319"/>
            </a:avLst>
          </a:prstGeom>
          <a:solidFill>
            <a:srgbClr val="963334">
              <a:alpha val="61150"/>
            </a:srgbClr>
          </a:solidFill>
          <a:ln>
            <a:noFill/>
          </a:ln>
        </p:spPr>
        <p:txBody>
          <a:bodyPr spcFirstLastPara="1" wrap="square" lIns="91425" tIns="91425" rIns="91425" bIns="91425" anchor="ctr" anchorCtr="0">
            <a:noAutofit/>
          </a:bodyPr>
          <a:lstStyle/>
          <a:p>
            <a:endParaRPr>
              <a:latin typeface="Futura Std Book" panose="020B0802020204020204" pitchFamily="34" charset="0"/>
            </a:endParaRPr>
          </a:p>
        </p:txBody>
      </p:sp>
      <p:grpSp>
        <p:nvGrpSpPr>
          <p:cNvPr id="188" name="Google Shape;188;p24"/>
          <p:cNvGrpSpPr/>
          <p:nvPr/>
        </p:nvGrpSpPr>
        <p:grpSpPr>
          <a:xfrm>
            <a:off x="1219256" y="2968461"/>
            <a:ext cx="1394315" cy="2270742"/>
            <a:chOff x="1988225" y="4286525"/>
            <a:chExt cx="305075" cy="493200"/>
          </a:xfrm>
        </p:grpSpPr>
        <p:sp>
          <p:nvSpPr>
            <p:cNvPr id="189" name="Google Shape;189;p24"/>
            <p:cNvSpPr/>
            <p:nvPr/>
          </p:nvSpPr>
          <p:spPr>
            <a:xfrm>
              <a:off x="2178800" y="451972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0" name="Google Shape;190;p24"/>
            <p:cNvSpPr/>
            <p:nvPr/>
          </p:nvSpPr>
          <p:spPr>
            <a:xfrm>
              <a:off x="1988225" y="453920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1" name="Google Shape;191;p24"/>
            <p:cNvSpPr/>
            <p:nvPr/>
          </p:nvSpPr>
          <p:spPr>
            <a:xfrm>
              <a:off x="2042425" y="428652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2" name="Google Shape;192;p24"/>
            <p:cNvSpPr/>
            <p:nvPr/>
          </p:nvSpPr>
          <p:spPr>
            <a:xfrm>
              <a:off x="2161750" y="4522750"/>
              <a:ext cx="25" cy="256975"/>
            </a:xfrm>
            <a:custGeom>
              <a:avLst/>
              <a:gdLst/>
              <a:ahLst/>
              <a:cxnLst/>
              <a:rect l="l" t="t" r="r" b="b"/>
              <a:pathLst>
                <a:path w="1" h="10279" fill="none" extrusionOk="0">
                  <a:moveTo>
                    <a:pt x="1" y="10279"/>
                  </a:moveTo>
                  <a:lnTo>
                    <a:pt x="1" y="1"/>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3" name="Google Shape;193;p24"/>
            <p:cNvSpPr/>
            <p:nvPr/>
          </p:nvSpPr>
          <p:spPr>
            <a:xfrm>
              <a:off x="2133750" y="437785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4" name="Google Shape;194;p24"/>
            <p:cNvSpPr/>
            <p:nvPr/>
          </p:nvSpPr>
          <p:spPr>
            <a:xfrm>
              <a:off x="2038150" y="4589125"/>
              <a:ext cx="87100" cy="87100"/>
            </a:xfrm>
            <a:custGeom>
              <a:avLst/>
              <a:gdLst/>
              <a:ahLst/>
              <a:cxnLst/>
              <a:rect l="l" t="t" r="r" b="b"/>
              <a:pathLst>
                <a:path w="3484" h="3484" fill="none" extrusionOk="0">
                  <a:moveTo>
                    <a:pt x="1" y="0"/>
                  </a:moveTo>
                  <a:lnTo>
                    <a:pt x="3483" y="3483"/>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5" name="Google Shape;195;p24"/>
            <p:cNvSpPr/>
            <p:nvPr/>
          </p:nvSpPr>
          <p:spPr>
            <a:xfrm>
              <a:off x="2194025" y="4564150"/>
              <a:ext cx="54825" cy="54825"/>
            </a:xfrm>
            <a:custGeom>
              <a:avLst/>
              <a:gdLst/>
              <a:ahLst/>
              <a:cxnLst/>
              <a:rect l="l" t="t" r="r" b="b"/>
              <a:pathLst>
                <a:path w="2193" h="2193" fill="none" extrusionOk="0">
                  <a:moveTo>
                    <a:pt x="2192" y="1"/>
                  </a:moveTo>
                  <a:lnTo>
                    <a:pt x="1" y="2193"/>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idx="4294967295"/>
          </p:nvPr>
        </p:nvSpPr>
        <p:spPr>
          <a:xfrm>
            <a:off x="887667" y="909983"/>
            <a:ext cx="7500900" cy="92670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Welcome!</a:t>
            </a:r>
            <a:endParaRPr sz="1200" dirty="0">
              <a:latin typeface="Futura Std Book" panose="020B0802020204020204" pitchFamily="34" charset="0"/>
            </a:endParaRPr>
          </a:p>
        </p:txBody>
      </p:sp>
      <p:sp>
        <p:nvSpPr>
          <p:cNvPr id="216" name="Google Shape;216;p25"/>
          <p:cNvSpPr txBox="1"/>
          <p:nvPr/>
        </p:nvSpPr>
        <p:spPr>
          <a:xfrm>
            <a:off x="887668" y="1836684"/>
            <a:ext cx="10547976" cy="3250852"/>
          </a:xfrm>
          <a:prstGeom prst="rect">
            <a:avLst/>
          </a:prstGeom>
          <a:noFill/>
          <a:ln>
            <a:noFill/>
          </a:ln>
        </p:spPr>
        <p:txBody>
          <a:bodyPr spcFirstLastPara="1" wrap="square" lIns="91425" tIns="91425" rIns="91425" bIns="91425" anchor="t" anchorCtr="0">
            <a:noAutofit/>
          </a:bodyPr>
          <a:lstStyle/>
          <a:p>
            <a:r>
              <a:rPr lang="en-US" sz="2400" b="1" dirty="0">
                <a:latin typeface="Futura Std Book" panose="020B0802020204020204" pitchFamily="34" charset="0"/>
              </a:rPr>
              <a:t>Please raise your hand and say your name, affiliation and share an occasion when you or your family struggled.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25350"/>
            <a:ext cx="10515600" cy="971184"/>
          </a:xfrm>
        </p:spPr>
        <p:txBody>
          <a:bodyPr/>
          <a:lstStyle/>
          <a:p>
            <a:r>
              <a:rPr lang="en-US" dirty="0"/>
              <a:t>Objectives of the module</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idx="1"/>
          </p:nvPr>
        </p:nvSpPr>
        <p:spPr>
          <a:xfrm>
            <a:off x="586911" y="1891397"/>
            <a:ext cx="11105080" cy="4656159"/>
          </a:xfrm>
        </p:spPr>
        <p:txBody>
          <a:bodyPr>
            <a:noAutofit/>
          </a:bodyPr>
          <a:lstStyle/>
          <a:p>
            <a:pPr>
              <a:lnSpc>
                <a:spcPct val="100000"/>
              </a:lnSpc>
            </a:pPr>
            <a:r>
              <a:rPr lang="en-US" sz="2400" dirty="0">
                <a:latin typeface="Futura Std Book"/>
                <a:cs typeface="Futura Std Book"/>
              </a:rPr>
              <a:t>Learn about the various components of the Office of the United Nations High Commissioner for Human Rights’ Resource Package on Promoting the Rights of Persons with Disabilities through the Sustainable Development Goals</a:t>
            </a:r>
          </a:p>
          <a:p>
            <a:pPr>
              <a:lnSpc>
                <a:spcPct val="100000"/>
              </a:lnSpc>
            </a:pPr>
            <a:r>
              <a:rPr lang="en-US" sz="2400" dirty="0">
                <a:latin typeface="Futura Std Book"/>
                <a:cs typeface="Futura Std Book"/>
              </a:rPr>
              <a:t>Better understand the current situation in terms of access to health for persons with disabilities.</a:t>
            </a:r>
          </a:p>
          <a:p>
            <a:pPr>
              <a:lnSpc>
                <a:spcPct val="100000"/>
              </a:lnSpc>
            </a:pPr>
            <a:r>
              <a:rPr lang="en-US" sz="2400" dirty="0">
                <a:latin typeface="Futura Std Book"/>
                <a:cs typeface="Futura Std Book"/>
              </a:rPr>
              <a:t>Identify concrete steps that policymakers can take to guarantee inclusive health care services in the process of implementing Sustainable Development Goal 3 with a disability rights lens.</a:t>
            </a:r>
          </a:p>
          <a:p>
            <a:pPr>
              <a:lnSpc>
                <a:spcPct val="100000"/>
              </a:lnSpc>
            </a:pPr>
            <a:r>
              <a:rPr lang="en-US" sz="2400" dirty="0">
                <a:latin typeface="Futura Std Book"/>
                <a:cs typeface="Futura Std Book"/>
              </a:rPr>
              <a:t>Learn how to obtain additional information to support implementation of access to health in your own context.</a:t>
            </a:r>
          </a:p>
        </p:txBody>
      </p:sp>
    </p:spTree>
    <p:extLst>
      <p:ext uri="{BB962C8B-B14F-4D97-AF65-F5344CB8AC3E}">
        <p14:creationId xmlns:p14="http://schemas.microsoft.com/office/powerpoint/2010/main" val="1835022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25350"/>
            <a:ext cx="10515600" cy="971184"/>
          </a:xfrm>
        </p:spPr>
        <p:txBody>
          <a:bodyPr/>
          <a:lstStyle/>
          <a:p>
            <a:r>
              <a:rPr lang="en-US" dirty="0"/>
              <a:t>What’s in the Resource Package?</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idx="1"/>
          </p:nvPr>
        </p:nvSpPr>
        <p:spPr>
          <a:xfrm>
            <a:off x="838200" y="1896533"/>
            <a:ext cx="10515600" cy="4463169"/>
          </a:xfrm>
        </p:spPr>
        <p:txBody>
          <a:bodyPr>
            <a:noAutofit/>
          </a:bodyPr>
          <a:lstStyle/>
          <a:p>
            <a:pPr>
              <a:lnSpc>
                <a:spcPct val="100000"/>
              </a:lnSpc>
            </a:pPr>
            <a:r>
              <a:rPr lang="en-US" sz="3600" dirty="0">
                <a:latin typeface="Futura Std Book"/>
                <a:cs typeface="Futura Std Book"/>
              </a:rPr>
              <a:t>Policy Guidance</a:t>
            </a:r>
          </a:p>
          <a:p>
            <a:pPr>
              <a:lnSpc>
                <a:spcPct val="100000"/>
              </a:lnSpc>
            </a:pPr>
            <a:r>
              <a:rPr lang="en-US" sz="3600" dirty="0">
                <a:latin typeface="Futura Std Book"/>
                <a:cs typeface="Futura Std Book"/>
              </a:rPr>
              <a:t>Human Rights Indicators for the Convention on the Rights of Persons with Disabilities</a:t>
            </a:r>
          </a:p>
          <a:p>
            <a:pPr>
              <a:lnSpc>
                <a:spcPct val="100000"/>
              </a:lnSpc>
            </a:pPr>
            <a:r>
              <a:rPr lang="en-US" sz="3600" dirty="0">
                <a:latin typeface="Futura Std Book"/>
                <a:cs typeface="Futura Std Book"/>
              </a:rPr>
              <a:t>Data Sources Guidance</a:t>
            </a:r>
          </a:p>
          <a:p>
            <a:pPr>
              <a:lnSpc>
                <a:spcPct val="100000"/>
              </a:lnSpc>
            </a:pPr>
            <a:r>
              <a:rPr lang="en-US" sz="3600" dirty="0">
                <a:latin typeface="Futura Std Book"/>
                <a:cs typeface="Futura Std Book"/>
              </a:rPr>
              <a:t>Training Materials</a:t>
            </a:r>
          </a:p>
          <a:p>
            <a:pPr>
              <a:lnSpc>
                <a:spcPct val="100000"/>
              </a:lnSpc>
            </a:pPr>
            <a:r>
              <a:rPr lang="en-US" sz="3600" dirty="0">
                <a:latin typeface="Futura Std Book"/>
                <a:cs typeface="Futura Std Book"/>
              </a:rPr>
              <a:t>Videos</a:t>
            </a:r>
          </a:p>
        </p:txBody>
      </p:sp>
    </p:spTree>
    <p:extLst>
      <p:ext uri="{BB962C8B-B14F-4D97-AF65-F5344CB8AC3E}">
        <p14:creationId xmlns:p14="http://schemas.microsoft.com/office/powerpoint/2010/main" val="3406647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a:spLocks noGrp="1"/>
          </p:cNvSpPr>
          <p:nvPr>
            <p:ph type="title"/>
          </p:nvPr>
        </p:nvSpPr>
        <p:spPr>
          <a:xfrm>
            <a:off x="941059" y="1157506"/>
            <a:ext cx="7566000" cy="1090500"/>
          </a:xfrm>
          <a:prstGeom prst="rect">
            <a:avLst/>
          </a:prstGeom>
        </p:spPr>
        <p:txBody>
          <a:bodyPr spcFirstLastPara="1" vert="horz" wrap="square" lIns="91425" tIns="45700" rIns="91425" bIns="45700" rtlCol="0" anchor="t" anchorCtr="0">
            <a:noAutofit/>
          </a:bodyPr>
          <a:lstStyle/>
          <a:p>
            <a:pPr>
              <a:spcBef>
                <a:spcPts val="0"/>
              </a:spcBef>
            </a:pPr>
            <a:r>
              <a:rPr lang="en-US">
                <a:latin typeface="Futura Std Book" panose="020B0802020204020204" pitchFamily="34" charset="0"/>
              </a:rPr>
              <a:t>Agenda</a:t>
            </a:r>
            <a:endParaRPr>
              <a:latin typeface="Futura Std Book" panose="020B0802020204020204" pitchFamily="34" charset="0"/>
            </a:endParaRPr>
          </a:p>
        </p:txBody>
      </p:sp>
      <p:sp>
        <p:nvSpPr>
          <p:cNvPr id="234" name="Google Shape;234;p28"/>
          <p:cNvSpPr txBox="1">
            <a:spLocks noGrp="1"/>
          </p:cNvSpPr>
          <p:nvPr>
            <p:ph type="body" idx="1"/>
          </p:nvPr>
        </p:nvSpPr>
        <p:spPr>
          <a:xfrm>
            <a:off x="941059" y="2248006"/>
            <a:ext cx="8287024" cy="2716200"/>
          </a:xfrm>
          <a:prstGeom prst="rect">
            <a:avLst/>
          </a:prstGeom>
        </p:spPr>
        <p:txBody>
          <a:bodyPr spcFirstLastPara="1" vert="horz" wrap="square" lIns="91425" tIns="45700" rIns="91425" bIns="45700" rtlCol="0" anchor="t" anchorCtr="0">
            <a:noAutofit/>
          </a:bodyPr>
          <a:lstStyle/>
          <a:p>
            <a:pPr marL="0" indent="0">
              <a:spcBef>
                <a:spcPts val="360"/>
              </a:spcBef>
              <a:buNone/>
            </a:pPr>
            <a:r>
              <a:rPr lang="en-US" dirty="0">
                <a:latin typeface="Futura Std Book" panose="020B0802020204020204" pitchFamily="34" charset="0"/>
              </a:rPr>
              <a:t>Start time: 00:00</a:t>
            </a:r>
            <a:endParaRPr dirty="0">
              <a:latin typeface="Futura Std Book" panose="020B0802020204020204" pitchFamily="34" charset="0"/>
            </a:endParaRPr>
          </a:p>
          <a:p>
            <a:pPr marL="457200" indent="-342900">
              <a:spcBef>
                <a:spcPts val="360"/>
              </a:spcBef>
              <a:buSzPts val="1800"/>
              <a:buChar char="▪"/>
            </a:pPr>
            <a:r>
              <a:rPr lang="en-US" dirty="0">
                <a:latin typeface="Futura Std Book" panose="020B0802020204020204" pitchFamily="34" charset="0"/>
              </a:rPr>
              <a:t>Disability &amp; Ableism (if applicable)</a:t>
            </a:r>
          </a:p>
          <a:p>
            <a:pPr marL="457200" indent="-342900">
              <a:spcBef>
                <a:spcPts val="360"/>
              </a:spcBef>
              <a:buSzPts val="1800"/>
              <a:buChar char="▪"/>
            </a:pPr>
            <a:r>
              <a:rPr lang="en-US" dirty="0">
                <a:latin typeface="Futura Std Book" panose="020B0802020204020204" pitchFamily="34" charset="0"/>
              </a:rPr>
              <a:t>Data Discovery Challenge</a:t>
            </a:r>
          </a:p>
          <a:p>
            <a:pPr marL="457200" indent="-342900">
              <a:spcBef>
                <a:spcPts val="360"/>
              </a:spcBef>
              <a:buSzPts val="1800"/>
              <a:buChar char="▪"/>
            </a:pPr>
            <a:r>
              <a:rPr lang="en-US" dirty="0">
                <a:latin typeface="Futura Std Book" panose="020B0802020204020204" pitchFamily="34" charset="0"/>
              </a:rPr>
              <a:t>The Road to Health</a:t>
            </a:r>
          </a:p>
          <a:p>
            <a:pPr marL="457200" indent="0">
              <a:spcBef>
                <a:spcPts val="360"/>
              </a:spcBef>
              <a:buNone/>
            </a:pPr>
            <a:endParaRPr lang="en-US" dirty="0">
              <a:latin typeface="Futura Std Book" panose="020B0802020204020204" pitchFamily="34" charset="0"/>
            </a:endParaRPr>
          </a:p>
          <a:p>
            <a:pPr marL="0" indent="0">
              <a:spcBef>
                <a:spcPts val="360"/>
              </a:spcBef>
              <a:buNone/>
            </a:pPr>
            <a:r>
              <a:rPr lang="en-US" dirty="0">
                <a:latin typeface="Futura Std Book" panose="020B0802020204020204" pitchFamily="34" charset="0"/>
              </a:rPr>
              <a:t>Closing time:</a:t>
            </a:r>
            <a:endParaRPr dirty="0">
              <a:latin typeface="Futura Std Book" panose="020B0802020204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25350"/>
            <a:ext cx="10515600" cy="971184"/>
          </a:xfrm>
        </p:spPr>
        <p:txBody>
          <a:bodyPr/>
          <a:lstStyle/>
          <a:p>
            <a:r>
              <a:rPr lang="en-US" dirty="0"/>
              <a:t>Disability and Ableism:</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idx="1"/>
          </p:nvPr>
        </p:nvSpPr>
        <p:spPr>
          <a:xfrm>
            <a:off x="838200" y="3093156"/>
            <a:ext cx="10515600" cy="2607733"/>
          </a:xfrm>
        </p:spPr>
        <p:txBody>
          <a:bodyPr>
            <a:noAutofit/>
          </a:bodyPr>
          <a:lstStyle/>
          <a:p>
            <a:pPr marL="0" indent="0">
              <a:lnSpc>
                <a:spcPct val="100000"/>
              </a:lnSpc>
              <a:buNone/>
            </a:pPr>
            <a:r>
              <a:rPr lang="en-US" sz="4000" b="1" dirty="0">
                <a:latin typeface="Futura Std Book"/>
                <a:cs typeface="Futura Std Book"/>
              </a:rPr>
              <a:t>What did you think about disability when you were 8-12 years old?</a:t>
            </a:r>
          </a:p>
        </p:txBody>
      </p:sp>
    </p:spTree>
    <p:extLst>
      <p:ext uri="{BB962C8B-B14F-4D97-AF65-F5344CB8AC3E}">
        <p14:creationId xmlns:p14="http://schemas.microsoft.com/office/powerpoint/2010/main" val="892260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0"/>
          <p:cNvSpPr txBox="1">
            <a:spLocks noGrp="1"/>
          </p:cNvSpPr>
          <p:nvPr>
            <p:ph type="title"/>
          </p:nvPr>
        </p:nvSpPr>
        <p:spPr>
          <a:xfrm>
            <a:off x="941837" y="862507"/>
            <a:ext cx="10440866" cy="10905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sz="4000" dirty="0"/>
              <a:t>Understanding Ableism and Disability</a:t>
            </a:r>
            <a:endParaRPr sz="4000" dirty="0"/>
          </a:p>
        </p:txBody>
      </p:sp>
      <p:sp>
        <p:nvSpPr>
          <p:cNvPr id="245" name="Google Shape;245;p30"/>
          <p:cNvSpPr/>
          <p:nvPr/>
        </p:nvSpPr>
        <p:spPr>
          <a:xfrm>
            <a:off x="2012237" y="1930618"/>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6" name="Google Shape;246;p30"/>
          <p:cNvSpPr/>
          <p:nvPr/>
        </p:nvSpPr>
        <p:spPr>
          <a:xfrm>
            <a:off x="3736262" y="1930618"/>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7" name="Google Shape;247;p30"/>
          <p:cNvSpPr/>
          <p:nvPr/>
        </p:nvSpPr>
        <p:spPr>
          <a:xfrm>
            <a:off x="5460287" y="1930618"/>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8" name="Google Shape;248;p30"/>
          <p:cNvSpPr/>
          <p:nvPr/>
        </p:nvSpPr>
        <p:spPr>
          <a:xfrm>
            <a:off x="7184312" y="1930618"/>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9" name="Google Shape;249;p30"/>
          <p:cNvSpPr/>
          <p:nvPr/>
        </p:nvSpPr>
        <p:spPr>
          <a:xfrm>
            <a:off x="8908337" y="1930618"/>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0" name="Google Shape;250;p30"/>
          <p:cNvSpPr/>
          <p:nvPr/>
        </p:nvSpPr>
        <p:spPr>
          <a:xfrm>
            <a:off x="2012237" y="3516543"/>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1" name="Google Shape;251;p30"/>
          <p:cNvSpPr/>
          <p:nvPr/>
        </p:nvSpPr>
        <p:spPr>
          <a:xfrm>
            <a:off x="3736262" y="3516543"/>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2" name="Google Shape;252;p30"/>
          <p:cNvSpPr/>
          <p:nvPr/>
        </p:nvSpPr>
        <p:spPr>
          <a:xfrm>
            <a:off x="5460287" y="3516543"/>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3" name="Google Shape;253;p30"/>
          <p:cNvSpPr/>
          <p:nvPr/>
        </p:nvSpPr>
        <p:spPr>
          <a:xfrm>
            <a:off x="7184312" y="3516543"/>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4" name="Google Shape;254;p30"/>
          <p:cNvSpPr/>
          <p:nvPr/>
        </p:nvSpPr>
        <p:spPr>
          <a:xfrm>
            <a:off x="8908337" y="3516543"/>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5" name="Google Shape;255;p30"/>
          <p:cNvSpPr/>
          <p:nvPr/>
        </p:nvSpPr>
        <p:spPr>
          <a:xfrm>
            <a:off x="2012237" y="5207218"/>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6" name="Google Shape;256;p30"/>
          <p:cNvSpPr/>
          <p:nvPr/>
        </p:nvSpPr>
        <p:spPr>
          <a:xfrm>
            <a:off x="3736262" y="5207218"/>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7" name="Google Shape;257;p30"/>
          <p:cNvSpPr/>
          <p:nvPr/>
        </p:nvSpPr>
        <p:spPr>
          <a:xfrm>
            <a:off x="5460287" y="5207218"/>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8" name="Google Shape;258;p30"/>
          <p:cNvSpPr/>
          <p:nvPr/>
        </p:nvSpPr>
        <p:spPr>
          <a:xfrm>
            <a:off x="7184312" y="5207218"/>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9" name="Google Shape;259;p30"/>
          <p:cNvSpPr/>
          <p:nvPr/>
        </p:nvSpPr>
        <p:spPr>
          <a:xfrm>
            <a:off x="8908337" y="5207218"/>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0"/>
          <p:cNvSpPr txBox="1">
            <a:spLocks noGrp="1"/>
          </p:cNvSpPr>
          <p:nvPr>
            <p:ph type="title"/>
          </p:nvPr>
        </p:nvSpPr>
        <p:spPr>
          <a:xfrm>
            <a:off x="941837" y="862507"/>
            <a:ext cx="10440866" cy="10905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sz="4000" dirty="0"/>
              <a:t>Understanding Ableism and Disability</a:t>
            </a:r>
            <a:endParaRPr sz="4000" dirty="0"/>
          </a:p>
        </p:txBody>
      </p:sp>
      <p:sp>
        <p:nvSpPr>
          <p:cNvPr id="245" name="Google Shape;245;p30"/>
          <p:cNvSpPr/>
          <p:nvPr/>
        </p:nvSpPr>
        <p:spPr>
          <a:xfrm>
            <a:off x="2012237" y="1930618"/>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6" name="Google Shape;246;p30"/>
          <p:cNvSpPr/>
          <p:nvPr/>
        </p:nvSpPr>
        <p:spPr>
          <a:xfrm>
            <a:off x="3736262" y="1930618"/>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7" name="Google Shape;247;p30"/>
          <p:cNvSpPr/>
          <p:nvPr/>
        </p:nvSpPr>
        <p:spPr>
          <a:xfrm>
            <a:off x="5460287" y="1930618"/>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8" name="Google Shape;248;p30"/>
          <p:cNvSpPr/>
          <p:nvPr/>
        </p:nvSpPr>
        <p:spPr>
          <a:xfrm>
            <a:off x="7184312" y="1930618"/>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9" name="Google Shape;249;p30"/>
          <p:cNvSpPr/>
          <p:nvPr/>
        </p:nvSpPr>
        <p:spPr>
          <a:xfrm>
            <a:off x="8908337" y="1930618"/>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0" name="Google Shape;250;p30"/>
          <p:cNvSpPr/>
          <p:nvPr/>
        </p:nvSpPr>
        <p:spPr>
          <a:xfrm>
            <a:off x="2012237" y="3516543"/>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1" name="Google Shape;251;p30"/>
          <p:cNvSpPr/>
          <p:nvPr/>
        </p:nvSpPr>
        <p:spPr>
          <a:xfrm>
            <a:off x="3736262" y="3516543"/>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2" name="Google Shape;252;p30"/>
          <p:cNvSpPr/>
          <p:nvPr/>
        </p:nvSpPr>
        <p:spPr>
          <a:xfrm>
            <a:off x="5460287" y="3516543"/>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3" name="Google Shape;253;p30"/>
          <p:cNvSpPr/>
          <p:nvPr/>
        </p:nvSpPr>
        <p:spPr>
          <a:xfrm>
            <a:off x="7184312" y="3516543"/>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4" name="Google Shape;254;p30"/>
          <p:cNvSpPr/>
          <p:nvPr/>
        </p:nvSpPr>
        <p:spPr>
          <a:xfrm>
            <a:off x="8908337" y="3516543"/>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5" name="Google Shape;255;p30"/>
          <p:cNvSpPr/>
          <p:nvPr/>
        </p:nvSpPr>
        <p:spPr>
          <a:xfrm>
            <a:off x="2012237" y="5207218"/>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6" name="Google Shape;256;p30"/>
          <p:cNvSpPr/>
          <p:nvPr/>
        </p:nvSpPr>
        <p:spPr>
          <a:xfrm>
            <a:off x="3736262" y="5207218"/>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7" name="Google Shape;257;p30"/>
          <p:cNvSpPr/>
          <p:nvPr/>
        </p:nvSpPr>
        <p:spPr>
          <a:xfrm>
            <a:off x="5460287" y="5207218"/>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8" name="Google Shape;258;p30"/>
          <p:cNvSpPr/>
          <p:nvPr/>
        </p:nvSpPr>
        <p:spPr>
          <a:xfrm>
            <a:off x="7184312" y="5207218"/>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9" name="Google Shape;259;p30"/>
          <p:cNvSpPr/>
          <p:nvPr/>
        </p:nvSpPr>
        <p:spPr>
          <a:xfrm>
            <a:off x="8908337" y="5207218"/>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003903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ctrTitle"/>
          </p:nvPr>
        </p:nvSpPr>
        <p:spPr>
          <a:xfrm>
            <a:off x="1564026" y="2853900"/>
            <a:ext cx="9063948" cy="1150200"/>
          </a:xfrm>
          <a:prstGeom prst="rect">
            <a:avLst/>
          </a:prstGeom>
        </p:spPr>
        <p:txBody>
          <a:bodyPr spcFirstLastPara="1" vert="horz" wrap="square" lIns="91425" tIns="45700" rIns="91425" bIns="45700" rtlCol="0" anchor="t" anchorCtr="0">
            <a:noAutofit/>
          </a:bodyPr>
          <a:lstStyle/>
          <a:p>
            <a:pPr>
              <a:spcBef>
                <a:spcPts val="0"/>
              </a:spcBef>
            </a:pPr>
            <a:r>
              <a:rPr lang="en-US" sz="5000" dirty="0"/>
              <a:t>Teams tech help slides</a:t>
            </a:r>
            <a:endParaRPr sz="5000" dirty="0"/>
          </a:p>
          <a:p>
            <a:pPr>
              <a:spcBef>
                <a:spcPts val="0"/>
              </a:spcBef>
            </a:pPr>
            <a:r>
              <a:rPr lang="en-US" sz="1400" dirty="0"/>
              <a:t>(Templates by Training for Change)</a:t>
            </a:r>
            <a:endParaRPr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p:txBody>
          <a:bodyPr/>
          <a:lstStyle/>
          <a:p>
            <a:r>
              <a:rPr lang="en-US" dirty="0"/>
              <a:t>Models of disability</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sz="half" idx="1"/>
          </p:nvPr>
        </p:nvSpPr>
        <p:spPr>
          <a:xfrm>
            <a:off x="838200" y="2124522"/>
            <a:ext cx="5181600" cy="4178830"/>
          </a:xfrm>
        </p:spPr>
        <p:txBody>
          <a:bodyPr>
            <a:normAutofit fontScale="92500"/>
          </a:bodyPr>
          <a:lstStyle/>
          <a:p>
            <a:pPr marL="0" indent="0">
              <a:lnSpc>
                <a:spcPct val="100000"/>
              </a:lnSpc>
              <a:buNone/>
            </a:pPr>
            <a:r>
              <a:rPr lang="en-US" b="1" dirty="0">
                <a:latin typeface="Futura Std Book"/>
                <a:cs typeface="Futura Std Book"/>
              </a:rPr>
              <a:t>Charity Model of Disability</a:t>
            </a:r>
          </a:p>
          <a:p>
            <a:pPr>
              <a:lnSpc>
                <a:spcPct val="100000"/>
              </a:lnSpc>
            </a:pPr>
            <a:r>
              <a:rPr lang="en-US" sz="2400" dirty="0">
                <a:latin typeface="Futura Std Book"/>
                <a:cs typeface="Futura Std Book"/>
              </a:rPr>
              <a:t>People with impairments perceived as objects of benevolence who cannot take care of themselves. </a:t>
            </a:r>
          </a:p>
          <a:p>
            <a:pPr>
              <a:lnSpc>
                <a:spcPct val="100000"/>
              </a:lnSpc>
            </a:pPr>
            <a:r>
              <a:rPr lang="en-US" sz="2400" dirty="0">
                <a:latin typeface="Futura Std Book"/>
                <a:cs typeface="Futura Std Book"/>
              </a:rPr>
              <a:t>Conditions participation to receiving “help” or charity.</a:t>
            </a:r>
          </a:p>
          <a:p>
            <a:pPr>
              <a:lnSpc>
                <a:spcPct val="100000"/>
              </a:lnSpc>
            </a:pPr>
            <a:r>
              <a:rPr lang="en-US" sz="2400" dirty="0">
                <a:latin typeface="Futura Std Book"/>
                <a:cs typeface="Futura Std Book"/>
              </a:rPr>
              <a:t>Having impairments is seen as a curse or punishment.</a:t>
            </a:r>
          </a:p>
          <a:p>
            <a:pPr marL="0" indent="0">
              <a:lnSpc>
                <a:spcPct val="100000"/>
              </a:lnSpc>
              <a:buNone/>
            </a:pPr>
            <a:endParaRPr lang="en-US" b="1" dirty="0">
              <a:latin typeface="Futura Std Book"/>
              <a:cs typeface="Futura Std Book"/>
            </a:endParaRPr>
          </a:p>
          <a:p>
            <a:pPr marL="0" indent="0">
              <a:lnSpc>
                <a:spcPct val="100000"/>
              </a:lnSpc>
              <a:buNone/>
            </a:pPr>
            <a:endParaRPr lang="en-US" b="1" dirty="0">
              <a:latin typeface="Futura Std Book"/>
              <a:cs typeface="Futura Std Book"/>
            </a:endParaRPr>
          </a:p>
        </p:txBody>
      </p:sp>
      <p:sp>
        <p:nvSpPr>
          <p:cNvPr id="5" name="Content Placeholder 4"/>
          <p:cNvSpPr>
            <a:spLocks noGrp="1"/>
          </p:cNvSpPr>
          <p:nvPr>
            <p:ph sz="half" idx="2"/>
          </p:nvPr>
        </p:nvSpPr>
        <p:spPr>
          <a:xfrm>
            <a:off x="6172202" y="2124522"/>
            <a:ext cx="5181600" cy="4178831"/>
          </a:xfrm>
        </p:spPr>
        <p:txBody>
          <a:bodyPr>
            <a:normAutofit fontScale="92500"/>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Futura Std Book"/>
                <a:ea typeface="+mn-ea"/>
                <a:cs typeface="Futura Std Book"/>
              </a:rPr>
              <a:t>Medical Model of Disability</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utura Std Book"/>
                <a:ea typeface="+mn-ea"/>
                <a:cs typeface="Futura Std Book"/>
              </a:rPr>
              <a:t>People with impairments seen throughout history as persons who are sick or subjects of rehabilitation.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utura Std Book"/>
                <a:ea typeface="+mn-ea"/>
                <a:cs typeface="Futura Std Book"/>
              </a:rPr>
              <a:t>Reduces persons to their impairment and conditions participation to being rehabilitated or “fixed” to meet societal norms and to fit back into society.</a:t>
            </a:r>
          </a:p>
        </p:txBody>
      </p:sp>
    </p:spTree>
    <p:extLst>
      <p:ext uri="{BB962C8B-B14F-4D97-AF65-F5344CB8AC3E}">
        <p14:creationId xmlns:p14="http://schemas.microsoft.com/office/powerpoint/2010/main" val="4045073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25350"/>
            <a:ext cx="10515600" cy="971184"/>
          </a:xfrm>
        </p:spPr>
        <p:txBody>
          <a:bodyPr/>
          <a:lstStyle/>
          <a:p>
            <a:r>
              <a:rPr lang="en-US" dirty="0"/>
              <a:t>Ableism</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idx="1"/>
          </p:nvPr>
        </p:nvSpPr>
        <p:spPr>
          <a:xfrm>
            <a:off x="838200" y="1896533"/>
            <a:ext cx="10515600" cy="4413955"/>
          </a:xfrm>
        </p:spPr>
        <p:txBody>
          <a:bodyPr>
            <a:noAutofit/>
          </a:bodyPr>
          <a:lstStyle/>
          <a:p>
            <a:pPr marL="0" indent="0">
              <a:lnSpc>
                <a:spcPct val="100000"/>
              </a:lnSpc>
              <a:buNone/>
            </a:pPr>
            <a:r>
              <a:rPr lang="en-US" dirty="0">
                <a:latin typeface="Futura Std Book"/>
                <a:cs typeface="Futura Std Book"/>
              </a:rPr>
              <a:t>“[A] value system that considers certain typical characteristics of body and mind as essential for living a life of value. Based on strict standards of appearance, functioning and </a:t>
            </a:r>
            <a:r>
              <a:rPr lang="en-US" dirty="0" err="1">
                <a:latin typeface="Futura Std Book"/>
                <a:cs typeface="Futura Std Book"/>
              </a:rPr>
              <a:t>behaviour</a:t>
            </a:r>
            <a:r>
              <a:rPr lang="en-US" dirty="0">
                <a:latin typeface="Futura Std Book"/>
                <a:cs typeface="Futura Std Book"/>
              </a:rPr>
              <a:t>, ableist ways of thinking consider the disability experience as a misfortune that leads to suffering and disadvantage and invariably devalues human life”.</a:t>
            </a:r>
          </a:p>
          <a:p>
            <a:pPr marL="0" indent="0" algn="r">
              <a:lnSpc>
                <a:spcPct val="100000"/>
              </a:lnSpc>
              <a:buNone/>
            </a:pPr>
            <a:r>
              <a:rPr lang="en-US" sz="2400" dirty="0">
                <a:latin typeface="Futura Std Book"/>
                <a:cs typeface="Futura Std Book"/>
              </a:rPr>
              <a:t>Special Rapporteur on the rights of persons with disabilities, Report on the impact of ableism in medical and scientific practice, A/HRC/43/41, 2019</a:t>
            </a:r>
          </a:p>
        </p:txBody>
      </p:sp>
    </p:spTree>
    <p:extLst>
      <p:ext uri="{BB962C8B-B14F-4D97-AF65-F5344CB8AC3E}">
        <p14:creationId xmlns:p14="http://schemas.microsoft.com/office/powerpoint/2010/main" val="2428401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2"/>
          <p:cNvSpPr txBox="1">
            <a:spLocks noGrp="1"/>
          </p:cNvSpPr>
          <p:nvPr>
            <p:ph type="title"/>
          </p:nvPr>
        </p:nvSpPr>
        <p:spPr>
          <a:xfrm>
            <a:off x="874889" y="3128700"/>
            <a:ext cx="10442222" cy="600600"/>
          </a:xfrm>
          <a:prstGeom prst="rect">
            <a:avLst/>
          </a:prstGeom>
          <a:noFill/>
          <a:ln>
            <a:noFill/>
          </a:ln>
        </p:spPr>
        <p:txBody>
          <a:bodyPr spcFirstLastPara="1" vert="horz" wrap="square" lIns="91425" tIns="45700" rIns="91425" bIns="45700" rtlCol="0" anchor="t" anchorCtr="0">
            <a:noAutofit/>
          </a:bodyPr>
          <a:lstStyle/>
          <a:p>
            <a:pPr algn="ctr">
              <a:lnSpc>
                <a:spcPct val="100000"/>
              </a:lnSpc>
              <a:spcBef>
                <a:spcPts val="0"/>
              </a:spcBef>
              <a:buClr>
                <a:schemeClr val="dk2"/>
              </a:buClr>
              <a:buSzPts val="2600"/>
            </a:pPr>
            <a:r>
              <a:rPr lang="en-US" sz="4000" dirty="0"/>
              <a:t>DATA DISCOVERY CHALLENGE RESULTS</a:t>
            </a:r>
            <a:endParaRPr sz="4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3"/>
          <p:cNvSpPr txBox="1">
            <a:spLocks noGrp="1"/>
          </p:cNvSpPr>
          <p:nvPr>
            <p:ph type="title"/>
          </p:nvPr>
        </p:nvSpPr>
        <p:spPr>
          <a:xfrm>
            <a:off x="967139" y="940682"/>
            <a:ext cx="10378193" cy="1090500"/>
          </a:xfrm>
          <a:prstGeom prst="rect">
            <a:avLst/>
          </a:prstGeom>
        </p:spPr>
        <p:txBody>
          <a:bodyPr spcFirstLastPara="1" vert="horz" wrap="square" lIns="91425" tIns="45700" rIns="91425" bIns="45700" rtlCol="0" anchor="t" anchorCtr="0">
            <a:noAutofit/>
          </a:bodyPr>
          <a:lstStyle/>
          <a:p>
            <a:pPr>
              <a:spcBef>
                <a:spcPts val="0"/>
              </a:spcBef>
            </a:pPr>
            <a:r>
              <a:rPr lang="en-US" sz="4000" dirty="0">
                <a:latin typeface="Futura Std Book" panose="020B0802020204020204" pitchFamily="34" charset="0"/>
              </a:rPr>
              <a:t>In trios, discuss:</a:t>
            </a:r>
            <a:endParaRPr sz="4000" dirty="0">
              <a:latin typeface="Futura Std Book" panose="020B0802020204020204" pitchFamily="34" charset="0"/>
            </a:endParaRPr>
          </a:p>
        </p:txBody>
      </p:sp>
      <p:sp>
        <p:nvSpPr>
          <p:cNvPr id="275" name="Google Shape;275;p33"/>
          <p:cNvSpPr txBox="1">
            <a:spLocks noGrp="1"/>
          </p:cNvSpPr>
          <p:nvPr>
            <p:ph type="body" idx="1"/>
          </p:nvPr>
        </p:nvSpPr>
        <p:spPr>
          <a:xfrm>
            <a:off x="966527" y="2480395"/>
            <a:ext cx="10379839" cy="3527400"/>
          </a:xfrm>
          <a:prstGeom prst="rect">
            <a:avLst/>
          </a:prstGeom>
        </p:spPr>
        <p:txBody>
          <a:bodyPr spcFirstLastPara="1" vert="horz" wrap="square" lIns="91425" tIns="45700" rIns="91425" bIns="45700" rtlCol="0" anchor="t" anchorCtr="0">
            <a:noAutofit/>
          </a:bodyPr>
          <a:lstStyle/>
          <a:p>
            <a:pPr marL="0" indent="0">
              <a:spcBef>
                <a:spcPts val="360"/>
              </a:spcBef>
              <a:buNone/>
            </a:pPr>
            <a:r>
              <a:rPr lang="en-US" sz="3200" dirty="0">
                <a:latin typeface="Futura Std Book" panose="020B0802020204020204" pitchFamily="34" charset="0"/>
              </a:rPr>
              <a:t>How was it to answer the survey for you, what did you learn and share something about your own context.</a:t>
            </a:r>
            <a:endParaRPr sz="3200" dirty="0">
              <a:latin typeface="Futura Std Book" panose="020B0802020204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2668975"/>
            <a:ext cx="10515600" cy="1325563"/>
          </a:xfrm>
        </p:spPr>
        <p:txBody>
          <a:bodyPr/>
          <a:lstStyle/>
          <a:p>
            <a:pPr algn="ctr"/>
            <a:r>
              <a:rPr lang="en-US" dirty="0"/>
              <a:t>Break! Come back at :00</a:t>
            </a:r>
          </a:p>
        </p:txBody>
      </p:sp>
    </p:spTree>
    <p:extLst>
      <p:ext uri="{BB962C8B-B14F-4D97-AF65-F5344CB8AC3E}">
        <p14:creationId xmlns:p14="http://schemas.microsoft.com/office/powerpoint/2010/main" val="2715017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92744"/>
            <a:ext cx="10631312" cy="971184"/>
          </a:xfrm>
        </p:spPr>
        <p:txBody>
          <a:bodyPr>
            <a:noAutofit/>
          </a:bodyPr>
          <a:lstStyle/>
          <a:p>
            <a:r>
              <a:rPr lang="en-US" sz="3600" dirty="0"/>
              <a:t>Data discovery challenge – Consolidated results</a:t>
            </a:r>
          </a:p>
        </p:txBody>
      </p:sp>
    </p:spTree>
    <p:extLst>
      <p:ext uri="{BB962C8B-B14F-4D97-AF65-F5344CB8AC3E}">
        <p14:creationId xmlns:p14="http://schemas.microsoft.com/office/powerpoint/2010/main" val="1891220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6" name="Google Shape;176;p31"/>
          <p:cNvSpPr txBox="1">
            <a:spLocks noGrp="1"/>
          </p:cNvSpPr>
          <p:nvPr>
            <p:ph type="title"/>
          </p:nvPr>
        </p:nvSpPr>
        <p:spPr>
          <a:xfrm>
            <a:off x="2313000" y="883356"/>
            <a:ext cx="7566000" cy="1090500"/>
          </a:xfrm>
          <a:prstGeom prst="rect">
            <a:avLst/>
          </a:prstGeom>
        </p:spPr>
        <p:txBody>
          <a:bodyPr spcFirstLastPara="1" vert="horz" wrap="square" lIns="91425" tIns="45700" rIns="91425" bIns="45700" rtlCol="0" anchor="t" anchorCtr="0">
            <a:noAutofit/>
          </a:bodyPr>
          <a:lstStyle/>
          <a:p>
            <a:pPr algn="ctr">
              <a:spcBef>
                <a:spcPts val="0"/>
              </a:spcBef>
            </a:pPr>
            <a:r>
              <a:rPr lang="en-US" sz="4000" dirty="0"/>
              <a:t>Road to Health Scenarios</a:t>
            </a:r>
            <a:endParaRPr sz="4000" dirty="0"/>
          </a:p>
        </p:txBody>
      </p:sp>
      <p:grpSp>
        <p:nvGrpSpPr>
          <p:cNvPr id="2" name="Group 1" descr="A target graphic of concentric circles of different colors. At the center of the graphic is a smiley face. There are numbers from the outside to inside of the circle counting down from 5, 4, 3, 2, 1, smiley face." title="Road to health scenarios">
            <a:extLst>
              <a:ext uri="{FF2B5EF4-FFF2-40B4-BE49-F238E27FC236}">
                <a16:creationId xmlns:a16="http://schemas.microsoft.com/office/drawing/2014/main" id="{39F695C5-07AC-2F4A-8357-A3E5B1F5A708}"/>
              </a:ext>
            </a:extLst>
          </p:cNvPr>
          <p:cNvGrpSpPr/>
          <p:nvPr/>
        </p:nvGrpSpPr>
        <p:grpSpPr>
          <a:xfrm>
            <a:off x="3597138" y="1577371"/>
            <a:ext cx="5117884" cy="5164432"/>
            <a:chOff x="1672830" y="868363"/>
            <a:chExt cx="5715000" cy="5715000"/>
          </a:xfrm>
        </p:grpSpPr>
        <p:sp>
          <p:nvSpPr>
            <p:cNvPr id="172" name="Google Shape;172;p31"/>
            <p:cNvSpPr/>
            <p:nvPr/>
          </p:nvSpPr>
          <p:spPr>
            <a:xfrm>
              <a:off x="1672830" y="868363"/>
              <a:ext cx="5715000" cy="5715000"/>
            </a:xfrm>
            <a:prstGeom prst="ellipse">
              <a:avLst/>
            </a:prstGeom>
            <a:solidFill>
              <a:srgbClr val="C8BF8F"/>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73" name="Google Shape;173;p31"/>
            <p:cNvSpPr/>
            <p:nvPr/>
          </p:nvSpPr>
          <p:spPr>
            <a:xfrm>
              <a:off x="2181091" y="1418931"/>
              <a:ext cx="4700016" cy="4700016"/>
            </a:xfrm>
            <a:prstGeom prst="ellipse">
              <a:avLst/>
            </a:prstGeom>
            <a:solidFill>
              <a:srgbClr val="42AE6D"/>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74" name="Google Shape;174;p31"/>
            <p:cNvSpPr/>
            <p:nvPr/>
          </p:nvSpPr>
          <p:spPr>
            <a:xfrm>
              <a:off x="2696779" y="1958863"/>
              <a:ext cx="3659459" cy="3659459"/>
            </a:xfrm>
            <a:prstGeom prst="ellipse">
              <a:avLst/>
            </a:prstGeom>
            <a:solidFill>
              <a:schemeClr val="accent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75" name="Google Shape;175;p31"/>
            <p:cNvSpPr/>
            <p:nvPr/>
          </p:nvSpPr>
          <p:spPr>
            <a:xfrm>
              <a:off x="3269094" y="2525889"/>
              <a:ext cx="2487168" cy="2486100"/>
            </a:xfrm>
            <a:prstGeom prst="ellipse">
              <a:avLst/>
            </a:pr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77" name="Google Shape;177;p31"/>
            <p:cNvSpPr/>
            <p:nvPr/>
          </p:nvSpPr>
          <p:spPr>
            <a:xfrm>
              <a:off x="3867390" y="3104589"/>
              <a:ext cx="1325880" cy="1328700"/>
            </a:xfrm>
            <a:prstGeom prst="ellipse">
              <a:avLst/>
            </a:prstGeom>
            <a:solidFill>
              <a:srgbClr val="F9DB3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78" name="Google Shape;178;p31"/>
            <p:cNvSpPr/>
            <p:nvPr/>
          </p:nvSpPr>
          <p:spPr>
            <a:xfrm>
              <a:off x="4268371" y="3486960"/>
              <a:ext cx="546600" cy="548640"/>
            </a:xfrm>
            <a:prstGeom prst="smileyFace">
              <a:avLst>
                <a:gd name="adj" fmla="val 4653"/>
              </a:avLst>
            </a:prstGeom>
            <a:solidFill>
              <a:srgbClr val="F9DB3E"/>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79" name="Google Shape;179;p31"/>
            <p:cNvSpPr txBox="1"/>
            <p:nvPr/>
          </p:nvSpPr>
          <p:spPr>
            <a:xfrm>
              <a:off x="6730258" y="4632316"/>
              <a:ext cx="267900" cy="375000"/>
            </a:xfrm>
            <a:prstGeom prst="rect">
              <a:avLst/>
            </a:prstGeom>
            <a:noFill/>
            <a:ln>
              <a:noFill/>
            </a:ln>
          </p:spPr>
          <p:txBody>
            <a:bodyPr spcFirstLastPara="1" wrap="square" lIns="91425" tIns="91425" rIns="91425" bIns="91425" anchor="t" anchorCtr="0">
              <a:noAutofit/>
            </a:bodyPr>
            <a:lstStyle/>
            <a:p>
              <a:pPr>
                <a:buClr>
                  <a:srgbClr val="000000"/>
                </a:buClr>
                <a:defRPr/>
              </a:pPr>
              <a:r>
                <a:rPr lang="en-US" sz="2000" b="1" kern="0" dirty="0">
                  <a:solidFill>
                    <a:srgbClr val="000000"/>
                  </a:solidFill>
                  <a:latin typeface="Arial"/>
                  <a:cs typeface="Arial"/>
                  <a:sym typeface="Arial"/>
                </a:rPr>
                <a:t>5</a:t>
              </a:r>
              <a:endParaRPr sz="2000" b="1" kern="0" dirty="0">
                <a:solidFill>
                  <a:srgbClr val="000000"/>
                </a:solidFill>
                <a:latin typeface="Arial"/>
                <a:cs typeface="Arial"/>
                <a:sym typeface="Arial"/>
              </a:endParaRPr>
            </a:p>
          </p:txBody>
        </p:sp>
        <p:sp>
          <p:nvSpPr>
            <p:cNvPr id="180" name="Google Shape;180;p31"/>
            <p:cNvSpPr txBox="1"/>
            <p:nvPr/>
          </p:nvSpPr>
          <p:spPr>
            <a:xfrm>
              <a:off x="6259169" y="4412507"/>
              <a:ext cx="267900" cy="375000"/>
            </a:xfrm>
            <a:prstGeom prst="rect">
              <a:avLst/>
            </a:prstGeom>
            <a:noFill/>
            <a:ln>
              <a:noFill/>
            </a:ln>
          </p:spPr>
          <p:txBody>
            <a:bodyPr spcFirstLastPara="1" wrap="square" lIns="91425" tIns="91425" rIns="91425" bIns="91425" anchor="t" anchorCtr="0">
              <a:noAutofit/>
            </a:bodyPr>
            <a:lstStyle/>
            <a:p>
              <a:pPr>
                <a:buClr>
                  <a:srgbClr val="000000"/>
                </a:buClr>
                <a:defRPr/>
              </a:pPr>
              <a:r>
                <a:rPr lang="en-US" sz="2000" b="1" kern="0" dirty="0">
                  <a:solidFill>
                    <a:srgbClr val="000000"/>
                  </a:solidFill>
                  <a:latin typeface="Arial"/>
                  <a:cs typeface="Arial"/>
                  <a:sym typeface="Arial"/>
                </a:rPr>
                <a:t>4</a:t>
              </a:r>
              <a:endParaRPr sz="2000" b="1" kern="0" dirty="0">
                <a:solidFill>
                  <a:srgbClr val="000000"/>
                </a:solidFill>
                <a:latin typeface="Arial"/>
                <a:cs typeface="Arial"/>
                <a:sym typeface="Arial"/>
              </a:endParaRPr>
            </a:p>
          </p:txBody>
        </p:sp>
        <p:sp>
          <p:nvSpPr>
            <p:cNvPr id="181" name="Google Shape;181;p31"/>
            <p:cNvSpPr txBox="1"/>
            <p:nvPr/>
          </p:nvSpPr>
          <p:spPr>
            <a:xfrm>
              <a:off x="5760597" y="4160754"/>
              <a:ext cx="267900" cy="375000"/>
            </a:xfrm>
            <a:prstGeom prst="rect">
              <a:avLst/>
            </a:prstGeom>
            <a:noFill/>
            <a:ln>
              <a:noFill/>
            </a:ln>
          </p:spPr>
          <p:txBody>
            <a:bodyPr spcFirstLastPara="1" wrap="square" lIns="91425" tIns="91425" rIns="91425" bIns="91425" anchor="t" anchorCtr="0">
              <a:noAutofit/>
            </a:bodyPr>
            <a:lstStyle/>
            <a:p>
              <a:pPr>
                <a:buClr>
                  <a:srgbClr val="000000"/>
                </a:buClr>
                <a:defRPr/>
              </a:pPr>
              <a:r>
                <a:rPr lang="en-US" sz="2000" b="1" kern="0" dirty="0">
                  <a:solidFill>
                    <a:srgbClr val="000000"/>
                  </a:solidFill>
                  <a:latin typeface="Arial"/>
                  <a:cs typeface="Arial"/>
                  <a:sym typeface="Arial"/>
                </a:rPr>
                <a:t>3</a:t>
              </a:r>
              <a:endParaRPr sz="2000" b="1" kern="0" dirty="0">
                <a:solidFill>
                  <a:srgbClr val="000000"/>
                </a:solidFill>
                <a:latin typeface="Arial"/>
                <a:cs typeface="Arial"/>
                <a:sym typeface="Arial"/>
              </a:endParaRPr>
            </a:p>
          </p:txBody>
        </p:sp>
        <p:sp>
          <p:nvSpPr>
            <p:cNvPr id="182" name="Google Shape;182;p31"/>
            <p:cNvSpPr txBox="1"/>
            <p:nvPr/>
          </p:nvSpPr>
          <p:spPr>
            <a:xfrm>
              <a:off x="5232554" y="3900055"/>
              <a:ext cx="267900" cy="375000"/>
            </a:xfrm>
            <a:prstGeom prst="rect">
              <a:avLst/>
            </a:prstGeom>
            <a:noFill/>
            <a:ln>
              <a:noFill/>
            </a:ln>
          </p:spPr>
          <p:txBody>
            <a:bodyPr spcFirstLastPara="1" wrap="square" lIns="91425" tIns="91425" rIns="91425" bIns="91425" anchor="t" anchorCtr="0">
              <a:noAutofit/>
            </a:bodyPr>
            <a:lstStyle/>
            <a:p>
              <a:pPr>
                <a:buClr>
                  <a:srgbClr val="000000"/>
                </a:buClr>
                <a:defRPr/>
              </a:pPr>
              <a:r>
                <a:rPr lang="en-US" sz="2000" b="1" kern="0" dirty="0">
                  <a:solidFill>
                    <a:srgbClr val="000000"/>
                  </a:solidFill>
                  <a:latin typeface="Arial"/>
                  <a:cs typeface="Arial"/>
                  <a:sym typeface="Arial"/>
                </a:rPr>
                <a:t>2</a:t>
              </a:r>
              <a:endParaRPr sz="2000" b="1" kern="0" dirty="0">
                <a:solidFill>
                  <a:srgbClr val="000000"/>
                </a:solidFill>
                <a:latin typeface="Arial"/>
                <a:cs typeface="Arial"/>
                <a:sym typeface="Arial"/>
              </a:endParaRPr>
            </a:p>
          </p:txBody>
        </p:sp>
        <p:sp>
          <p:nvSpPr>
            <p:cNvPr id="183" name="Google Shape;183;p31"/>
            <p:cNvSpPr txBox="1"/>
            <p:nvPr/>
          </p:nvSpPr>
          <p:spPr>
            <a:xfrm>
              <a:off x="4801727" y="3712555"/>
              <a:ext cx="267900" cy="375000"/>
            </a:xfrm>
            <a:prstGeom prst="rect">
              <a:avLst/>
            </a:prstGeom>
            <a:noFill/>
            <a:ln>
              <a:noFill/>
            </a:ln>
          </p:spPr>
          <p:txBody>
            <a:bodyPr spcFirstLastPara="1" wrap="square" lIns="91425" tIns="91425" rIns="91425" bIns="91425" anchor="t" anchorCtr="0">
              <a:noAutofit/>
            </a:bodyPr>
            <a:lstStyle/>
            <a:p>
              <a:pPr>
                <a:buClr>
                  <a:srgbClr val="000000"/>
                </a:buClr>
                <a:defRPr/>
              </a:pPr>
              <a:r>
                <a:rPr lang="en-US" sz="2000" b="1" kern="0" dirty="0">
                  <a:solidFill>
                    <a:srgbClr val="000000"/>
                  </a:solidFill>
                  <a:latin typeface="Arial"/>
                  <a:cs typeface="Arial"/>
                  <a:sym typeface="Arial"/>
                </a:rPr>
                <a:t>1</a:t>
              </a:r>
              <a:endParaRPr sz="2000" b="1" kern="0" dirty="0">
                <a:solidFill>
                  <a:srgbClr val="000000"/>
                </a:solidFill>
                <a:latin typeface="Arial"/>
                <a:cs typeface="Arial"/>
                <a:sym typeface="Arial"/>
              </a:endParaRPr>
            </a:p>
          </p:txBody>
        </p:sp>
        <p:sp>
          <p:nvSpPr>
            <p:cNvPr id="184" name="Google Shape;184;p31"/>
            <p:cNvSpPr txBox="1"/>
            <p:nvPr/>
          </p:nvSpPr>
          <p:spPr>
            <a:xfrm>
              <a:off x="2122206" y="2059714"/>
              <a:ext cx="267900" cy="375000"/>
            </a:xfrm>
            <a:prstGeom prst="rect">
              <a:avLst/>
            </a:prstGeom>
            <a:noFill/>
            <a:ln>
              <a:noFill/>
            </a:ln>
          </p:spPr>
          <p:txBody>
            <a:bodyPr spcFirstLastPara="1" wrap="square" lIns="91425" tIns="91425" rIns="91425" bIns="91425" anchor="t" anchorCtr="0">
              <a:noAutofit/>
            </a:bodyPr>
            <a:lstStyle/>
            <a:p>
              <a:pPr>
                <a:buClr>
                  <a:srgbClr val="000000"/>
                </a:buClr>
                <a:defRPr/>
              </a:pPr>
              <a:r>
                <a:rPr lang="en-US" sz="2000" b="1" kern="0" dirty="0">
                  <a:solidFill>
                    <a:srgbClr val="000000"/>
                  </a:solidFill>
                  <a:latin typeface="Arial"/>
                  <a:cs typeface="Arial"/>
                  <a:sym typeface="Arial"/>
                </a:rPr>
                <a:t>5</a:t>
              </a:r>
              <a:endParaRPr sz="2000" b="1" kern="0" dirty="0">
                <a:solidFill>
                  <a:srgbClr val="000000"/>
                </a:solidFill>
                <a:latin typeface="Arial"/>
                <a:cs typeface="Arial"/>
                <a:sym typeface="Arial"/>
              </a:endParaRPr>
            </a:p>
          </p:txBody>
        </p:sp>
        <p:sp>
          <p:nvSpPr>
            <p:cNvPr id="185" name="Google Shape;185;p31"/>
            <p:cNvSpPr txBox="1"/>
            <p:nvPr/>
          </p:nvSpPr>
          <p:spPr>
            <a:xfrm>
              <a:off x="2610275" y="2434714"/>
              <a:ext cx="267900" cy="375000"/>
            </a:xfrm>
            <a:prstGeom prst="rect">
              <a:avLst/>
            </a:prstGeom>
            <a:noFill/>
            <a:ln>
              <a:noFill/>
            </a:ln>
          </p:spPr>
          <p:txBody>
            <a:bodyPr spcFirstLastPara="1" wrap="square" lIns="91425" tIns="91425" rIns="91425" bIns="91425" anchor="t" anchorCtr="0">
              <a:noAutofit/>
            </a:bodyPr>
            <a:lstStyle/>
            <a:p>
              <a:pPr>
                <a:buClr>
                  <a:srgbClr val="000000"/>
                </a:buClr>
                <a:defRPr/>
              </a:pPr>
              <a:r>
                <a:rPr lang="en-US" sz="2000" b="1" kern="0" dirty="0">
                  <a:solidFill>
                    <a:srgbClr val="000000"/>
                  </a:solidFill>
                  <a:latin typeface="Arial"/>
                  <a:cs typeface="Arial"/>
                  <a:sym typeface="Arial"/>
                </a:rPr>
                <a:t>4</a:t>
              </a:r>
              <a:endParaRPr sz="2000" b="1" kern="0" dirty="0">
                <a:solidFill>
                  <a:srgbClr val="000000"/>
                </a:solidFill>
                <a:latin typeface="Arial"/>
                <a:cs typeface="Arial"/>
                <a:sym typeface="Arial"/>
              </a:endParaRPr>
            </a:p>
          </p:txBody>
        </p:sp>
        <p:sp>
          <p:nvSpPr>
            <p:cNvPr id="186" name="Google Shape;186;p31"/>
            <p:cNvSpPr txBox="1"/>
            <p:nvPr/>
          </p:nvSpPr>
          <p:spPr>
            <a:xfrm>
              <a:off x="3042052" y="2720233"/>
              <a:ext cx="267900" cy="375000"/>
            </a:xfrm>
            <a:prstGeom prst="rect">
              <a:avLst/>
            </a:prstGeom>
            <a:noFill/>
            <a:ln>
              <a:noFill/>
            </a:ln>
          </p:spPr>
          <p:txBody>
            <a:bodyPr spcFirstLastPara="1" wrap="square" lIns="91425" tIns="91425" rIns="91425" bIns="91425" anchor="t" anchorCtr="0">
              <a:noAutofit/>
            </a:bodyPr>
            <a:lstStyle/>
            <a:p>
              <a:pPr>
                <a:buClr>
                  <a:srgbClr val="000000"/>
                </a:buClr>
                <a:defRPr/>
              </a:pPr>
              <a:r>
                <a:rPr lang="en-US" sz="2000" b="1" kern="0" dirty="0">
                  <a:solidFill>
                    <a:srgbClr val="000000"/>
                  </a:solidFill>
                  <a:latin typeface="Arial"/>
                  <a:cs typeface="Arial"/>
                  <a:sym typeface="Arial"/>
                </a:rPr>
                <a:t>3</a:t>
              </a:r>
              <a:endParaRPr sz="2000" b="1" kern="0" dirty="0">
                <a:solidFill>
                  <a:srgbClr val="000000"/>
                </a:solidFill>
                <a:latin typeface="Arial"/>
                <a:cs typeface="Arial"/>
                <a:sym typeface="Arial"/>
              </a:endParaRPr>
            </a:p>
          </p:txBody>
        </p:sp>
        <p:sp>
          <p:nvSpPr>
            <p:cNvPr id="187" name="Google Shape;187;p31"/>
            <p:cNvSpPr txBox="1"/>
            <p:nvPr/>
          </p:nvSpPr>
          <p:spPr>
            <a:xfrm>
              <a:off x="3534445" y="2997533"/>
              <a:ext cx="267900" cy="375000"/>
            </a:xfrm>
            <a:prstGeom prst="rect">
              <a:avLst/>
            </a:prstGeom>
            <a:noFill/>
            <a:ln>
              <a:noFill/>
            </a:ln>
          </p:spPr>
          <p:txBody>
            <a:bodyPr spcFirstLastPara="1" wrap="square" lIns="91425" tIns="91425" rIns="91425" bIns="91425" anchor="t" anchorCtr="0">
              <a:noAutofit/>
            </a:bodyPr>
            <a:lstStyle/>
            <a:p>
              <a:pPr>
                <a:buClr>
                  <a:srgbClr val="000000"/>
                </a:buClr>
                <a:defRPr/>
              </a:pPr>
              <a:r>
                <a:rPr lang="en-US" sz="2000" b="1" kern="0" dirty="0">
                  <a:solidFill>
                    <a:srgbClr val="000000"/>
                  </a:solidFill>
                  <a:latin typeface="Arial"/>
                  <a:cs typeface="Arial"/>
                  <a:sym typeface="Arial"/>
                </a:rPr>
                <a:t>2</a:t>
              </a:r>
              <a:endParaRPr sz="2000" b="1" kern="0" dirty="0">
                <a:solidFill>
                  <a:srgbClr val="000000"/>
                </a:solidFill>
                <a:latin typeface="Arial"/>
                <a:cs typeface="Arial"/>
                <a:sym typeface="Arial"/>
              </a:endParaRPr>
            </a:p>
          </p:txBody>
        </p:sp>
        <p:sp>
          <p:nvSpPr>
            <p:cNvPr id="188" name="Google Shape;188;p31"/>
            <p:cNvSpPr txBox="1"/>
            <p:nvPr/>
          </p:nvSpPr>
          <p:spPr>
            <a:xfrm>
              <a:off x="3982542" y="3285600"/>
              <a:ext cx="267900" cy="375000"/>
            </a:xfrm>
            <a:prstGeom prst="rect">
              <a:avLst/>
            </a:prstGeom>
            <a:noFill/>
            <a:ln>
              <a:noFill/>
            </a:ln>
          </p:spPr>
          <p:txBody>
            <a:bodyPr spcFirstLastPara="1" wrap="square" lIns="91425" tIns="91425" rIns="91425" bIns="91425" anchor="t" anchorCtr="0">
              <a:noAutofit/>
            </a:bodyPr>
            <a:lstStyle/>
            <a:p>
              <a:pPr>
                <a:buClr>
                  <a:srgbClr val="000000"/>
                </a:buClr>
                <a:defRPr/>
              </a:pPr>
              <a:r>
                <a:rPr lang="en-US" sz="2000" b="1" kern="0" dirty="0">
                  <a:solidFill>
                    <a:srgbClr val="000000"/>
                  </a:solidFill>
                  <a:latin typeface="Arial"/>
                  <a:cs typeface="Arial"/>
                  <a:sym typeface="Arial"/>
                </a:rPr>
                <a:t>1</a:t>
              </a:r>
              <a:endParaRPr sz="2000" b="1" kern="0" dirty="0">
                <a:solidFill>
                  <a:srgbClr val="000000"/>
                </a:solidFill>
                <a:latin typeface="Arial"/>
                <a:cs typeface="Arial"/>
                <a:sym typeface="Arial"/>
              </a:endParaRPr>
            </a:p>
          </p:txBody>
        </p:sp>
      </p:grpSp>
    </p:spTree>
    <p:extLst>
      <p:ext uri="{BB962C8B-B14F-4D97-AF65-F5344CB8AC3E}">
        <p14:creationId xmlns:p14="http://schemas.microsoft.com/office/powerpoint/2010/main" val="4071135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idx="4294967295"/>
          </p:nvPr>
        </p:nvSpPr>
        <p:spPr>
          <a:xfrm>
            <a:off x="887667" y="909983"/>
            <a:ext cx="7500900" cy="92670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Closing</a:t>
            </a:r>
            <a:endParaRPr sz="1200" dirty="0">
              <a:latin typeface="Futura Std Book" panose="020B0802020204020204" pitchFamily="34" charset="0"/>
            </a:endParaRPr>
          </a:p>
        </p:txBody>
      </p:sp>
      <p:sp>
        <p:nvSpPr>
          <p:cNvPr id="201" name="Google Shape;201;p25" descr="Circle" title="Circle"/>
          <p:cNvSpPr/>
          <p:nvPr/>
        </p:nvSpPr>
        <p:spPr>
          <a:xfrm>
            <a:off x="3286651" y="1626786"/>
            <a:ext cx="5101916" cy="4837914"/>
          </a:xfrm>
          <a:prstGeom prst="ellipse">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202" name="Google Shape;202;p25"/>
          <p:cNvSpPr/>
          <p:nvPr/>
        </p:nvSpPr>
        <p:spPr>
          <a:xfrm>
            <a:off x="9301275" y="20599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3" name="Google Shape;203;p25"/>
          <p:cNvSpPr/>
          <p:nvPr/>
        </p:nvSpPr>
        <p:spPr>
          <a:xfrm>
            <a:off x="9301275" y="25835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4" name="Google Shape;204;p25"/>
          <p:cNvSpPr/>
          <p:nvPr/>
        </p:nvSpPr>
        <p:spPr>
          <a:xfrm>
            <a:off x="9301275" y="3107217"/>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5" name="Google Shape;205;p25"/>
          <p:cNvSpPr/>
          <p:nvPr/>
        </p:nvSpPr>
        <p:spPr>
          <a:xfrm>
            <a:off x="9301275" y="36308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6" name="Google Shape;206;p25"/>
          <p:cNvSpPr/>
          <p:nvPr/>
        </p:nvSpPr>
        <p:spPr>
          <a:xfrm>
            <a:off x="9301275" y="41544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7" name="Google Shape;207;p25"/>
          <p:cNvSpPr/>
          <p:nvPr/>
        </p:nvSpPr>
        <p:spPr>
          <a:xfrm>
            <a:off x="9301275" y="4678117"/>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8" name="Google Shape;208;p25"/>
          <p:cNvSpPr/>
          <p:nvPr/>
        </p:nvSpPr>
        <p:spPr>
          <a:xfrm>
            <a:off x="9301275" y="52017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9" name="Google Shape;209;p25"/>
          <p:cNvSpPr/>
          <p:nvPr/>
        </p:nvSpPr>
        <p:spPr>
          <a:xfrm>
            <a:off x="9301275" y="57253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0" name="Google Shape;210;p25"/>
          <p:cNvSpPr/>
          <p:nvPr/>
        </p:nvSpPr>
        <p:spPr>
          <a:xfrm>
            <a:off x="9301275" y="15265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2" name="Google Shape;212;p25"/>
          <p:cNvSpPr/>
          <p:nvPr/>
        </p:nvSpPr>
        <p:spPr>
          <a:xfrm>
            <a:off x="9301275" y="101903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4" name="Google Shape;214;p25"/>
          <p:cNvSpPr/>
          <p:nvPr/>
        </p:nvSpPr>
        <p:spPr>
          <a:xfrm>
            <a:off x="9301275" y="62587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5" name="Google Shape;215;p25"/>
          <p:cNvSpPr txBox="1"/>
          <p:nvPr/>
        </p:nvSpPr>
        <p:spPr>
          <a:xfrm>
            <a:off x="0" y="6464700"/>
            <a:ext cx="2828400" cy="393300"/>
          </a:xfrm>
          <a:prstGeom prst="rect">
            <a:avLst/>
          </a:prstGeom>
          <a:noFill/>
          <a:ln>
            <a:noFill/>
          </a:ln>
        </p:spPr>
        <p:txBody>
          <a:bodyPr spcFirstLastPara="1" wrap="square" lIns="91425" tIns="91425" rIns="91425" bIns="91425" anchor="t" anchorCtr="0">
            <a:noAutofit/>
          </a:bodyPr>
          <a:lstStyle/>
          <a:p>
            <a:r>
              <a:rPr lang="en-US" sz="1200" dirty="0">
                <a:solidFill>
                  <a:srgbClr val="666666"/>
                </a:solidFill>
                <a:latin typeface="Futura Std Book" panose="020B0802020204020204" pitchFamily="34" charset="0"/>
              </a:rPr>
              <a:t>Template by </a:t>
            </a:r>
            <a:r>
              <a:rPr lang="en-US" sz="1200" u="sng" dirty="0">
                <a:solidFill>
                  <a:srgbClr val="666666"/>
                </a:solidFill>
                <a:latin typeface="Futura Std Book" panose="020B0802020204020204" pitchFamily="34" charset="0"/>
                <a:hlinkClick r:id="rId3">
                  <a:extLst>
                    <a:ext uri="{A12FA001-AC4F-418D-AE19-62706E023703}">
                      <ahyp:hlinkClr xmlns:ahyp="http://schemas.microsoft.com/office/drawing/2018/hyperlinkcolor" val="tx"/>
                    </a:ext>
                  </a:extLst>
                </a:hlinkClick>
              </a:rPr>
              <a:t>Training for Change</a:t>
            </a:r>
            <a:endParaRPr sz="1200" dirty="0">
              <a:solidFill>
                <a:srgbClr val="666666"/>
              </a:solidFill>
              <a:latin typeface="Futura Std Book" panose="020B0802020204020204" pitchFamily="34" charset="0"/>
            </a:endParaRPr>
          </a:p>
        </p:txBody>
      </p:sp>
      <p:sp>
        <p:nvSpPr>
          <p:cNvPr id="216" name="Google Shape;216;p25"/>
          <p:cNvSpPr txBox="1"/>
          <p:nvPr/>
        </p:nvSpPr>
        <p:spPr>
          <a:xfrm>
            <a:off x="3798189" y="3091180"/>
            <a:ext cx="4078839" cy="1980237"/>
          </a:xfrm>
          <a:prstGeom prst="rect">
            <a:avLst/>
          </a:prstGeom>
          <a:noFill/>
          <a:ln>
            <a:noFill/>
          </a:ln>
        </p:spPr>
        <p:txBody>
          <a:bodyPr spcFirstLastPara="1" wrap="square" lIns="91425" tIns="91425" rIns="91425" bIns="91425" anchor="t" anchorCtr="0">
            <a:noAutofit/>
          </a:bodyPr>
          <a:lstStyle/>
          <a:p>
            <a:pPr algn="ctr"/>
            <a:r>
              <a:rPr lang="en-US" sz="2400" b="1" dirty="0">
                <a:latin typeface="Futura Std Book" panose="020B0802020204020204" pitchFamily="34" charset="0"/>
              </a:rPr>
              <a:t>Name one thing you would like to do to become more aware of ableism in your daily life.</a:t>
            </a:r>
            <a:endParaRPr lang="en-US" sz="1200" dirty="0">
              <a:latin typeface="Futura Std Book" panose="020B0802020204020204" pitchFamily="34" charset="0"/>
            </a:endParaRPr>
          </a:p>
        </p:txBody>
      </p:sp>
    </p:spTree>
    <p:extLst>
      <p:ext uri="{BB962C8B-B14F-4D97-AF65-F5344CB8AC3E}">
        <p14:creationId xmlns:p14="http://schemas.microsoft.com/office/powerpoint/2010/main" val="3206526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7" name="Google Shape;377;p34"/>
          <p:cNvSpPr txBox="1">
            <a:spLocks noGrp="1"/>
          </p:cNvSpPr>
          <p:nvPr>
            <p:ph type="title"/>
          </p:nvPr>
        </p:nvSpPr>
        <p:spPr>
          <a:xfrm>
            <a:off x="963035" y="953350"/>
            <a:ext cx="10351510" cy="10905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dirty="0"/>
              <a:t>Resources</a:t>
            </a:r>
            <a:endParaRPr dirty="0"/>
          </a:p>
        </p:txBody>
      </p:sp>
      <p:sp>
        <p:nvSpPr>
          <p:cNvPr id="378" name="Google Shape;378;p34"/>
          <p:cNvSpPr txBox="1">
            <a:spLocks noGrp="1"/>
          </p:cNvSpPr>
          <p:nvPr>
            <p:ph type="body" idx="1"/>
          </p:nvPr>
        </p:nvSpPr>
        <p:spPr>
          <a:xfrm>
            <a:off x="963035" y="2177313"/>
            <a:ext cx="10351510" cy="3022760"/>
          </a:xfrm>
          <a:prstGeom prst="rect">
            <a:avLst/>
          </a:prstGeom>
          <a:noFill/>
          <a:ln>
            <a:noFill/>
          </a:ln>
        </p:spPr>
        <p:txBody>
          <a:bodyPr spcFirstLastPara="1" vert="horz" wrap="square" lIns="91425" tIns="45700" rIns="91425" bIns="45700" rtlCol="0" anchor="t" anchorCtr="0">
            <a:noAutofit/>
          </a:bodyPr>
          <a:lstStyle/>
          <a:p>
            <a:pPr marL="457200" indent="-393700">
              <a:lnSpc>
                <a:spcPct val="100000"/>
              </a:lnSpc>
              <a:spcBef>
                <a:spcPts val="0"/>
              </a:spcBef>
              <a:buClr>
                <a:schemeClr val="dk1"/>
              </a:buClr>
              <a:buSzPts val="2600"/>
              <a:buFont typeface="Arial"/>
              <a:buChar char="▪"/>
            </a:pPr>
            <a:r>
              <a:rPr lang="en-US" dirty="0">
                <a:latin typeface="Futura Std Book" panose="020B0802020204020204" pitchFamily="34" charset="0"/>
              </a:rPr>
              <a:t>Resource package link</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Policy </a:t>
            </a:r>
            <a:r>
              <a:rPr lang="es-CO" dirty="0">
                <a:latin typeface="Futura Std Book" panose="020B0802020204020204" pitchFamily="34" charset="0"/>
              </a:rPr>
              <a:t>Guidance</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Human Rights Indicators</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Data Sources Guidance</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Training Materials</a:t>
            </a:r>
          </a:p>
          <a:p>
            <a:pPr marL="914400" lvl="1" indent="-342900">
              <a:lnSpc>
                <a:spcPct val="100000"/>
              </a:lnSpc>
              <a:spcBef>
                <a:spcPts val="0"/>
              </a:spcBef>
              <a:buSzPts val="1800"/>
              <a:buChar char="▪"/>
            </a:pPr>
            <a:r>
              <a:rPr lang="en-US" dirty="0">
                <a:latin typeface="Futura Std Book" panose="020B0802020204020204" pitchFamily="34" charset="0"/>
              </a:rPr>
              <a:t>Videos</a:t>
            </a:r>
            <a:endParaRPr dirty="0">
              <a:latin typeface="Futura Std Book" panose="020B0802020204020204" pitchFamily="34" charset="0"/>
            </a:endParaRPr>
          </a:p>
          <a:p>
            <a:pPr marL="457200" indent="-342900">
              <a:lnSpc>
                <a:spcPct val="100000"/>
              </a:lnSpc>
              <a:spcBef>
                <a:spcPts val="0"/>
              </a:spcBef>
              <a:buSzPts val="1800"/>
              <a:buChar char="▪"/>
            </a:pPr>
            <a:r>
              <a:rPr lang="en-US" dirty="0">
                <a:latin typeface="Futura Std Book" panose="020B0802020204020204" pitchFamily="34" charset="0"/>
              </a:rPr>
              <a:t>(Add other relevant resources)</a:t>
            </a:r>
            <a:endParaRPr dirty="0">
              <a:latin typeface="Futura Std Book" panose="020B0802020204020204" pitchFamily="34" charset="0"/>
            </a:endParaRPr>
          </a:p>
          <a:p>
            <a:pPr marL="0" indent="0">
              <a:spcBef>
                <a:spcPts val="520"/>
              </a:spcBef>
              <a:buClr>
                <a:schemeClr val="dk2"/>
              </a:buClr>
              <a:buSzPts val="2600"/>
              <a:buNone/>
            </a:pPr>
            <a:endParaRPr sz="2600" dirty="0">
              <a:solidFill>
                <a:schemeClr val="dk2"/>
              </a:solidFill>
              <a:latin typeface="Futura Std Book" panose="020B0802020204020204" pitchFamily="34" charset="0"/>
              <a:ea typeface="Arial"/>
              <a:cs typeface="Arial"/>
              <a:sym typeface="Arial"/>
            </a:endParaRPr>
          </a:p>
        </p:txBody>
      </p:sp>
    </p:spTree>
    <p:extLst>
      <p:ext uri="{BB962C8B-B14F-4D97-AF65-F5344CB8AC3E}">
        <p14:creationId xmlns:p14="http://schemas.microsoft.com/office/powerpoint/2010/main" val="4058667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1AC036CF-4F6F-354E-B0DB-EFAC5DD051DF}"/>
              </a:ext>
            </a:extLst>
          </p:cNvPr>
          <p:cNvSpPr>
            <a:spLocks noGrp="1"/>
          </p:cNvSpPr>
          <p:nvPr>
            <p:ph type="title"/>
          </p:nvPr>
        </p:nvSpPr>
        <p:spPr>
          <a:xfrm>
            <a:off x="716544" y="2563617"/>
            <a:ext cx="10515600" cy="2472267"/>
          </a:xfrm>
        </p:spPr>
        <p:txBody>
          <a:bodyPr>
            <a:normAutofit fontScale="90000"/>
          </a:bodyPr>
          <a:lstStyle/>
          <a:p>
            <a:pPr algn="ctr">
              <a:lnSpc>
                <a:spcPct val="100000"/>
              </a:lnSpc>
              <a:spcBef>
                <a:spcPts val="600"/>
              </a:spcBef>
              <a:spcAft>
                <a:spcPts val="600"/>
              </a:spcAft>
            </a:pPr>
            <a:r>
              <a:rPr lang="en-US" sz="6000" dirty="0"/>
              <a:t>Thank you!</a:t>
            </a:r>
            <a:br>
              <a:rPr lang="en-US" sz="6000" dirty="0"/>
            </a:br>
            <a:br>
              <a:rPr lang="en-US" sz="6700" dirty="0"/>
            </a:br>
            <a:r>
              <a:rPr lang="en-US" sz="6700" dirty="0"/>
              <a:t>For further information, </a:t>
            </a:r>
            <a:br>
              <a:rPr lang="en-US" sz="6700" dirty="0"/>
            </a:br>
            <a:r>
              <a:rPr lang="en-US" sz="6700" dirty="0"/>
              <a:t>please contact:</a:t>
            </a:r>
            <a:br>
              <a:rPr lang="en-US" sz="6700" dirty="0"/>
            </a:br>
            <a:endParaRPr lang="en-US" sz="6700" dirty="0"/>
          </a:p>
        </p:txBody>
      </p:sp>
    </p:spTree>
    <p:extLst>
      <p:ext uri="{BB962C8B-B14F-4D97-AF65-F5344CB8AC3E}">
        <p14:creationId xmlns:p14="http://schemas.microsoft.com/office/powerpoint/2010/main" val="675022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5" descr="Teams Toolbar showing the following controls from left to right: time, the icon of a webcam, the icon of a microphone, the icon to share screen or window, three dots, the icon to raise hand, the chat icon, the participants icon and the hang-up button. There are red arrows pointing to Participants Menu, Chat menu, Hand-raise, mic and webcam." title="Teams Toolbar"/>
          <p:cNvPicPr preferRelativeResize="0"/>
          <p:nvPr/>
        </p:nvPicPr>
        <p:blipFill rotWithShape="1">
          <a:blip r:embed="rId3">
            <a:alphaModFix/>
          </a:blip>
          <a:srcRect l="34225" t="29398" r="11039" b="49141"/>
          <a:stretch/>
        </p:blipFill>
        <p:spPr>
          <a:xfrm>
            <a:off x="2200948" y="3917427"/>
            <a:ext cx="7682414" cy="851699"/>
          </a:xfrm>
          <a:prstGeom prst="rect">
            <a:avLst/>
          </a:prstGeom>
          <a:noFill/>
          <a:ln>
            <a:noFill/>
          </a:ln>
        </p:spPr>
      </p:pic>
      <p:sp>
        <p:nvSpPr>
          <p:cNvPr id="77" name="Google Shape;77;p15"/>
          <p:cNvSpPr txBox="1">
            <a:spLocks noGrp="1"/>
          </p:cNvSpPr>
          <p:nvPr>
            <p:ph type="subTitle" idx="4294967295"/>
          </p:nvPr>
        </p:nvSpPr>
        <p:spPr>
          <a:xfrm>
            <a:off x="2059983" y="1883673"/>
            <a:ext cx="43518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dirty="0">
                <a:latin typeface="Futura Std Book" panose="020B0802020204020204" pitchFamily="34" charset="0"/>
                <a:ea typeface="Libre Franklin"/>
                <a:cs typeface="Libre Franklin"/>
                <a:sym typeface="Libre Franklin"/>
              </a:rPr>
              <a:t>Click Unmute and Start Video to say hello</a:t>
            </a:r>
            <a:endParaRPr dirty="0">
              <a:latin typeface="Futura Std Book" panose="020B0802020204020204" pitchFamily="34" charset="0"/>
              <a:ea typeface="Libre Franklin"/>
              <a:cs typeface="Libre Franklin"/>
              <a:sym typeface="Libre Franklin"/>
            </a:endParaRPr>
          </a:p>
        </p:txBody>
      </p:sp>
      <p:sp>
        <p:nvSpPr>
          <p:cNvPr id="78" name="Google Shape;78;p15"/>
          <p:cNvSpPr txBox="1">
            <a:spLocks noGrp="1"/>
          </p:cNvSpPr>
          <p:nvPr>
            <p:ph type="subTitle" idx="4294967295"/>
          </p:nvPr>
        </p:nvSpPr>
        <p:spPr>
          <a:xfrm>
            <a:off x="5790698" y="5415076"/>
            <a:ext cx="40953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Participants </a:t>
            </a:r>
            <a:endParaRPr>
              <a:latin typeface="Futura Std Book" panose="020B0802020204020204" pitchFamily="34" charset="0"/>
              <a:ea typeface="Libre Franklin"/>
              <a:cs typeface="Libre Franklin"/>
              <a:sym typeface="Libre Franklin"/>
            </a:endParaRPr>
          </a:p>
          <a:p>
            <a:pPr marL="0" indent="0" algn="ctr">
              <a:spcBef>
                <a:spcPts val="520"/>
              </a:spcBef>
              <a:buNone/>
            </a:pPr>
            <a:r>
              <a:rPr lang="en-US">
                <a:latin typeface="Futura Std Book" panose="020B0802020204020204" pitchFamily="34" charset="0"/>
                <a:ea typeface="Libre Franklin"/>
                <a:cs typeface="Libre Franklin"/>
                <a:sym typeface="Libre Franklin"/>
              </a:rPr>
              <a:t>and Chat </a:t>
            </a:r>
            <a:endParaRPr>
              <a:latin typeface="Futura Std Book" panose="020B0802020204020204" pitchFamily="34" charset="0"/>
              <a:ea typeface="Libre Franklin"/>
              <a:cs typeface="Libre Franklin"/>
              <a:sym typeface="Libre Franklin"/>
            </a:endParaRPr>
          </a:p>
        </p:txBody>
      </p:sp>
      <p:cxnSp>
        <p:nvCxnSpPr>
          <p:cNvPr id="79" name="Google Shape;79;p15" descr="Arrow pointing at Participants button on Zoom toolbar image." title="Arrow"/>
          <p:cNvCxnSpPr/>
          <p:nvPr/>
        </p:nvCxnSpPr>
        <p:spPr>
          <a:xfrm rot="10800000">
            <a:off x="7547798" y="4646726"/>
            <a:ext cx="581100" cy="851700"/>
          </a:xfrm>
          <a:prstGeom prst="straightConnector1">
            <a:avLst/>
          </a:prstGeom>
          <a:noFill/>
          <a:ln w="76200" cap="flat" cmpd="sng">
            <a:solidFill>
              <a:srgbClr val="CC0000"/>
            </a:solidFill>
            <a:prstDash val="solid"/>
            <a:round/>
            <a:headEnd type="none" w="med" len="med"/>
            <a:tailEnd type="triangle" w="med" len="med"/>
          </a:ln>
        </p:spPr>
      </p:cxnSp>
      <p:cxnSp>
        <p:nvCxnSpPr>
          <p:cNvPr id="80" name="Google Shape;80;p15" descr="Arrow pointing at Chat button on Zoom toolbar image." title="Arrow"/>
          <p:cNvCxnSpPr/>
          <p:nvPr/>
        </p:nvCxnSpPr>
        <p:spPr>
          <a:xfrm rot="10800000" flipH="1">
            <a:off x="8128898" y="4611476"/>
            <a:ext cx="261000" cy="922200"/>
          </a:xfrm>
          <a:prstGeom prst="straightConnector1">
            <a:avLst/>
          </a:prstGeom>
          <a:noFill/>
          <a:ln w="76200" cap="flat" cmpd="sng">
            <a:solidFill>
              <a:srgbClr val="CC0000"/>
            </a:solidFill>
            <a:prstDash val="solid"/>
            <a:round/>
            <a:headEnd type="none" w="med" len="med"/>
            <a:tailEnd type="triangle" w="med" len="med"/>
          </a:ln>
        </p:spPr>
      </p:cxnSp>
      <p:sp>
        <p:nvSpPr>
          <p:cNvPr id="81" name="Google Shape;81;p15"/>
          <p:cNvSpPr txBox="1">
            <a:spLocks noGrp="1"/>
          </p:cNvSpPr>
          <p:nvPr>
            <p:ph type="ctrTitle" idx="4294967295"/>
          </p:nvPr>
        </p:nvSpPr>
        <p:spPr>
          <a:xfrm>
            <a:off x="957775" y="893852"/>
            <a:ext cx="8189700" cy="989821"/>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Set-up</a:t>
            </a:r>
            <a:endParaRPr sz="6000" dirty="0">
              <a:latin typeface="Futura Std Book" panose="020B0802020204020204" pitchFamily="34" charset="0"/>
              <a:ea typeface="Libre Franklin"/>
              <a:cs typeface="Libre Franklin"/>
              <a:sym typeface="Libre Franklin"/>
            </a:endParaRPr>
          </a:p>
        </p:txBody>
      </p:sp>
      <p:cxnSp>
        <p:nvCxnSpPr>
          <p:cNvPr id="82" name="Google Shape;82;p15" descr="Arrow pointing at Unmute button on Zoom toolbar image." title="Arrow"/>
          <p:cNvCxnSpPr/>
          <p:nvPr/>
        </p:nvCxnSpPr>
        <p:spPr>
          <a:xfrm>
            <a:off x="3454923" y="3259601"/>
            <a:ext cx="366000" cy="834600"/>
          </a:xfrm>
          <a:prstGeom prst="straightConnector1">
            <a:avLst/>
          </a:prstGeom>
          <a:noFill/>
          <a:ln w="76200" cap="flat" cmpd="sng">
            <a:solidFill>
              <a:srgbClr val="CC0000"/>
            </a:solidFill>
            <a:prstDash val="solid"/>
            <a:round/>
            <a:headEnd type="none" w="med" len="med"/>
            <a:tailEnd type="triangle" w="med" len="med"/>
          </a:ln>
        </p:spPr>
      </p:cxnSp>
      <p:cxnSp>
        <p:nvCxnSpPr>
          <p:cNvPr id="83" name="Google Shape;83;p15" descr="Arrow pointing at Start Video button on Zoom toolbar image." title="Arrow"/>
          <p:cNvCxnSpPr/>
          <p:nvPr/>
        </p:nvCxnSpPr>
        <p:spPr>
          <a:xfrm flipH="1">
            <a:off x="4559048" y="3187626"/>
            <a:ext cx="511800" cy="799800"/>
          </a:xfrm>
          <a:prstGeom prst="straightConnector1">
            <a:avLst/>
          </a:prstGeom>
          <a:noFill/>
          <a:ln w="76200" cap="flat" cmpd="sng">
            <a:solidFill>
              <a:srgbClr val="CC0000"/>
            </a:solidFill>
            <a:prstDash val="solid"/>
            <a:round/>
            <a:headEnd type="none" w="med" len="med"/>
            <a:tailEnd type="triangle" w="med" len="med"/>
          </a:ln>
        </p:spPr>
      </p:cxnSp>
      <p:cxnSp>
        <p:nvCxnSpPr>
          <p:cNvPr id="84" name="Google Shape;84;p15" descr="Arrow pointing at Start Video button on Zoom toolbar image." title="Arrow"/>
          <p:cNvCxnSpPr/>
          <p:nvPr/>
        </p:nvCxnSpPr>
        <p:spPr>
          <a:xfrm flipH="1">
            <a:off x="6875398" y="3204839"/>
            <a:ext cx="511800" cy="799800"/>
          </a:xfrm>
          <a:prstGeom prst="straightConnector1">
            <a:avLst/>
          </a:prstGeom>
          <a:noFill/>
          <a:ln w="76200" cap="flat" cmpd="sng">
            <a:solidFill>
              <a:srgbClr val="CC0000"/>
            </a:solidFill>
            <a:prstDash val="solid"/>
            <a:round/>
            <a:headEnd type="none" w="med" len="med"/>
            <a:tailEnd type="triangle" w="med" len="med"/>
          </a:ln>
        </p:spPr>
      </p:cxnSp>
      <p:sp>
        <p:nvSpPr>
          <p:cNvPr id="85" name="Google Shape;85;p15"/>
          <p:cNvSpPr txBox="1">
            <a:spLocks noGrp="1"/>
          </p:cNvSpPr>
          <p:nvPr>
            <p:ph type="subTitle" idx="4294967295"/>
          </p:nvPr>
        </p:nvSpPr>
        <p:spPr>
          <a:xfrm>
            <a:off x="6784048" y="1883673"/>
            <a:ext cx="2986676" cy="1387803"/>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dirty="0">
                <a:latin typeface="Futura Std Book" panose="020B0802020204020204" pitchFamily="34" charset="0"/>
                <a:ea typeface="Libre Franklin"/>
                <a:cs typeface="Libre Franklin"/>
                <a:sym typeface="Libre Franklin"/>
              </a:rPr>
              <a:t>Raise your hand</a:t>
            </a:r>
            <a:endParaRPr dirty="0">
              <a:latin typeface="Futura Std Book" panose="020B0802020204020204" pitchFamily="34" charset="0"/>
              <a:ea typeface="Libre Franklin"/>
              <a:cs typeface="Libre Franklin"/>
              <a:sym typeface="Libre Frankli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pic>
        <p:nvPicPr>
          <p:cNvPr id="90" name="Google Shape;90;p16" descr="Screenshot of Teams showing the name globe and pointing to the command &quot;Edit profile&quot; and &quot;Set status message&quot;" title="Teams profile screenshot"/>
          <p:cNvPicPr preferRelativeResize="0"/>
          <p:nvPr/>
        </p:nvPicPr>
        <p:blipFill>
          <a:blip r:embed="rId3">
            <a:alphaModFix/>
          </a:blip>
          <a:stretch>
            <a:fillRect/>
          </a:stretch>
        </p:blipFill>
        <p:spPr>
          <a:xfrm>
            <a:off x="3365748" y="2629197"/>
            <a:ext cx="5608000" cy="3975951"/>
          </a:xfrm>
          <a:prstGeom prst="rect">
            <a:avLst/>
          </a:prstGeom>
          <a:noFill/>
          <a:ln>
            <a:noFill/>
          </a:ln>
        </p:spPr>
      </p:pic>
      <p:sp>
        <p:nvSpPr>
          <p:cNvPr id="91" name="Google Shape;91;p16"/>
          <p:cNvSpPr txBox="1">
            <a:spLocks noGrp="1"/>
          </p:cNvSpPr>
          <p:nvPr>
            <p:ph type="subTitle" idx="4294967295"/>
          </p:nvPr>
        </p:nvSpPr>
        <p:spPr>
          <a:xfrm>
            <a:off x="931609" y="1039028"/>
            <a:ext cx="10451094" cy="1201800"/>
          </a:xfrm>
          <a:prstGeom prst="rect">
            <a:avLst/>
          </a:prstGeom>
        </p:spPr>
        <p:txBody>
          <a:bodyPr spcFirstLastPara="1" vert="horz" wrap="square" lIns="91425" tIns="45700" rIns="91425" bIns="45700" rtlCol="0" anchor="t" anchorCtr="0">
            <a:noAutofit/>
          </a:bodyPr>
          <a:lstStyle/>
          <a:p>
            <a:pPr marL="0" indent="0">
              <a:spcBef>
                <a:spcPts val="520"/>
              </a:spcBef>
              <a:buNone/>
            </a:pPr>
            <a:r>
              <a:rPr lang="en-US" sz="2500" b="1" dirty="0">
                <a:latin typeface="Futura Std Book" panose="020B0802020204020204" pitchFamily="34" charset="0"/>
                <a:ea typeface="Libre Franklin"/>
                <a:cs typeface="Libre Franklin"/>
                <a:sym typeface="Libre Franklin"/>
              </a:rPr>
              <a:t>Rename yourself: </a:t>
            </a:r>
            <a:r>
              <a:rPr lang="en-US" sz="2500" dirty="0">
                <a:latin typeface="Futura Std Book" panose="020B0802020204020204" pitchFamily="34" charset="0"/>
                <a:ea typeface="Libre Franklin"/>
                <a:cs typeface="Libre Franklin"/>
                <a:sym typeface="Libre Franklin"/>
              </a:rPr>
              <a:t>Click the icon on the top right corner, click “Edit profile” to change your name and add your pronouns. Click “Set status message” to write your organization and location.</a:t>
            </a:r>
            <a:endParaRPr sz="2500" dirty="0">
              <a:latin typeface="Futura Std Book" panose="020B0802020204020204" pitchFamily="34" charset="0"/>
              <a:ea typeface="Libre Franklin"/>
              <a:cs typeface="Libre Franklin"/>
              <a:sym typeface="Libre Franklin"/>
            </a:endParaRPr>
          </a:p>
        </p:txBody>
      </p:sp>
      <p:cxnSp>
        <p:nvCxnSpPr>
          <p:cNvPr id="93" name="Google Shape;93;p16" descr="Arrow pointing at Participants button on Zoom toolbar image." title="Arrow"/>
          <p:cNvCxnSpPr>
            <a:cxnSpLocks/>
          </p:cNvCxnSpPr>
          <p:nvPr/>
        </p:nvCxnSpPr>
        <p:spPr>
          <a:xfrm rot="10800000">
            <a:off x="8677673" y="2973221"/>
            <a:ext cx="581100" cy="851700"/>
          </a:xfrm>
          <a:prstGeom prst="straightConnector1">
            <a:avLst/>
          </a:prstGeom>
          <a:noFill/>
          <a:ln w="76200" cap="flat" cmpd="sng">
            <a:solidFill>
              <a:srgbClr val="CC0000"/>
            </a:solidFill>
            <a:prstDash val="solid"/>
            <a:round/>
            <a:headEnd type="none" w="med" len="med"/>
            <a:tailEnd type="triangle" w="med" len="med"/>
          </a:ln>
        </p:spPr>
      </p:cxnSp>
      <p:sp>
        <p:nvSpPr>
          <p:cNvPr id="94" name="Google Shape;94;p16"/>
          <p:cNvSpPr/>
          <p:nvPr/>
        </p:nvSpPr>
        <p:spPr>
          <a:xfrm>
            <a:off x="4529323" y="4733271"/>
            <a:ext cx="1476000" cy="3234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5" name="Google Shape;95;p16"/>
          <p:cNvSpPr/>
          <p:nvPr/>
        </p:nvSpPr>
        <p:spPr>
          <a:xfrm>
            <a:off x="3365748" y="5854096"/>
            <a:ext cx="3249900" cy="6546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7" descr="Screenshot of Teams Toolbar with menu open that reads starting from the top: Show device settings, Show meeting notes, Enter full screen, Show background effects, Turn on live captions, End meeting, Turn off incoming video. The arrow points to &quot;Turn on live captions&quot;" title="Teams toolbar screenshot for CC"/>
          <p:cNvPicPr preferRelativeResize="0"/>
          <p:nvPr/>
        </p:nvPicPr>
        <p:blipFill rotWithShape="1">
          <a:blip r:embed="rId3">
            <a:alphaModFix/>
          </a:blip>
          <a:srcRect l="8457" t="6320" r="10838" b="12126"/>
          <a:stretch/>
        </p:blipFill>
        <p:spPr>
          <a:xfrm>
            <a:off x="3184635" y="1923394"/>
            <a:ext cx="5236024" cy="3437581"/>
          </a:xfrm>
          <a:prstGeom prst="rect">
            <a:avLst/>
          </a:prstGeom>
          <a:noFill/>
          <a:ln>
            <a:noFill/>
          </a:ln>
        </p:spPr>
      </p:pic>
      <p:sp>
        <p:nvSpPr>
          <p:cNvPr id="101" name="Google Shape;101;p17"/>
          <p:cNvSpPr txBox="1">
            <a:spLocks noGrp="1"/>
          </p:cNvSpPr>
          <p:nvPr>
            <p:ph type="title"/>
          </p:nvPr>
        </p:nvSpPr>
        <p:spPr>
          <a:xfrm>
            <a:off x="925671" y="951775"/>
            <a:ext cx="7566000" cy="634289"/>
          </a:xfrm>
          <a:prstGeom prst="rect">
            <a:avLst/>
          </a:prstGeom>
        </p:spPr>
        <p:txBody>
          <a:bodyPr spcFirstLastPara="1" vert="horz" wrap="square" lIns="91425" tIns="45700" rIns="91425" bIns="45700" rtlCol="0" anchor="t" anchorCtr="0">
            <a:noAutofit/>
          </a:bodyPr>
          <a:lstStyle/>
          <a:p>
            <a:pPr>
              <a:spcBef>
                <a:spcPts val="0"/>
              </a:spcBef>
            </a:pPr>
            <a:r>
              <a:rPr lang="en-US" sz="3600" dirty="0"/>
              <a:t>Closed Captions</a:t>
            </a:r>
            <a:endParaRPr sz="3600" dirty="0"/>
          </a:p>
        </p:txBody>
      </p:sp>
      <p:pic>
        <p:nvPicPr>
          <p:cNvPr id="102" name="Google Shape;102;p17"/>
          <p:cNvPicPr preferRelativeResize="0"/>
          <p:nvPr/>
        </p:nvPicPr>
        <p:blipFill rotWithShape="1">
          <a:blip r:embed="rId4">
            <a:alphaModFix/>
          </a:blip>
          <a:srcRect l="8317" t="60410" r="12468" b="23266"/>
          <a:stretch/>
        </p:blipFill>
        <p:spPr>
          <a:xfrm>
            <a:off x="4708671" y="5625558"/>
            <a:ext cx="6222085" cy="634289"/>
          </a:xfrm>
          <a:prstGeom prst="rect">
            <a:avLst/>
          </a:prstGeom>
          <a:noFill/>
          <a:ln>
            <a:noFill/>
          </a:ln>
        </p:spPr>
      </p:pic>
      <p:cxnSp>
        <p:nvCxnSpPr>
          <p:cNvPr id="103" name="Google Shape;103;p17" descr="Arrow pointing at Participants button on Zoom toolbar image." title="Arrow"/>
          <p:cNvCxnSpPr>
            <a:cxnSpLocks/>
          </p:cNvCxnSpPr>
          <p:nvPr/>
        </p:nvCxnSpPr>
        <p:spPr>
          <a:xfrm flipH="1">
            <a:off x="7309198" y="3295342"/>
            <a:ext cx="1021030" cy="388194"/>
          </a:xfrm>
          <a:prstGeom prst="straightConnector1">
            <a:avLst/>
          </a:prstGeom>
          <a:noFill/>
          <a:ln w="76200" cap="flat" cmpd="sng">
            <a:solidFill>
              <a:srgbClr val="CC0000"/>
            </a:solidFill>
            <a:prstDash val="solid"/>
            <a:round/>
            <a:headEnd type="none" w="med" len="med"/>
            <a:tailEnd type="triangle" w="med" len="med"/>
          </a:ln>
        </p:spPr>
      </p:cxnSp>
      <p:cxnSp>
        <p:nvCxnSpPr>
          <p:cNvPr id="104" name="Google Shape;104;p17" descr="Arrow pointing at Chat button on Zoom toolbar image." title="Arrow"/>
          <p:cNvCxnSpPr>
            <a:cxnSpLocks/>
          </p:cNvCxnSpPr>
          <p:nvPr/>
        </p:nvCxnSpPr>
        <p:spPr>
          <a:xfrm flipV="1">
            <a:off x="3852485" y="5942702"/>
            <a:ext cx="1034825" cy="174621"/>
          </a:xfrm>
          <a:prstGeom prst="straightConnector1">
            <a:avLst/>
          </a:prstGeom>
          <a:noFill/>
          <a:ln w="76200" cap="flat" cmpd="sng">
            <a:solidFill>
              <a:srgbClr val="CC0000"/>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ctrTitle"/>
          </p:nvPr>
        </p:nvSpPr>
        <p:spPr>
          <a:xfrm>
            <a:off x="1575895" y="2853900"/>
            <a:ext cx="9040210" cy="1150200"/>
          </a:xfrm>
          <a:prstGeom prst="rect">
            <a:avLst/>
          </a:prstGeom>
        </p:spPr>
        <p:txBody>
          <a:bodyPr spcFirstLastPara="1" vert="horz" wrap="square" lIns="91425" tIns="45700" rIns="91425" bIns="45700" rtlCol="0" anchor="t" anchorCtr="0">
            <a:noAutofit/>
          </a:bodyPr>
          <a:lstStyle/>
          <a:p>
            <a:pPr>
              <a:spcBef>
                <a:spcPts val="0"/>
              </a:spcBef>
            </a:pPr>
            <a:r>
              <a:rPr lang="en-US" sz="5000" dirty="0"/>
              <a:t>Zoom tech help slides</a:t>
            </a:r>
            <a:endParaRPr sz="5000" dirty="0"/>
          </a:p>
          <a:p>
            <a:pPr>
              <a:spcBef>
                <a:spcPts val="0"/>
              </a:spcBef>
            </a:pPr>
            <a:r>
              <a:rPr lang="en-US" sz="1400" dirty="0"/>
              <a:t>(Templates by Training for Change)</a:t>
            </a:r>
            <a:endParaRPr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9" descr="Screenshot of the Zoom toolbar showing these buttons from left to right: Unmute, Start Video, Invite, Participants, Share Screen, Chat, Record, Leave Meeting." title="Zoom Toolbar"/>
          <p:cNvPicPr preferRelativeResize="0"/>
          <p:nvPr/>
        </p:nvPicPr>
        <p:blipFill>
          <a:blip r:embed="rId3">
            <a:alphaModFix/>
          </a:blip>
          <a:stretch>
            <a:fillRect/>
          </a:stretch>
        </p:blipFill>
        <p:spPr>
          <a:xfrm>
            <a:off x="1421726" y="4173221"/>
            <a:ext cx="9144001" cy="583875"/>
          </a:xfrm>
          <a:prstGeom prst="rect">
            <a:avLst/>
          </a:prstGeom>
          <a:noFill/>
          <a:ln>
            <a:noFill/>
          </a:ln>
        </p:spPr>
      </p:pic>
      <p:sp>
        <p:nvSpPr>
          <p:cNvPr id="115" name="Google Shape;115;p19"/>
          <p:cNvSpPr txBox="1">
            <a:spLocks noGrp="1"/>
          </p:cNvSpPr>
          <p:nvPr>
            <p:ph type="subTitle" idx="4294967295"/>
          </p:nvPr>
        </p:nvSpPr>
        <p:spPr>
          <a:xfrm>
            <a:off x="1744200" y="2292495"/>
            <a:ext cx="43518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Unmute and Start Video to say hello</a:t>
            </a:r>
            <a:endParaRPr>
              <a:latin typeface="Futura Std Book" panose="020B0802020204020204" pitchFamily="34" charset="0"/>
              <a:ea typeface="Libre Franklin"/>
              <a:cs typeface="Libre Franklin"/>
              <a:sym typeface="Libre Franklin"/>
            </a:endParaRPr>
          </a:p>
        </p:txBody>
      </p:sp>
      <p:sp>
        <p:nvSpPr>
          <p:cNvPr id="116" name="Google Shape;116;p19"/>
          <p:cNvSpPr txBox="1">
            <a:spLocks noGrp="1"/>
          </p:cNvSpPr>
          <p:nvPr>
            <p:ph type="subTitle" idx="4294967295"/>
          </p:nvPr>
        </p:nvSpPr>
        <p:spPr>
          <a:xfrm>
            <a:off x="4471975" y="5611595"/>
            <a:ext cx="40953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Participants </a:t>
            </a:r>
            <a:endParaRPr>
              <a:latin typeface="Futura Std Book" panose="020B0802020204020204" pitchFamily="34" charset="0"/>
              <a:ea typeface="Libre Franklin"/>
              <a:cs typeface="Libre Franklin"/>
              <a:sym typeface="Libre Franklin"/>
            </a:endParaRPr>
          </a:p>
          <a:p>
            <a:pPr marL="0" indent="0" algn="ctr">
              <a:spcBef>
                <a:spcPts val="520"/>
              </a:spcBef>
              <a:buNone/>
            </a:pPr>
            <a:r>
              <a:rPr lang="en-US">
                <a:latin typeface="Futura Std Book" panose="020B0802020204020204" pitchFamily="34" charset="0"/>
                <a:ea typeface="Libre Franklin"/>
                <a:cs typeface="Libre Franklin"/>
                <a:sym typeface="Libre Franklin"/>
              </a:rPr>
              <a:t>and Chat </a:t>
            </a:r>
            <a:endParaRPr>
              <a:latin typeface="Futura Std Book" panose="020B0802020204020204" pitchFamily="34" charset="0"/>
              <a:ea typeface="Libre Franklin"/>
              <a:cs typeface="Libre Franklin"/>
              <a:sym typeface="Libre Franklin"/>
            </a:endParaRPr>
          </a:p>
        </p:txBody>
      </p:sp>
      <p:cxnSp>
        <p:nvCxnSpPr>
          <p:cNvPr id="117" name="Google Shape;117;p19" descr="Arrow pointing at Unmute button on Zoom toolbar image." title="Arrow"/>
          <p:cNvCxnSpPr/>
          <p:nvPr/>
        </p:nvCxnSpPr>
        <p:spPr>
          <a:xfrm flipH="1">
            <a:off x="2056300" y="3397345"/>
            <a:ext cx="697500" cy="716100"/>
          </a:xfrm>
          <a:prstGeom prst="straightConnector1">
            <a:avLst/>
          </a:prstGeom>
          <a:noFill/>
          <a:ln w="76200" cap="flat" cmpd="sng">
            <a:solidFill>
              <a:srgbClr val="CC0000"/>
            </a:solidFill>
            <a:prstDash val="solid"/>
            <a:round/>
            <a:headEnd type="none" w="med" len="med"/>
            <a:tailEnd type="triangle" w="med" len="med"/>
          </a:ln>
        </p:spPr>
      </p:cxnSp>
      <p:cxnSp>
        <p:nvCxnSpPr>
          <p:cNvPr id="118" name="Google Shape;118;p19" descr="Arrow pointing at Start Video button on Zoom toolbar image." title="Arrow"/>
          <p:cNvCxnSpPr/>
          <p:nvPr/>
        </p:nvCxnSpPr>
        <p:spPr>
          <a:xfrm flipH="1">
            <a:off x="2783350" y="3420895"/>
            <a:ext cx="511800" cy="799800"/>
          </a:xfrm>
          <a:prstGeom prst="straightConnector1">
            <a:avLst/>
          </a:prstGeom>
          <a:noFill/>
          <a:ln w="76200" cap="flat" cmpd="sng">
            <a:solidFill>
              <a:srgbClr val="CC0000"/>
            </a:solidFill>
            <a:prstDash val="solid"/>
            <a:round/>
            <a:headEnd type="none" w="med" len="med"/>
            <a:tailEnd type="triangle" w="med" len="med"/>
          </a:ln>
        </p:spPr>
      </p:cxnSp>
      <p:cxnSp>
        <p:nvCxnSpPr>
          <p:cNvPr id="119" name="Google Shape;119;p19" descr="Arrow pointing at Participants button on Zoom toolbar image." title="Arrow"/>
          <p:cNvCxnSpPr/>
          <p:nvPr/>
        </p:nvCxnSpPr>
        <p:spPr>
          <a:xfrm rot="10800000">
            <a:off x="5514900" y="4816945"/>
            <a:ext cx="581100" cy="851700"/>
          </a:xfrm>
          <a:prstGeom prst="straightConnector1">
            <a:avLst/>
          </a:prstGeom>
          <a:noFill/>
          <a:ln w="76200" cap="flat" cmpd="sng">
            <a:solidFill>
              <a:srgbClr val="CC0000"/>
            </a:solidFill>
            <a:prstDash val="solid"/>
            <a:round/>
            <a:headEnd type="none" w="med" len="med"/>
            <a:tailEnd type="triangle" w="med" len="med"/>
          </a:ln>
        </p:spPr>
      </p:cxnSp>
      <p:cxnSp>
        <p:nvCxnSpPr>
          <p:cNvPr id="120" name="Google Shape;120;p19" descr="Arrow pointing at Chat button on Zoom toolbar image." title="Arrow"/>
          <p:cNvCxnSpPr/>
          <p:nvPr/>
        </p:nvCxnSpPr>
        <p:spPr>
          <a:xfrm rot="10800000" flipH="1">
            <a:off x="6802100" y="4817045"/>
            <a:ext cx="261000" cy="922200"/>
          </a:xfrm>
          <a:prstGeom prst="straightConnector1">
            <a:avLst/>
          </a:prstGeom>
          <a:noFill/>
          <a:ln w="76200" cap="flat" cmpd="sng">
            <a:solidFill>
              <a:srgbClr val="CC0000"/>
            </a:solidFill>
            <a:prstDash val="solid"/>
            <a:round/>
            <a:headEnd type="none" w="med" len="med"/>
            <a:tailEnd type="triangle" w="med" len="med"/>
          </a:ln>
        </p:spPr>
      </p:cxnSp>
      <p:sp>
        <p:nvSpPr>
          <p:cNvPr id="121" name="Google Shape;121;p19"/>
          <p:cNvSpPr txBox="1">
            <a:spLocks noGrp="1"/>
          </p:cNvSpPr>
          <p:nvPr>
            <p:ph type="ctrTitle" idx="4294967295"/>
          </p:nvPr>
        </p:nvSpPr>
        <p:spPr>
          <a:xfrm>
            <a:off x="943839" y="978828"/>
            <a:ext cx="8189700" cy="966826"/>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Set-up</a:t>
            </a:r>
            <a:endParaRPr sz="6000" dirty="0">
              <a:latin typeface="Futura Std Book" panose="020B0802020204020204" pitchFamily="34" charset="0"/>
              <a:ea typeface="Libre Franklin"/>
              <a:cs typeface="Libre Franklin"/>
              <a:sym typeface="Libre Frankli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5"/>
        <p:cNvGrpSpPr/>
        <p:nvPr/>
      </p:nvGrpSpPr>
      <p:grpSpPr>
        <a:xfrm>
          <a:off x="0" y="0"/>
          <a:ext cx="0" cy="0"/>
          <a:chOff x="0" y="0"/>
          <a:chExt cx="0" cy="0"/>
        </a:xfrm>
      </p:grpSpPr>
      <p:sp>
        <p:nvSpPr>
          <p:cNvPr id="126" name="Google Shape;126;p20"/>
          <p:cNvSpPr txBox="1">
            <a:spLocks noGrp="1"/>
          </p:cNvSpPr>
          <p:nvPr>
            <p:ph type="subTitle" idx="4294967295"/>
          </p:nvPr>
        </p:nvSpPr>
        <p:spPr>
          <a:xfrm>
            <a:off x="979405" y="903942"/>
            <a:ext cx="10403297" cy="1201800"/>
          </a:xfrm>
          <a:prstGeom prst="rect">
            <a:avLst/>
          </a:prstGeom>
        </p:spPr>
        <p:txBody>
          <a:bodyPr spcFirstLastPara="1" vert="horz" wrap="square" lIns="91425" tIns="45700" rIns="91425" bIns="45700" rtlCol="0" anchor="t" anchorCtr="0">
            <a:noAutofit/>
          </a:bodyPr>
          <a:lstStyle/>
          <a:p>
            <a:pPr marL="0" indent="0">
              <a:spcBef>
                <a:spcPts val="520"/>
              </a:spcBef>
              <a:buNone/>
            </a:pPr>
            <a:r>
              <a:rPr lang="en-US" sz="2500" b="1" dirty="0">
                <a:latin typeface="Futura Std Book" panose="020B0802020204020204" pitchFamily="34" charset="0"/>
                <a:ea typeface="Libre Franklin"/>
                <a:cs typeface="Libre Franklin"/>
                <a:sym typeface="Libre Franklin"/>
              </a:rPr>
              <a:t>Rename yourself: </a:t>
            </a:r>
            <a:r>
              <a:rPr lang="en-US" sz="2500" dirty="0">
                <a:latin typeface="Futura Std Book" panose="020B0802020204020204" pitchFamily="34" charset="0"/>
                <a:ea typeface="Libre Franklin"/>
                <a:cs typeface="Libre Franklin"/>
                <a:sym typeface="Libre Franklin"/>
              </a:rPr>
              <a:t>Find your name at the top of the Participants list, click “More” then “Rename”.  Add your pronouns &amp; location.</a:t>
            </a:r>
            <a:endParaRPr sz="2500" dirty="0">
              <a:latin typeface="Futura Std Book" panose="020B0802020204020204" pitchFamily="34" charset="0"/>
              <a:ea typeface="Libre Franklin"/>
              <a:cs typeface="Libre Franklin"/>
              <a:sym typeface="Libre Franklin"/>
            </a:endParaRPr>
          </a:p>
        </p:txBody>
      </p:sp>
      <p:sp>
        <p:nvSpPr>
          <p:cNvPr id="127" name="Google Shape;127;p20"/>
          <p:cNvSpPr/>
          <p:nvPr/>
        </p:nvSpPr>
        <p:spPr>
          <a:xfrm>
            <a:off x="8455040" y="5406942"/>
            <a:ext cx="2167800" cy="323400"/>
          </a:xfrm>
          <a:prstGeom prst="rect">
            <a:avLst/>
          </a:prstGeom>
          <a:solidFill>
            <a:srgbClr val="FFFFFF"/>
          </a:solidFill>
          <a:ln>
            <a:noFill/>
          </a:ln>
        </p:spPr>
        <p:txBody>
          <a:bodyPr spcFirstLastPara="1" wrap="square" lIns="91425" tIns="91425" rIns="91425" bIns="91425" anchor="ctr" anchorCtr="0">
            <a:noAutofit/>
          </a:bodyPr>
          <a:lstStyle/>
          <a:p>
            <a:endParaRPr>
              <a:latin typeface="Futura Std Book" panose="020B0802020204020204" pitchFamily="34" charset="0"/>
            </a:endParaRPr>
          </a:p>
        </p:txBody>
      </p:sp>
      <p:pic>
        <p:nvPicPr>
          <p:cNvPr id="128" name="Google Shape;128;p20" descr="Screenshot of a Zoom active call showing a shared slide and to the right the Participants menu with an arrow pointing to the &quot;Rename&quot; feature." title="Zoom screenshot showing rename feature"/>
          <p:cNvPicPr preferRelativeResize="0"/>
          <p:nvPr/>
        </p:nvPicPr>
        <p:blipFill>
          <a:blip r:embed="rId3">
            <a:alphaModFix/>
          </a:blip>
          <a:stretch>
            <a:fillRect/>
          </a:stretch>
        </p:blipFill>
        <p:spPr>
          <a:xfrm>
            <a:off x="1743090" y="2105742"/>
            <a:ext cx="9143998" cy="448785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1" descr="Screenshot of Zoom participants menu." title="Participants menu"/>
          <p:cNvPicPr preferRelativeResize="0"/>
          <p:nvPr/>
        </p:nvPicPr>
        <p:blipFill>
          <a:blip r:embed="rId3">
            <a:alphaModFix/>
          </a:blip>
          <a:stretch>
            <a:fillRect/>
          </a:stretch>
        </p:blipFill>
        <p:spPr>
          <a:xfrm>
            <a:off x="6561927" y="2115250"/>
            <a:ext cx="3658375" cy="3179625"/>
          </a:xfrm>
          <a:prstGeom prst="rect">
            <a:avLst/>
          </a:prstGeom>
          <a:noFill/>
          <a:ln>
            <a:noFill/>
          </a:ln>
        </p:spPr>
      </p:pic>
      <p:sp>
        <p:nvSpPr>
          <p:cNvPr id="134" name="Google Shape;134;p21"/>
          <p:cNvSpPr txBox="1">
            <a:spLocks noGrp="1"/>
          </p:cNvSpPr>
          <p:nvPr>
            <p:ph type="body" idx="4294967295"/>
          </p:nvPr>
        </p:nvSpPr>
        <p:spPr>
          <a:xfrm>
            <a:off x="1971698" y="2238911"/>
            <a:ext cx="4520778" cy="4258200"/>
          </a:xfrm>
          <a:prstGeom prst="rect">
            <a:avLst/>
          </a:prstGeom>
        </p:spPr>
        <p:txBody>
          <a:bodyPr spcFirstLastPara="1" vert="horz" wrap="square" lIns="91425" tIns="45700" rIns="91425" bIns="45700" rtlCol="0" anchor="t" anchorCtr="0">
            <a:noAutofit/>
          </a:bodyPr>
          <a:lstStyle/>
          <a:p>
            <a:pPr marL="457200" indent="-381000">
              <a:lnSpc>
                <a:spcPct val="115000"/>
              </a:lnSpc>
              <a:spcBef>
                <a:spcPts val="520"/>
              </a:spcBef>
              <a:buSzPts val="2400"/>
              <a:buFont typeface="Libre Franklin"/>
              <a:buChar char="▪"/>
            </a:pPr>
            <a:r>
              <a:rPr lang="en-US" sz="2400" dirty="0">
                <a:latin typeface="Futura Std Book" panose="020B0802020204020204" pitchFamily="34" charset="0"/>
                <a:ea typeface="Libre Franklin"/>
                <a:cs typeface="Libre Franklin"/>
                <a:sym typeface="Libre Franklin"/>
              </a:rPr>
              <a:t>Use the participants </a:t>
            </a:r>
            <a:br>
              <a:rPr lang="en-US" sz="2400" dirty="0">
                <a:latin typeface="Futura Std Book" panose="020B0802020204020204" pitchFamily="34" charset="0"/>
                <a:ea typeface="Libre Franklin"/>
                <a:cs typeface="Libre Franklin"/>
                <a:sym typeface="Libre Franklin"/>
              </a:rPr>
            </a:br>
            <a:r>
              <a:rPr lang="en-US" sz="2400" dirty="0">
                <a:latin typeface="Futura Std Book" panose="020B0802020204020204" pitchFamily="34" charset="0"/>
                <a:ea typeface="Libre Franklin"/>
                <a:cs typeface="Libre Franklin"/>
                <a:sym typeface="Libre Franklin"/>
              </a:rPr>
              <a:t>menu tool</a:t>
            </a:r>
            <a:br>
              <a:rPr lang="en-US" sz="2400" dirty="0">
                <a:latin typeface="Futura Std Book" panose="020B0802020204020204" pitchFamily="34" charset="0"/>
                <a:ea typeface="Libre Franklin"/>
                <a:cs typeface="Libre Franklin"/>
                <a:sym typeface="Libre Franklin"/>
              </a:rPr>
            </a:br>
            <a:br>
              <a:rPr lang="en-US" sz="2400" dirty="0">
                <a:latin typeface="Futura Std Book" panose="020B0802020204020204" pitchFamily="34" charset="0"/>
                <a:ea typeface="Libre Franklin"/>
                <a:cs typeface="Libre Franklin"/>
                <a:sym typeface="Libre Franklin"/>
              </a:rPr>
            </a:br>
            <a:r>
              <a:rPr lang="en-US" sz="2400" dirty="0">
                <a:latin typeface="Futura Std Book" panose="020B0802020204020204" pitchFamily="34" charset="0"/>
                <a:ea typeface="Libre Franklin"/>
                <a:cs typeface="Libre Franklin"/>
                <a:sym typeface="Libre Franklin"/>
              </a:rPr>
              <a:t>--</a:t>
            </a:r>
            <a:r>
              <a:rPr lang="en-US" sz="2400" i="1" dirty="0">
                <a:latin typeface="Futura Std Book" panose="020B0802020204020204" pitchFamily="34" charset="0"/>
                <a:ea typeface="Libre Franklin"/>
                <a:cs typeface="Libre Franklin"/>
                <a:sym typeface="Libre Franklin"/>
              </a:rPr>
              <a:t>or</a:t>
            </a:r>
            <a:r>
              <a:rPr lang="en-US" sz="2400" dirty="0">
                <a:latin typeface="Futura Std Book" panose="020B0802020204020204" pitchFamily="34" charset="0"/>
                <a:ea typeface="Libre Franklin"/>
                <a:cs typeface="Libre Franklin"/>
                <a:sym typeface="Libre Franklin"/>
              </a:rPr>
              <a:t>--</a:t>
            </a:r>
            <a:endParaRPr sz="2400" i="1"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buSzPts val="2400"/>
              <a:buFont typeface="Libre Franklin"/>
              <a:buChar char="▪"/>
            </a:pPr>
            <a:r>
              <a:rPr lang="en-US" sz="2400" dirty="0">
                <a:latin typeface="Futura Std Book" panose="020B0802020204020204" pitchFamily="34" charset="0"/>
                <a:ea typeface="Libre Franklin"/>
                <a:cs typeface="Libre Franklin"/>
                <a:sym typeface="Libre Franklin"/>
              </a:rPr>
              <a:t>Type * in chat</a:t>
            </a:r>
            <a:endParaRPr sz="2400"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buSzPts val="2400"/>
              <a:buFont typeface="Libre Franklin"/>
              <a:buChar char="▪"/>
            </a:pPr>
            <a:r>
              <a:rPr lang="en-US" sz="2400" dirty="0">
                <a:latin typeface="Futura Std Book" panose="020B0802020204020204" pitchFamily="34" charset="0"/>
                <a:ea typeface="Libre Franklin"/>
                <a:cs typeface="Libre Franklin"/>
                <a:sym typeface="Libre Franklin"/>
              </a:rPr>
              <a:t>*9 on phone</a:t>
            </a:r>
            <a:endParaRPr sz="2400"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spcAft>
                <a:spcPts val="3500"/>
              </a:spcAft>
              <a:buSzPts val="2400"/>
              <a:buFont typeface="Libre Franklin"/>
              <a:buChar char="▪"/>
            </a:pPr>
            <a:r>
              <a:rPr lang="en-US" sz="2400" dirty="0" err="1">
                <a:latin typeface="Futura Std Book" panose="020B0802020204020204" pitchFamily="34" charset="0"/>
                <a:ea typeface="Libre Franklin"/>
                <a:cs typeface="Libre Franklin"/>
                <a:sym typeface="Libre Franklin"/>
              </a:rPr>
              <a:t>Alt+Y</a:t>
            </a:r>
            <a:r>
              <a:rPr lang="en-US" sz="2400" dirty="0">
                <a:latin typeface="Futura Std Book" panose="020B0802020204020204" pitchFamily="34" charset="0"/>
                <a:ea typeface="Libre Franklin"/>
                <a:cs typeface="Libre Franklin"/>
                <a:sym typeface="Libre Franklin"/>
              </a:rPr>
              <a:t> on keyboard</a:t>
            </a:r>
            <a:endParaRPr sz="2400" dirty="0">
              <a:latin typeface="Futura Std Book" panose="020B0802020204020204" pitchFamily="34" charset="0"/>
              <a:ea typeface="Libre Franklin"/>
              <a:cs typeface="Libre Franklin"/>
              <a:sym typeface="Libre Franklin"/>
            </a:endParaRPr>
          </a:p>
        </p:txBody>
      </p:sp>
      <p:sp>
        <p:nvSpPr>
          <p:cNvPr id="135" name="Google Shape;135;p21"/>
          <p:cNvSpPr txBox="1">
            <a:spLocks noGrp="1"/>
          </p:cNvSpPr>
          <p:nvPr>
            <p:ph type="title" idx="4294967295"/>
          </p:nvPr>
        </p:nvSpPr>
        <p:spPr>
          <a:xfrm>
            <a:off x="852275" y="877750"/>
            <a:ext cx="6853800" cy="1237500"/>
          </a:xfrm>
          <a:prstGeom prst="rect">
            <a:avLst/>
          </a:prstGeom>
        </p:spPr>
        <p:txBody>
          <a:bodyPr spcFirstLastPara="1" vert="horz" wrap="square" lIns="91425" tIns="45700" rIns="91425" bIns="45700" rtlCol="0" anchor="t" anchorCtr="0">
            <a:noAutofit/>
          </a:bodyPr>
          <a:lstStyle/>
          <a:p>
            <a:pPr>
              <a:spcBef>
                <a:spcPts val="0"/>
              </a:spcBef>
            </a:pPr>
            <a:r>
              <a:rPr lang="en-US" sz="6000">
                <a:latin typeface="Futura Std Book" panose="020B0802020204020204" pitchFamily="34" charset="0"/>
                <a:ea typeface="Libre Franklin"/>
                <a:cs typeface="Libre Franklin"/>
                <a:sym typeface="Libre Franklin"/>
              </a:rPr>
              <a:t>Raise your hand</a:t>
            </a:r>
            <a:endParaRPr sz="6000">
              <a:latin typeface="Futura Std Book" panose="020B0802020204020204" pitchFamily="34" charset="0"/>
              <a:ea typeface="Libre Franklin"/>
              <a:cs typeface="Libre Franklin"/>
              <a:sym typeface="Libre Franklin"/>
            </a:endParaRPr>
          </a:p>
        </p:txBody>
      </p:sp>
      <p:cxnSp>
        <p:nvCxnSpPr>
          <p:cNvPr id="136" name="Google Shape;136;p21" descr="Arrow pointing at the Raise Hand button in the Zoom participants menu toolbar." title="Arrow"/>
          <p:cNvCxnSpPr>
            <a:cxnSpLocks/>
          </p:cNvCxnSpPr>
          <p:nvPr/>
        </p:nvCxnSpPr>
        <p:spPr>
          <a:xfrm>
            <a:off x="4880876" y="3287386"/>
            <a:ext cx="2059800" cy="1560300"/>
          </a:xfrm>
          <a:prstGeom prst="straightConnector1">
            <a:avLst/>
          </a:prstGeom>
          <a:noFill/>
          <a:ln w="114300" cap="flat" cmpd="sng">
            <a:solidFill>
              <a:srgbClr val="CC0000"/>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42C6A69-F7AD-4170-87BA-0595BA09053C}" vid="{E613236A-6E84-4364-B4C5-8C27DA4503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UNBRANDED</Template>
  <TotalTime>22</TotalTime>
  <Words>852</Words>
  <Application>Microsoft Office PowerPoint</Application>
  <PresentationFormat>Widescreen</PresentationFormat>
  <Paragraphs>123</Paragraphs>
  <Slides>29</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Futura Std Book</vt:lpstr>
      <vt:lpstr>Libre Franklin</vt:lpstr>
      <vt:lpstr>Open Sans</vt:lpstr>
      <vt:lpstr>Office Theme</vt:lpstr>
      <vt:lpstr>Policy Guidance on Good Health – Sustainable Development Goal 3: Promoting the Rights of Persons with Disabilities through the Sustainable Development Goals  A Resource Package</vt:lpstr>
      <vt:lpstr>Teams tech help slides (Templates by Training for Change)</vt:lpstr>
      <vt:lpstr>Set-up</vt:lpstr>
      <vt:lpstr>PowerPoint Presentation</vt:lpstr>
      <vt:lpstr>Closed Captions</vt:lpstr>
      <vt:lpstr>Zoom tech help slides (Templates by Training for Change)</vt:lpstr>
      <vt:lpstr>Set-up</vt:lpstr>
      <vt:lpstr>PowerPoint Presentation</vt:lpstr>
      <vt:lpstr>Raise your hand</vt:lpstr>
      <vt:lpstr>Closed Captioning</vt:lpstr>
      <vt:lpstr>PowerPoint Presentation</vt:lpstr>
      <vt:lpstr>Be present</vt:lpstr>
      <vt:lpstr>Welcome!</vt:lpstr>
      <vt:lpstr>Objectives of the module</vt:lpstr>
      <vt:lpstr>What’s in the Resource Package?</vt:lpstr>
      <vt:lpstr>Agenda</vt:lpstr>
      <vt:lpstr>Disability and Ableism:</vt:lpstr>
      <vt:lpstr>Understanding Ableism and Disability</vt:lpstr>
      <vt:lpstr>Understanding Ableism and Disability</vt:lpstr>
      <vt:lpstr>Models of disability</vt:lpstr>
      <vt:lpstr>Ableism</vt:lpstr>
      <vt:lpstr>DATA DISCOVERY CHALLENGE RESULTS</vt:lpstr>
      <vt:lpstr>In trios, discuss:</vt:lpstr>
      <vt:lpstr>Break! Come back at :00</vt:lpstr>
      <vt:lpstr>Data discovery challenge – Consolidated results</vt:lpstr>
      <vt:lpstr>Road to Health Scenarios</vt:lpstr>
      <vt:lpstr>Closing</vt:lpstr>
      <vt:lpstr>Resources</vt:lpstr>
      <vt:lpstr>Thank you!  For further information,  please contact: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 Promoting the Rights of Persons with Disabilities through the Sustainable Development Goals  A Resource Package</dc:title>
  <dc:creator>Juan Sebastian Jaime Pardo</dc:creator>
  <cp:lastModifiedBy>Juan Sebastian Jaime Pardo</cp:lastModifiedBy>
  <cp:revision>10</cp:revision>
  <dcterms:created xsi:type="dcterms:W3CDTF">2022-10-04T16:52:31Z</dcterms:created>
  <dcterms:modified xsi:type="dcterms:W3CDTF">2022-10-18T11:14:51Z</dcterms:modified>
</cp:coreProperties>
</file>