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57" r:id="rId5"/>
    <p:sldId id="268" r:id="rId6"/>
    <p:sldId id="267" r:id="rId7"/>
    <p:sldId id="269" r:id="rId8"/>
    <p:sldId id="258" r:id="rId9"/>
    <p:sldId id="260" r:id="rId10"/>
    <p:sldId id="274" r:id="rId11"/>
    <p:sldId id="272" r:id="rId12"/>
    <p:sldId id="270" r:id="rId13"/>
    <p:sldId id="271" r:id="rId14"/>
    <p:sldId id="262" r:id="rId15"/>
    <p:sldId id="263" r:id="rId16"/>
    <p:sldId id="264"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126"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A81C0-3309-4C04-84A7-63A5C58C177E}"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GB"/>
        </a:p>
      </dgm:t>
    </dgm:pt>
    <dgm:pt modelId="{C08B6F8F-24CF-467E-AEF7-957A4C4CE9ED}">
      <dgm:prSet phldrT="[Text]"/>
      <dgm:spPr/>
      <dgm:t>
        <a:bodyPr/>
        <a:lstStyle/>
        <a:p>
          <a:r>
            <a:rPr lang="en-US" dirty="0"/>
            <a:t>Enterprise</a:t>
          </a:r>
          <a:endParaRPr lang="en-GB" dirty="0"/>
        </a:p>
      </dgm:t>
    </dgm:pt>
    <dgm:pt modelId="{ADAC2486-1F2F-4138-A760-31240725E064}" type="parTrans" cxnId="{D853B9A3-9FD2-4829-AEBA-AF6E2FFD4D0E}">
      <dgm:prSet/>
      <dgm:spPr/>
      <dgm:t>
        <a:bodyPr/>
        <a:lstStyle/>
        <a:p>
          <a:endParaRPr lang="en-GB"/>
        </a:p>
      </dgm:t>
    </dgm:pt>
    <dgm:pt modelId="{2C280383-E964-4AD6-BE6B-A9F7D0EFB45F}" type="sibTrans" cxnId="{D853B9A3-9FD2-4829-AEBA-AF6E2FFD4D0E}">
      <dgm:prSet/>
      <dgm:spPr/>
      <dgm:t>
        <a:bodyPr/>
        <a:lstStyle/>
        <a:p>
          <a:endParaRPr lang="en-GB"/>
        </a:p>
      </dgm:t>
    </dgm:pt>
    <dgm:pt modelId="{4708AD3C-F0FA-4609-BAD1-E4A7C12C2F2D}">
      <dgm:prSet phldrT="[Text]"/>
      <dgm:spPr/>
      <dgm:t>
        <a:bodyPr/>
        <a:lstStyle/>
        <a:p>
          <a:r>
            <a:rPr lang="en-US" dirty="0"/>
            <a:t>Land</a:t>
          </a:r>
          <a:endParaRPr lang="en-GB" dirty="0"/>
        </a:p>
      </dgm:t>
    </dgm:pt>
    <dgm:pt modelId="{9F2D1106-4C0A-41A2-B6E3-AEF5392F75E8}" type="parTrans" cxnId="{770B038A-5BB1-4270-B96B-B823404C7E26}">
      <dgm:prSet/>
      <dgm:spPr/>
      <dgm:t>
        <a:bodyPr/>
        <a:lstStyle/>
        <a:p>
          <a:endParaRPr lang="en-GB"/>
        </a:p>
      </dgm:t>
    </dgm:pt>
    <dgm:pt modelId="{03799A54-B4E1-424A-8E75-263A56424946}" type="sibTrans" cxnId="{770B038A-5BB1-4270-B96B-B823404C7E26}">
      <dgm:prSet/>
      <dgm:spPr/>
      <dgm:t>
        <a:bodyPr/>
        <a:lstStyle/>
        <a:p>
          <a:endParaRPr lang="en-GB"/>
        </a:p>
      </dgm:t>
    </dgm:pt>
    <dgm:pt modelId="{04D4CF64-B2F3-49A7-A414-E52893A2C960}">
      <dgm:prSet phldrT="[Text]"/>
      <dgm:spPr/>
      <dgm:t>
        <a:bodyPr/>
        <a:lstStyle/>
        <a:p>
          <a:r>
            <a:rPr lang="en-US" dirty="0" err="1"/>
            <a:t>Labour</a:t>
          </a:r>
          <a:endParaRPr lang="en-GB" dirty="0"/>
        </a:p>
      </dgm:t>
    </dgm:pt>
    <dgm:pt modelId="{EA173850-7827-415E-BDE3-9806FC71BFEB}" type="parTrans" cxnId="{0CD624C3-C91C-4F55-A335-47DACAFF0411}">
      <dgm:prSet/>
      <dgm:spPr/>
      <dgm:t>
        <a:bodyPr/>
        <a:lstStyle/>
        <a:p>
          <a:endParaRPr lang="en-GB"/>
        </a:p>
      </dgm:t>
    </dgm:pt>
    <dgm:pt modelId="{DDB4BE6B-CF83-4DDD-901A-4C7503A6844D}" type="sibTrans" cxnId="{0CD624C3-C91C-4F55-A335-47DACAFF0411}">
      <dgm:prSet/>
      <dgm:spPr/>
      <dgm:t>
        <a:bodyPr/>
        <a:lstStyle/>
        <a:p>
          <a:endParaRPr lang="en-GB"/>
        </a:p>
      </dgm:t>
    </dgm:pt>
    <dgm:pt modelId="{A36DDAB7-A9C5-4C6F-A846-B87A53B3777F}">
      <dgm:prSet phldrT="[Text]"/>
      <dgm:spPr/>
      <dgm:t>
        <a:bodyPr/>
        <a:lstStyle/>
        <a:p>
          <a:r>
            <a:rPr lang="en-US" dirty="0"/>
            <a:t>Capital</a:t>
          </a:r>
          <a:endParaRPr lang="en-GB" dirty="0"/>
        </a:p>
      </dgm:t>
    </dgm:pt>
    <dgm:pt modelId="{043E770F-F15C-4336-B55F-C649832C2B82}" type="parTrans" cxnId="{F1F98E49-6C91-4AFE-817E-04F114789CF0}">
      <dgm:prSet/>
      <dgm:spPr/>
      <dgm:t>
        <a:bodyPr/>
        <a:lstStyle/>
        <a:p>
          <a:endParaRPr lang="en-GB"/>
        </a:p>
      </dgm:t>
    </dgm:pt>
    <dgm:pt modelId="{B00DB33A-AE8C-4F4A-9261-FDA7A5D06EE4}" type="sibTrans" cxnId="{F1F98E49-6C91-4AFE-817E-04F114789CF0}">
      <dgm:prSet/>
      <dgm:spPr/>
      <dgm:t>
        <a:bodyPr/>
        <a:lstStyle/>
        <a:p>
          <a:endParaRPr lang="en-GB"/>
        </a:p>
      </dgm:t>
    </dgm:pt>
    <dgm:pt modelId="{3BAF657B-8C6F-4DE9-838E-89F041F1DACF}" type="pres">
      <dgm:prSet presAssocID="{6FBA81C0-3309-4C04-84A7-63A5C58C177E}" presName="Name0" presStyleCnt="0">
        <dgm:presLayoutVars>
          <dgm:chMax/>
          <dgm:chPref val="1"/>
          <dgm:dir/>
          <dgm:animOne val="branch"/>
          <dgm:animLvl val="lvl"/>
          <dgm:resizeHandles/>
        </dgm:presLayoutVars>
      </dgm:prSet>
      <dgm:spPr/>
    </dgm:pt>
    <dgm:pt modelId="{0D7B6695-2A58-4CF6-9182-FE06EDF95FD4}" type="pres">
      <dgm:prSet presAssocID="{C08B6F8F-24CF-467E-AEF7-957A4C4CE9ED}" presName="composite" presStyleCnt="0"/>
      <dgm:spPr/>
    </dgm:pt>
    <dgm:pt modelId="{230BB037-27CE-4343-B48D-BF58510F9991}" type="pres">
      <dgm:prSet presAssocID="{C08B6F8F-24CF-467E-AEF7-957A4C4CE9ED}" presName="ParentAccent1" presStyleLbl="alignNode1" presStyleIdx="0" presStyleCnt="34"/>
      <dgm:spPr/>
    </dgm:pt>
    <dgm:pt modelId="{FC7F9E5B-0A32-4F8F-AC54-680854FDAAAB}" type="pres">
      <dgm:prSet presAssocID="{C08B6F8F-24CF-467E-AEF7-957A4C4CE9ED}" presName="ParentAccent2" presStyleLbl="alignNode1" presStyleIdx="1" presStyleCnt="34"/>
      <dgm:spPr/>
    </dgm:pt>
    <dgm:pt modelId="{FB41C27E-937F-45FA-A425-E253214173AA}" type="pres">
      <dgm:prSet presAssocID="{C08B6F8F-24CF-467E-AEF7-957A4C4CE9ED}" presName="ParentAccent3" presStyleLbl="alignNode1" presStyleIdx="2" presStyleCnt="34"/>
      <dgm:spPr/>
    </dgm:pt>
    <dgm:pt modelId="{C0595542-808A-40AB-ABA3-B8EB8EEB2B8D}" type="pres">
      <dgm:prSet presAssocID="{C08B6F8F-24CF-467E-AEF7-957A4C4CE9ED}" presName="ParentAccent4" presStyleLbl="alignNode1" presStyleIdx="3" presStyleCnt="34"/>
      <dgm:spPr/>
    </dgm:pt>
    <dgm:pt modelId="{44497473-95F7-47A6-A6CD-47D205ED9128}" type="pres">
      <dgm:prSet presAssocID="{C08B6F8F-24CF-467E-AEF7-957A4C4CE9ED}" presName="ParentAccent5" presStyleLbl="alignNode1" presStyleIdx="4" presStyleCnt="34"/>
      <dgm:spPr/>
    </dgm:pt>
    <dgm:pt modelId="{94503E9D-7134-4060-A4AA-4AD2C0DFD37B}" type="pres">
      <dgm:prSet presAssocID="{C08B6F8F-24CF-467E-AEF7-957A4C4CE9ED}" presName="ParentAccent6" presStyleLbl="alignNode1" presStyleIdx="5" presStyleCnt="34"/>
      <dgm:spPr/>
    </dgm:pt>
    <dgm:pt modelId="{1AE2DDC3-4F07-49D1-9888-DCB5D69C1277}" type="pres">
      <dgm:prSet presAssocID="{C08B6F8F-24CF-467E-AEF7-957A4C4CE9ED}" presName="ParentAccent7" presStyleLbl="alignNode1" presStyleIdx="6" presStyleCnt="34"/>
      <dgm:spPr/>
    </dgm:pt>
    <dgm:pt modelId="{40328FBF-632D-4D16-9871-66BAC029AB9C}" type="pres">
      <dgm:prSet presAssocID="{C08B6F8F-24CF-467E-AEF7-957A4C4CE9ED}" presName="ParentAccent8" presStyleLbl="alignNode1" presStyleIdx="7" presStyleCnt="34"/>
      <dgm:spPr/>
    </dgm:pt>
    <dgm:pt modelId="{9F28CF28-D971-4310-8DC6-2AC9DF397358}" type="pres">
      <dgm:prSet presAssocID="{C08B6F8F-24CF-467E-AEF7-957A4C4CE9ED}" presName="ParentAccent9" presStyleLbl="alignNode1" presStyleIdx="8" presStyleCnt="34"/>
      <dgm:spPr/>
    </dgm:pt>
    <dgm:pt modelId="{EE2FF21B-E2A4-4912-97F1-D7387A9E6062}" type="pres">
      <dgm:prSet presAssocID="{C08B6F8F-24CF-467E-AEF7-957A4C4CE9ED}" presName="ParentAccent10" presStyleLbl="alignNode1" presStyleIdx="9" presStyleCnt="34"/>
      <dgm:spPr/>
    </dgm:pt>
    <dgm:pt modelId="{A03C5993-ADD0-457D-95A5-C691D1C96F86}" type="pres">
      <dgm:prSet presAssocID="{C08B6F8F-24CF-467E-AEF7-957A4C4CE9ED}" presName="Parent" presStyleLbl="alignNode1" presStyleIdx="10" presStyleCnt="34">
        <dgm:presLayoutVars>
          <dgm:chMax val="5"/>
          <dgm:chPref val="3"/>
          <dgm:bulletEnabled val="1"/>
        </dgm:presLayoutVars>
      </dgm:prSet>
      <dgm:spPr/>
    </dgm:pt>
    <dgm:pt modelId="{9BB25971-74D9-4F42-A9B0-824E9C8C36A2}" type="pres">
      <dgm:prSet presAssocID="{4708AD3C-F0FA-4609-BAD1-E4A7C12C2F2D}" presName="Child1Accent1" presStyleLbl="alignNode1" presStyleIdx="11" presStyleCnt="34"/>
      <dgm:spPr/>
    </dgm:pt>
    <dgm:pt modelId="{00CA1468-90BB-44C8-BC39-27CE2F6E1E86}" type="pres">
      <dgm:prSet presAssocID="{4708AD3C-F0FA-4609-BAD1-E4A7C12C2F2D}" presName="Child1Accent2" presStyleLbl="alignNode1" presStyleIdx="12" presStyleCnt="34"/>
      <dgm:spPr/>
    </dgm:pt>
    <dgm:pt modelId="{D9DE5BC1-B5ED-4BB4-AAAC-B42552EE75B4}" type="pres">
      <dgm:prSet presAssocID="{4708AD3C-F0FA-4609-BAD1-E4A7C12C2F2D}" presName="Child1Accent3" presStyleLbl="alignNode1" presStyleIdx="13" presStyleCnt="34"/>
      <dgm:spPr/>
    </dgm:pt>
    <dgm:pt modelId="{51770DDC-4252-4881-80D1-00E4CA8F057F}" type="pres">
      <dgm:prSet presAssocID="{4708AD3C-F0FA-4609-BAD1-E4A7C12C2F2D}" presName="Child1Accent4" presStyleLbl="alignNode1" presStyleIdx="14" presStyleCnt="34"/>
      <dgm:spPr/>
    </dgm:pt>
    <dgm:pt modelId="{3DC1D54C-50BE-40BA-90F4-BD4A585DE57E}" type="pres">
      <dgm:prSet presAssocID="{4708AD3C-F0FA-4609-BAD1-E4A7C12C2F2D}" presName="Child1Accent5" presStyleLbl="alignNode1" presStyleIdx="15" presStyleCnt="34"/>
      <dgm:spPr/>
    </dgm:pt>
    <dgm:pt modelId="{956B594D-F579-4B00-A957-FDAD18AB7797}" type="pres">
      <dgm:prSet presAssocID="{4708AD3C-F0FA-4609-BAD1-E4A7C12C2F2D}" presName="Child1Accent6" presStyleLbl="alignNode1" presStyleIdx="16" presStyleCnt="34"/>
      <dgm:spPr/>
    </dgm:pt>
    <dgm:pt modelId="{687473D6-7985-4A5D-A5FB-756E3D287A80}" type="pres">
      <dgm:prSet presAssocID="{4708AD3C-F0FA-4609-BAD1-E4A7C12C2F2D}" presName="Child1Accent7" presStyleLbl="alignNode1" presStyleIdx="17" presStyleCnt="34"/>
      <dgm:spPr/>
    </dgm:pt>
    <dgm:pt modelId="{75711AC9-52D2-4E67-9DE2-AD4C74234C78}" type="pres">
      <dgm:prSet presAssocID="{4708AD3C-F0FA-4609-BAD1-E4A7C12C2F2D}" presName="Child1Accent8" presStyleLbl="alignNode1" presStyleIdx="18" presStyleCnt="34"/>
      <dgm:spPr/>
    </dgm:pt>
    <dgm:pt modelId="{C5F6B0AF-9354-4730-AF57-E669435E8505}" type="pres">
      <dgm:prSet presAssocID="{4708AD3C-F0FA-4609-BAD1-E4A7C12C2F2D}" presName="Child1Accent9" presStyleLbl="alignNode1" presStyleIdx="19" presStyleCnt="34"/>
      <dgm:spPr/>
    </dgm:pt>
    <dgm:pt modelId="{917966E5-DBC6-4D25-9A6B-5B08C3576F72}" type="pres">
      <dgm:prSet presAssocID="{4708AD3C-F0FA-4609-BAD1-E4A7C12C2F2D}" presName="Child1" presStyleLbl="revTx" presStyleIdx="0" presStyleCnt="3">
        <dgm:presLayoutVars>
          <dgm:chMax/>
          <dgm:chPref val="0"/>
          <dgm:bulletEnabled val="1"/>
        </dgm:presLayoutVars>
      </dgm:prSet>
      <dgm:spPr/>
    </dgm:pt>
    <dgm:pt modelId="{02738500-C923-49A6-85F7-BC0E45B45EDE}" type="pres">
      <dgm:prSet presAssocID="{04D4CF64-B2F3-49A7-A414-E52893A2C960}" presName="Child2Accent1" presStyleLbl="alignNode1" presStyleIdx="20" presStyleCnt="34"/>
      <dgm:spPr/>
    </dgm:pt>
    <dgm:pt modelId="{C773D500-27B3-4808-974B-CEACFB064F20}" type="pres">
      <dgm:prSet presAssocID="{04D4CF64-B2F3-49A7-A414-E52893A2C960}" presName="Child2Accent2" presStyleLbl="alignNode1" presStyleIdx="21" presStyleCnt="34"/>
      <dgm:spPr/>
    </dgm:pt>
    <dgm:pt modelId="{B945CF04-A11F-4888-93C3-DC7AA061C911}" type="pres">
      <dgm:prSet presAssocID="{04D4CF64-B2F3-49A7-A414-E52893A2C960}" presName="Child2Accent3" presStyleLbl="alignNode1" presStyleIdx="22" presStyleCnt="34"/>
      <dgm:spPr/>
    </dgm:pt>
    <dgm:pt modelId="{BFA54204-4211-407A-9836-140802B8DDDA}" type="pres">
      <dgm:prSet presAssocID="{04D4CF64-B2F3-49A7-A414-E52893A2C960}" presName="Child2Accent4" presStyleLbl="alignNode1" presStyleIdx="23" presStyleCnt="34"/>
      <dgm:spPr/>
    </dgm:pt>
    <dgm:pt modelId="{FDDD6489-E1CC-4A55-BE12-2FAFF2FBDD4F}" type="pres">
      <dgm:prSet presAssocID="{04D4CF64-B2F3-49A7-A414-E52893A2C960}" presName="Child2Accent5" presStyleLbl="alignNode1" presStyleIdx="24" presStyleCnt="34"/>
      <dgm:spPr/>
    </dgm:pt>
    <dgm:pt modelId="{EC78D517-37DB-4B1F-A538-86C2578379C9}" type="pres">
      <dgm:prSet presAssocID="{04D4CF64-B2F3-49A7-A414-E52893A2C960}" presName="Child2Accent6" presStyleLbl="alignNode1" presStyleIdx="25" presStyleCnt="34"/>
      <dgm:spPr/>
    </dgm:pt>
    <dgm:pt modelId="{FF18BB49-48D8-4D67-AD44-C6DC852294F6}" type="pres">
      <dgm:prSet presAssocID="{04D4CF64-B2F3-49A7-A414-E52893A2C960}" presName="Child2Accent7" presStyleLbl="alignNode1" presStyleIdx="26" presStyleCnt="34"/>
      <dgm:spPr/>
    </dgm:pt>
    <dgm:pt modelId="{685FFAA0-AD23-4B2E-B570-150E55D8938E}" type="pres">
      <dgm:prSet presAssocID="{04D4CF64-B2F3-49A7-A414-E52893A2C960}" presName="Child2" presStyleLbl="revTx" presStyleIdx="1" presStyleCnt="3">
        <dgm:presLayoutVars>
          <dgm:chMax/>
          <dgm:chPref val="0"/>
          <dgm:bulletEnabled val="1"/>
        </dgm:presLayoutVars>
      </dgm:prSet>
      <dgm:spPr/>
    </dgm:pt>
    <dgm:pt modelId="{F944367C-C6F2-4843-B8BB-96B974D14087}" type="pres">
      <dgm:prSet presAssocID="{A36DDAB7-A9C5-4C6F-A846-B87A53B3777F}" presName="Child3Accent1" presStyleLbl="alignNode1" presStyleIdx="27" presStyleCnt="34"/>
      <dgm:spPr/>
    </dgm:pt>
    <dgm:pt modelId="{6A708D88-EEE6-4EBA-8460-EB758CA3583A}" type="pres">
      <dgm:prSet presAssocID="{A36DDAB7-A9C5-4C6F-A846-B87A53B3777F}" presName="Child3Accent2" presStyleLbl="alignNode1" presStyleIdx="28" presStyleCnt="34"/>
      <dgm:spPr/>
    </dgm:pt>
    <dgm:pt modelId="{F890DF2A-C776-42E5-B6BC-86D8041B09A5}" type="pres">
      <dgm:prSet presAssocID="{A36DDAB7-A9C5-4C6F-A846-B87A53B3777F}" presName="Child3Accent3" presStyleLbl="alignNode1" presStyleIdx="29" presStyleCnt="34"/>
      <dgm:spPr/>
    </dgm:pt>
    <dgm:pt modelId="{E71487F6-EC0F-4BDF-B4C1-D65932E34B67}" type="pres">
      <dgm:prSet presAssocID="{A36DDAB7-A9C5-4C6F-A846-B87A53B3777F}" presName="Child3Accent4" presStyleLbl="alignNode1" presStyleIdx="30" presStyleCnt="34"/>
      <dgm:spPr/>
    </dgm:pt>
    <dgm:pt modelId="{ABD39450-3E12-4DFC-A3A7-84403022D756}" type="pres">
      <dgm:prSet presAssocID="{A36DDAB7-A9C5-4C6F-A846-B87A53B3777F}" presName="Child3Accent5" presStyleLbl="alignNode1" presStyleIdx="31" presStyleCnt="34"/>
      <dgm:spPr/>
    </dgm:pt>
    <dgm:pt modelId="{C8B2A774-42CE-4750-A1E8-F5904058F42D}" type="pres">
      <dgm:prSet presAssocID="{A36DDAB7-A9C5-4C6F-A846-B87A53B3777F}" presName="Child3Accent6" presStyleLbl="alignNode1" presStyleIdx="32" presStyleCnt="34"/>
      <dgm:spPr/>
    </dgm:pt>
    <dgm:pt modelId="{EC7B59F5-143D-4755-AD5E-2D64338E1F59}" type="pres">
      <dgm:prSet presAssocID="{A36DDAB7-A9C5-4C6F-A846-B87A53B3777F}" presName="Child3Accent7" presStyleLbl="alignNode1" presStyleIdx="33" presStyleCnt="34"/>
      <dgm:spPr/>
    </dgm:pt>
    <dgm:pt modelId="{06D102A5-27BB-4D18-9DC5-E8C9999AF292}" type="pres">
      <dgm:prSet presAssocID="{A36DDAB7-A9C5-4C6F-A846-B87A53B3777F}" presName="Child3" presStyleLbl="revTx" presStyleIdx="2" presStyleCnt="3">
        <dgm:presLayoutVars>
          <dgm:chMax/>
          <dgm:chPref val="0"/>
          <dgm:bulletEnabled val="1"/>
        </dgm:presLayoutVars>
      </dgm:prSet>
      <dgm:spPr/>
    </dgm:pt>
  </dgm:ptLst>
  <dgm:cxnLst>
    <dgm:cxn modelId="{A1A64B31-7254-47A0-B117-6B2C0E67F556}" type="presOf" srcId="{A36DDAB7-A9C5-4C6F-A846-B87A53B3777F}" destId="{06D102A5-27BB-4D18-9DC5-E8C9999AF292}" srcOrd="0" destOrd="0" presId="urn:microsoft.com/office/officeart/2011/layout/ConvergingText"/>
    <dgm:cxn modelId="{F1F98E49-6C91-4AFE-817E-04F114789CF0}" srcId="{C08B6F8F-24CF-467E-AEF7-957A4C4CE9ED}" destId="{A36DDAB7-A9C5-4C6F-A846-B87A53B3777F}" srcOrd="2" destOrd="0" parTransId="{043E770F-F15C-4336-B55F-C649832C2B82}" sibTransId="{B00DB33A-AE8C-4F4A-9261-FDA7A5D06EE4}"/>
    <dgm:cxn modelId="{D7009B71-61C2-496D-83D2-05BEBDABF7D2}" type="presOf" srcId="{4708AD3C-F0FA-4609-BAD1-E4A7C12C2F2D}" destId="{917966E5-DBC6-4D25-9A6B-5B08C3576F72}" srcOrd="0" destOrd="0" presId="urn:microsoft.com/office/officeart/2011/layout/ConvergingText"/>
    <dgm:cxn modelId="{6A22EA71-E159-45C1-9CCB-E8DB162FCCD0}" type="presOf" srcId="{04D4CF64-B2F3-49A7-A414-E52893A2C960}" destId="{685FFAA0-AD23-4B2E-B570-150E55D8938E}" srcOrd="0" destOrd="0" presId="urn:microsoft.com/office/officeart/2011/layout/ConvergingText"/>
    <dgm:cxn modelId="{F1315685-BA9C-4CE3-83B1-D3D5E2EAA5A7}" type="presOf" srcId="{6FBA81C0-3309-4C04-84A7-63A5C58C177E}" destId="{3BAF657B-8C6F-4DE9-838E-89F041F1DACF}" srcOrd="0" destOrd="0" presId="urn:microsoft.com/office/officeart/2011/layout/ConvergingText"/>
    <dgm:cxn modelId="{770B038A-5BB1-4270-B96B-B823404C7E26}" srcId="{C08B6F8F-24CF-467E-AEF7-957A4C4CE9ED}" destId="{4708AD3C-F0FA-4609-BAD1-E4A7C12C2F2D}" srcOrd="0" destOrd="0" parTransId="{9F2D1106-4C0A-41A2-B6E3-AEF5392F75E8}" sibTransId="{03799A54-B4E1-424A-8E75-263A56424946}"/>
    <dgm:cxn modelId="{D853B9A3-9FD2-4829-AEBA-AF6E2FFD4D0E}" srcId="{6FBA81C0-3309-4C04-84A7-63A5C58C177E}" destId="{C08B6F8F-24CF-467E-AEF7-957A4C4CE9ED}" srcOrd="0" destOrd="0" parTransId="{ADAC2486-1F2F-4138-A760-31240725E064}" sibTransId="{2C280383-E964-4AD6-BE6B-A9F7D0EFB45F}"/>
    <dgm:cxn modelId="{0CD624C3-C91C-4F55-A335-47DACAFF0411}" srcId="{C08B6F8F-24CF-467E-AEF7-957A4C4CE9ED}" destId="{04D4CF64-B2F3-49A7-A414-E52893A2C960}" srcOrd="1" destOrd="0" parTransId="{EA173850-7827-415E-BDE3-9806FC71BFEB}" sibTransId="{DDB4BE6B-CF83-4DDD-901A-4C7503A6844D}"/>
    <dgm:cxn modelId="{0E7872D3-CD7D-4BEA-9640-AA20A045677B}" type="presOf" srcId="{C08B6F8F-24CF-467E-AEF7-957A4C4CE9ED}" destId="{A03C5993-ADD0-457D-95A5-C691D1C96F86}" srcOrd="0" destOrd="0" presId="urn:microsoft.com/office/officeart/2011/layout/ConvergingText"/>
    <dgm:cxn modelId="{26B6A443-4B54-41A8-B0AE-72DD4C1393E1}" type="presParOf" srcId="{3BAF657B-8C6F-4DE9-838E-89F041F1DACF}" destId="{0D7B6695-2A58-4CF6-9182-FE06EDF95FD4}" srcOrd="0" destOrd="0" presId="urn:microsoft.com/office/officeart/2011/layout/ConvergingText"/>
    <dgm:cxn modelId="{FACB7E90-3607-4625-86EE-301CCA2A2B7B}" type="presParOf" srcId="{0D7B6695-2A58-4CF6-9182-FE06EDF95FD4}" destId="{230BB037-27CE-4343-B48D-BF58510F9991}" srcOrd="0" destOrd="0" presId="urn:microsoft.com/office/officeart/2011/layout/ConvergingText"/>
    <dgm:cxn modelId="{0487FC12-F2AE-4688-8CC1-C1249E7599D7}" type="presParOf" srcId="{0D7B6695-2A58-4CF6-9182-FE06EDF95FD4}" destId="{FC7F9E5B-0A32-4F8F-AC54-680854FDAAAB}" srcOrd="1" destOrd="0" presId="urn:microsoft.com/office/officeart/2011/layout/ConvergingText"/>
    <dgm:cxn modelId="{19B000BE-A58E-45A4-9B67-AF688BA98E36}" type="presParOf" srcId="{0D7B6695-2A58-4CF6-9182-FE06EDF95FD4}" destId="{FB41C27E-937F-45FA-A425-E253214173AA}" srcOrd="2" destOrd="0" presId="urn:microsoft.com/office/officeart/2011/layout/ConvergingText"/>
    <dgm:cxn modelId="{FBA445AA-E211-44C4-9D1B-803C039C365D}" type="presParOf" srcId="{0D7B6695-2A58-4CF6-9182-FE06EDF95FD4}" destId="{C0595542-808A-40AB-ABA3-B8EB8EEB2B8D}" srcOrd="3" destOrd="0" presId="urn:microsoft.com/office/officeart/2011/layout/ConvergingText"/>
    <dgm:cxn modelId="{62861AA8-10F6-40B1-8BA8-07DD2F7AECCF}" type="presParOf" srcId="{0D7B6695-2A58-4CF6-9182-FE06EDF95FD4}" destId="{44497473-95F7-47A6-A6CD-47D205ED9128}" srcOrd="4" destOrd="0" presId="urn:microsoft.com/office/officeart/2011/layout/ConvergingText"/>
    <dgm:cxn modelId="{D285BEDD-8134-4F11-A9D1-7AD4DB6A3175}" type="presParOf" srcId="{0D7B6695-2A58-4CF6-9182-FE06EDF95FD4}" destId="{94503E9D-7134-4060-A4AA-4AD2C0DFD37B}" srcOrd="5" destOrd="0" presId="urn:microsoft.com/office/officeart/2011/layout/ConvergingText"/>
    <dgm:cxn modelId="{53AB8F65-4336-4050-BB19-118C7789725F}" type="presParOf" srcId="{0D7B6695-2A58-4CF6-9182-FE06EDF95FD4}" destId="{1AE2DDC3-4F07-49D1-9888-DCB5D69C1277}" srcOrd="6" destOrd="0" presId="urn:microsoft.com/office/officeart/2011/layout/ConvergingText"/>
    <dgm:cxn modelId="{6DA6650C-1406-4DC1-8B53-3078BBE394FE}" type="presParOf" srcId="{0D7B6695-2A58-4CF6-9182-FE06EDF95FD4}" destId="{40328FBF-632D-4D16-9871-66BAC029AB9C}" srcOrd="7" destOrd="0" presId="urn:microsoft.com/office/officeart/2011/layout/ConvergingText"/>
    <dgm:cxn modelId="{61DA29B7-8D2E-40D5-AE86-75B4F6A13576}" type="presParOf" srcId="{0D7B6695-2A58-4CF6-9182-FE06EDF95FD4}" destId="{9F28CF28-D971-4310-8DC6-2AC9DF397358}" srcOrd="8" destOrd="0" presId="urn:microsoft.com/office/officeart/2011/layout/ConvergingText"/>
    <dgm:cxn modelId="{6CD844F3-C456-4719-96FB-DD7FD941A392}" type="presParOf" srcId="{0D7B6695-2A58-4CF6-9182-FE06EDF95FD4}" destId="{EE2FF21B-E2A4-4912-97F1-D7387A9E6062}" srcOrd="9" destOrd="0" presId="urn:microsoft.com/office/officeart/2011/layout/ConvergingText"/>
    <dgm:cxn modelId="{300A0CF5-E761-4A3B-995C-0C1E0B1A2D87}" type="presParOf" srcId="{0D7B6695-2A58-4CF6-9182-FE06EDF95FD4}" destId="{A03C5993-ADD0-457D-95A5-C691D1C96F86}" srcOrd="10" destOrd="0" presId="urn:microsoft.com/office/officeart/2011/layout/ConvergingText"/>
    <dgm:cxn modelId="{145FC44D-8C08-43E0-A16F-08DF9E673F2D}" type="presParOf" srcId="{0D7B6695-2A58-4CF6-9182-FE06EDF95FD4}" destId="{9BB25971-74D9-4F42-A9B0-824E9C8C36A2}" srcOrd="11" destOrd="0" presId="urn:microsoft.com/office/officeart/2011/layout/ConvergingText"/>
    <dgm:cxn modelId="{E9437D4F-A5EA-495F-B21B-DFC8A71E482B}" type="presParOf" srcId="{0D7B6695-2A58-4CF6-9182-FE06EDF95FD4}" destId="{00CA1468-90BB-44C8-BC39-27CE2F6E1E86}" srcOrd="12" destOrd="0" presId="urn:microsoft.com/office/officeart/2011/layout/ConvergingText"/>
    <dgm:cxn modelId="{2A0D8301-87B4-4A08-B5CB-0758DBEBED47}" type="presParOf" srcId="{0D7B6695-2A58-4CF6-9182-FE06EDF95FD4}" destId="{D9DE5BC1-B5ED-4BB4-AAAC-B42552EE75B4}" srcOrd="13" destOrd="0" presId="urn:microsoft.com/office/officeart/2011/layout/ConvergingText"/>
    <dgm:cxn modelId="{3B8F7F7E-F950-4F6D-9B64-70D2E0B2DBE1}" type="presParOf" srcId="{0D7B6695-2A58-4CF6-9182-FE06EDF95FD4}" destId="{51770DDC-4252-4881-80D1-00E4CA8F057F}" srcOrd="14" destOrd="0" presId="urn:microsoft.com/office/officeart/2011/layout/ConvergingText"/>
    <dgm:cxn modelId="{C2D69667-5437-468F-9F3E-D1BAE45F55A3}" type="presParOf" srcId="{0D7B6695-2A58-4CF6-9182-FE06EDF95FD4}" destId="{3DC1D54C-50BE-40BA-90F4-BD4A585DE57E}" srcOrd="15" destOrd="0" presId="urn:microsoft.com/office/officeart/2011/layout/ConvergingText"/>
    <dgm:cxn modelId="{F67EBA77-1D83-48E2-A2FB-08FEB3F88404}" type="presParOf" srcId="{0D7B6695-2A58-4CF6-9182-FE06EDF95FD4}" destId="{956B594D-F579-4B00-A957-FDAD18AB7797}" srcOrd="16" destOrd="0" presId="urn:microsoft.com/office/officeart/2011/layout/ConvergingText"/>
    <dgm:cxn modelId="{84497A5F-FBE5-4D4F-BD8A-653714A7FAA5}" type="presParOf" srcId="{0D7B6695-2A58-4CF6-9182-FE06EDF95FD4}" destId="{687473D6-7985-4A5D-A5FB-756E3D287A80}" srcOrd="17" destOrd="0" presId="urn:microsoft.com/office/officeart/2011/layout/ConvergingText"/>
    <dgm:cxn modelId="{9CD1A48F-7FE4-4985-AEF5-023F45958C37}" type="presParOf" srcId="{0D7B6695-2A58-4CF6-9182-FE06EDF95FD4}" destId="{75711AC9-52D2-4E67-9DE2-AD4C74234C78}" srcOrd="18" destOrd="0" presId="urn:microsoft.com/office/officeart/2011/layout/ConvergingText"/>
    <dgm:cxn modelId="{DFAA2615-2E15-4CAA-9A69-11C6AEE5E5B8}" type="presParOf" srcId="{0D7B6695-2A58-4CF6-9182-FE06EDF95FD4}" destId="{C5F6B0AF-9354-4730-AF57-E669435E8505}" srcOrd="19" destOrd="0" presId="urn:microsoft.com/office/officeart/2011/layout/ConvergingText"/>
    <dgm:cxn modelId="{B3734C67-4FBF-46FA-AE7A-3794E68E17D0}" type="presParOf" srcId="{0D7B6695-2A58-4CF6-9182-FE06EDF95FD4}" destId="{917966E5-DBC6-4D25-9A6B-5B08C3576F72}" srcOrd="20" destOrd="0" presId="urn:microsoft.com/office/officeart/2011/layout/ConvergingText"/>
    <dgm:cxn modelId="{3079B52A-D1A7-4B81-8179-1A615372C22A}" type="presParOf" srcId="{0D7B6695-2A58-4CF6-9182-FE06EDF95FD4}" destId="{02738500-C923-49A6-85F7-BC0E45B45EDE}" srcOrd="21" destOrd="0" presId="urn:microsoft.com/office/officeart/2011/layout/ConvergingText"/>
    <dgm:cxn modelId="{4F3DEA65-6DCA-4F8E-99B5-803542D0C2EA}" type="presParOf" srcId="{0D7B6695-2A58-4CF6-9182-FE06EDF95FD4}" destId="{C773D500-27B3-4808-974B-CEACFB064F20}" srcOrd="22" destOrd="0" presId="urn:microsoft.com/office/officeart/2011/layout/ConvergingText"/>
    <dgm:cxn modelId="{ABAAEEFB-2F89-46CB-90D9-BF2DE9616164}" type="presParOf" srcId="{0D7B6695-2A58-4CF6-9182-FE06EDF95FD4}" destId="{B945CF04-A11F-4888-93C3-DC7AA061C911}" srcOrd="23" destOrd="0" presId="urn:microsoft.com/office/officeart/2011/layout/ConvergingText"/>
    <dgm:cxn modelId="{9710CAB3-2DDD-4FD0-983C-C2866FB68F01}" type="presParOf" srcId="{0D7B6695-2A58-4CF6-9182-FE06EDF95FD4}" destId="{BFA54204-4211-407A-9836-140802B8DDDA}" srcOrd="24" destOrd="0" presId="urn:microsoft.com/office/officeart/2011/layout/ConvergingText"/>
    <dgm:cxn modelId="{F2A69185-7524-4940-BE74-2D95EDA5BFC4}" type="presParOf" srcId="{0D7B6695-2A58-4CF6-9182-FE06EDF95FD4}" destId="{FDDD6489-E1CC-4A55-BE12-2FAFF2FBDD4F}" srcOrd="25" destOrd="0" presId="urn:microsoft.com/office/officeart/2011/layout/ConvergingText"/>
    <dgm:cxn modelId="{59DFFFCD-424D-4990-9FCC-F629EF5BC2F8}" type="presParOf" srcId="{0D7B6695-2A58-4CF6-9182-FE06EDF95FD4}" destId="{EC78D517-37DB-4B1F-A538-86C2578379C9}" srcOrd="26" destOrd="0" presId="urn:microsoft.com/office/officeart/2011/layout/ConvergingText"/>
    <dgm:cxn modelId="{EA07A692-AEEC-45EB-947A-E33E8F14B81A}" type="presParOf" srcId="{0D7B6695-2A58-4CF6-9182-FE06EDF95FD4}" destId="{FF18BB49-48D8-4D67-AD44-C6DC852294F6}" srcOrd="27" destOrd="0" presId="urn:microsoft.com/office/officeart/2011/layout/ConvergingText"/>
    <dgm:cxn modelId="{783039A1-1AFE-4CEA-945B-5AA6B4C8EEE9}" type="presParOf" srcId="{0D7B6695-2A58-4CF6-9182-FE06EDF95FD4}" destId="{685FFAA0-AD23-4B2E-B570-150E55D8938E}" srcOrd="28" destOrd="0" presId="urn:microsoft.com/office/officeart/2011/layout/ConvergingText"/>
    <dgm:cxn modelId="{D9FE2FB8-8315-4578-B168-6D5C4A75B024}" type="presParOf" srcId="{0D7B6695-2A58-4CF6-9182-FE06EDF95FD4}" destId="{F944367C-C6F2-4843-B8BB-96B974D14087}" srcOrd="29" destOrd="0" presId="urn:microsoft.com/office/officeart/2011/layout/ConvergingText"/>
    <dgm:cxn modelId="{E3B7B796-B794-4ACF-B184-CE255DE5BEF2}" type="presParOf" srcId="{0D7B6695-2A58-4CF6-9182-FE06EDF95FD4}" destId="{6A708D88-EEE6-4EBA-8460-EB758CA3583A}" srcOrd="30" destOrd="0" presId="urn:microsoft.com/office/officeart/2011/layout/ConvergingText"/>
    <dgm:cxn modelId="{A002EA55-487D-4062-AC19-8B7250685FF3}" type="presParOf" srcId="{0D7B6695-2A58-4CF6-9182-FE06EDF95FD4}" destId="{F890DF2A-C776-42E5-B6BC-86D8041B09A5}" srcOrd="31" destOrd="0" presId="urn:microsoft.com/office/officeart/2011/layout/ConvergingText"/>
    <dgm:cxn modelId="{4EF1B591-8B69-4D64-A5B5-C25EA0FF07CF}" type="presParOf" srcId="{0D7B6695-2A58-4CF6-9182-FE06EDF95FD4}" destId="{E71487F6-EC0F-4BDF-B4C1-D65932E34B67}" srcOrd="32" destOrd="0" presId="urn:microsoft.com/office/officeart/2011/layout/ConvergingText"/>
    <dgm:cxn modelId="{34FCDC56-759D-488F-8652-0AA44E3791D4}" type="presParOf" srcId="{0D7B6695-2A58-4CF6-9182-FE06EDF95FD4}" destId="{ABD39450-3E12-4DFC-A3A7-84403022D756}" srcOrd="33" destOrd="0" presId="urn:microsoft.com/office/officeart/2011/layout/ConvergingText"/>
    <dgm:cxn modelId="{EA4F0B9C-D583-40B5-951D-05F7BF5742FC}" type="presParOf" srcId="{0D7B6695-2A58-4CF6-9182-FE06EDF95FD4}" destId="{C8B2A774-42CE-4750-A1E8-F5904058F42D}" srcOrd="34" destOrd="0" presId="urn:microsoft.com/office/officeart/2011/layout/ConvergingText"/>
    <dgm:cxn modelId="{7C00D455-EC48-48B9-9EF0-97F91967C47A}" type="presParOf" srcId="{0D7B6695-2A58-4CF6-9182-FE06EDF95FD4}" destId="{EC7B59F5-143D-4755-AD5E-2D64338E1F59}" srcOrd="35" destOrd="0" presId="urn:microsoft.com/office/officeart/2011/layout/ConvergingText"/>
    <dgm:cxn modelId="{1ED536A3-F7ED-4B5A-A1DA-A17B5CC83412}" type="presParOf" srcId="{0D7B6695-2A58-4CF6-9182-FE06EDF95FD4}" destId="{06D102A5-27BB-4D18-9DC5-E8C9999AF292}"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92A72-0358-4912-9EB4-F73C179976D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79C5F22-3A81-4EC6-98CE-F51C450A76B3}">
      <dgm:prSet/>
      <dgm:spPr/>
      <dgm:t>
        <a:bodyPr/>
        <a:lstStyle/>
        <a:p>
          <a:r>
            <a:rPr lang="en-US" b="1" dirty="0"/>
            <a:t>Land.  </a:t>
          </a:r>
          <a:endParaRPr lang="en-US" dirty="0"/>
        </a:p>
      </dgm:t>
    </dgm:pt>
    <dgm:pt modelId="{D017C237-FA6A-41AF-B821-03C3CE70E308}" type="parTrans" cxnId="{794C4DED-DD05-4E19-8BCF-0CCE0DFCDA22}">
      <dgm:prSet/>
      <dgm:spPr/>
      <dgm:t>
        <a:bodyPr/>
        <a:lstStyle/>
        <a:p>
          <a:endParaRPr lang="en-US"/>
        </a:p>
      </dgm:t>
    </dgm:pt>
    <dgm:pt modelId="{7E22A528-43D8-43D4-BAAD-7BB94F901E0A}" type="sibTrans" cxnId="{794C4DED-DD05-4E19-8BCF-0CCE0DFCDA22}">
      <dgm:prSet/>
      <dgm:spPr/>
      <dgm:t>
        <a:bodyPr/>
        <a:lstStyle/>
        <a:p>
          <a:endParaRPr lang="en-US"/>
        </a:p>
      </dgm:t>
    </dgm:pt>
    <dgm:pt modelId="{60C0031A-C04A-443E-A9DB-03B812FAC1E3}">
      <dgm:prSet/>
      <dgm:spPr/>
      <dgm:t>
        <a:bodyPr/>
        <a:lstStyle/>
        <a:p>
          <a:r>
            <a:rPr lang="en-US" dirty="0"/>
            <a:t>Upon the abolition of slavery, no land was provided to the former enslaved in the Caribbean.</a:t>
          </a:r>
        </a:p>
        <a:p>
          <a:r>
            <a:rPr lang="en-US" dirty="0"/>
            <a:t>In USA the land allocated under the forty acres and mule order  was returned to the planters who originally owned it.</a:t>
          </a:r>
        </a:p>
      </dgm:t>
    </dgm:pt>
    <dgm:pt modelId="{20779D3A-2D8D-4B59-B1D1-285FC9517814}" type="parTrans" cxnId="{2AC47DE7-CEDE-433E-A9C2-A7899CCB3D86}">
      <dgm:prSet/>
      <dgm:spPr/>
      <dgm:t>
        <a:bodyPr/>
        <a:lstStyle/>
        <a:p>
          <a:endParaRPr lang="en-US"/>
        </a:p>
      </dgm:t>
    </dgm:pt>
    <dgm:pt modelId="{B75E7162-4194-4015-9064-C46E286021B1}" type="sibTrans" cxnId="{2AC47DE7-CEDE-433E-A9C2-A7899CCB3D86}">
      <dgm:prSet/>
      <dgm:spPr/>
      <dgm:t>
        <a:bodyPr/>
        <a:lstStyle/>
        <a:p>
          <a:endParaRPr lang="en-US"/>
        </a:p>
      </dgm:t>
    </dgm:pt>
    <dgm:pt modelId="{D2BC31A3-9FF6-4610-A903-B325A37417FC}">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The economic development of  lands purchased by the former enslaved at prevailing markets rates after emancipation in Guyana, was frustrated by the planters,  economic systems and policies. These policies  often  led to the abandonment of ancestral lands and large scale migration to urban areas as a  new landless (asset poor) class.</a:t>
          </a:r>
        </a:p>
        <a:p>
          <a:pPr marL="0" lvl="0" defTabSz="666750">
            <a:lnSpc>
              <a:spcPct val="90000"/>
            </a:lnSpc>
            <a:spcBef>
              <a:spcPct val="0"/>
            </a:spcBef>
            <a:spcAft>
              <a:spcPct val="35000"/>
            </a:spcAft>
            <a:buNone/>
          </a:pPr>
          <a:endParaRPr lang="en-US" dirty="0"/>
        </a:p>
      </dgm:t>
    </dgm:pt>
    <dgm:pt modelId="{D3756709-83E3-454C-B670-BBDF233080CE}" type="parTrans" cxnId="{913701FB-528B-4AC1-BA98-19F1668E53D0}">
      <dgm:prSet/>
      <dgm:spPr/>
      <dgm:t>
        <a:bodyPr/>
        <a:lstStyle/>
        <a:p>
          <a:endParaRPr lang="en-US"/>
        </a:p>
      </dgm:t>
    </dgm:pt>
    <dgm:pt modelId="{C1E03068-AC1C-480C-B4D5-817481E6DC1C}" type="sibTrans" cxnId="{913701FB-528B-4AC1-BA98-19F1668E53D0}">
      <dgm:prSet/>
      <dgm:spPr/>
      <dgm:t>
        <a:bodyPr/>
        <a:lstStyle/>
        <a:p>
          <a:endParaRPr lang="en-US"/>
        </a:p>
      </dgm:t>
    </dgm:pt>
    <dgm:pt modelId="{7F1DC9D0-FE5A-430E-A960-DEE129249753}">
      <dgm:prSet/>
      <dgm:spPr/>
      <dgm:t>
        <a:bodyPr/>
        <a:lstStyle/>
        <a:p>
          <a:endParaRPr lang="en-US" dirty="0"/>
        </a:p>
      </dgm:t>
    </dgm:pt>
    <dgm:pt modelId="{BE69BAF5-40F1-46E0-B8B8-053A590CE6A7}" type="parTrans" cxnId="{C840A606-627D-4A20-B5D7-D0FA0CEF6CB2}">
      <dgm:prSet/>
      <dgm:spPr/>
      <dgm:t>
        <a:bodyPr/>
        <a:lstStyle/>
        <a:p>
          <a:endParaRPr lang="en-US"/>
        </a:p>
      </dgm:t>
    </dgm:pt>
    <dgm:pt modelId="{A56D91BF-71BD-4D0C-A045-EAC786989ACB}" type="sibTrans" cxnId="{C840A606-627D-4A20-B5D7-D0FA0CEF6CB2}">
      <dgm:prSet/>
      <dgm:spPr/>
      <dgm:t>
        <a:bodyPr/>
        <a:lstStyle/>
        <a:p>
          <a:endParaRPr lang="en-US"/>
        </a:p>
      </dgm:t>
    </dgm:pt>
    <dgm:pt modelId="{CD42B42E-D64E-4113-A273-B50EC55974BA}">
      <dgm:prSet/>
      <dgm:spPr/>
      <dgm:t>
        <a:bodyPr/>
        <a:lstStyle/>
        <a:p>
          <a:r>
            <a:rPr lang="en-US" dirty="0"/>
            <a:t>Colonial economic structures and policies, </a:t>
          </a:r>
          <a:r>
            <a:rPr lang="en-US" dirty="0" err="1"/>
            <a:t>includimg</a:t>
          </a:r>
          <a:r>
            <a:rPr lang="en-US" dirty="0"/>
            <a:t>  issuance of business </a:t>
          </a:r>
          <a:r>
            <a:rPr lang="en-US" dirty="0" err="1"/>
            <a:t>licences</a:t>
          </a:r>
          <a:r>
            <a:rPr lang="en-US" dirty="0"/>
            <a:t>, business permits and the permitting process were designed to frustrate the progress of African interests in the western world.</a:t>
          </a:r>
        </a:p>
      </dgm:t>
    </dgm:pt>
    <dgm:pt modelId="{C0BD8F48-1E1E-4088-AACB-E959CAA04F44}" type="parTrans" cxnId="{CFE9FB5C-2928-442F-9869-BAA63BAAED75}">
      <dgm:prSet/>
      <dgm:spPr/>
      <dgm:t>
        <a:bodyPr/>
        <a:lstStyle/>
        <a:p>
          <a:endParaRPr lang="en-US"/>
        </a:p>
      </dgm:t>
    </dgm:pt>
    <dgm:pt modelId="{05DC6840-52DD-42E4-B6A7-1D3E8C9A4C6A}" type="sibTrans" cxnId="{CFE9FB5C-2928-442F-9869-BAA63BAAED75}">
      <dgm:prSet/>
      <dgm:spPr/>
      <dgm:t>
        <a:bodyPr/>
        <a:lstStyle/>
        <a:p>
          <a:endParaRPr lang="en-US"/>
        </a:p>
      </dgm:t>
    </dgm:pt>
    <dgm:pt modelId="{47C8C67B-D859-4FB8-908C-1C56AB669A4A}" type="pres">
      <dgm:prSet presAssocID="{EB492A72-0358-4912-9EB4-F73C179976DA}" presName="vert0" presStyleCnt="0">
        <dgm:presLayoutVars>
          <dgm:dir/>
          <dgm:animOne val="branch"/>
          <dgm:animLvl val="lvl"/>
        </dgm:presLayoutVars>
      </dgm:prSet>
      <dgm:spPr/>
    </dgm:pt>
    <dgm:pt modelId="{C0E177C2-B687-4ED4-AC9D-23AC6A3AF185}" type="pres">
      <dgm:prSet presAssocID="{B79C5F22-3A81-4EC6-98CE-F51C450A76B3}" presName="thickLine" presStyleLbl="alignNode1" presStyleIdx="0" presStyleCnt="5"/>
      <dgm:spPr/>
    </dgm:pt>
    <dgm:pt modelId="{0BE81B4E-168B-42A7-9C49-D07544E28181}" type="pres">
      <dgm:prSet presAssocID="{B79C5F22-3A81-4EC6-98CE-F51C450A76B3}" presName="horz1" presStyleCnt="0"/>
      <dgm:spPr/>
    </dgm:pt>
    <dgm:pt modelId="{E80C3FB0-1A9E-4E6A-A357-00CC6ED3E24F}" type="pres">
      <dgm:prSet presAssocID="{B79C5F22-3A81-4EC6-98CE-F51C450A76B3}" presName="tx1" presStyleLbl="revTx" presStyleIdx="0" presStyleCnt="5"/>
      <dgm:spPr/>
    </dgm:pt>
    <dgm:pt modelId="{704234D4-7E90-4CD8-881D-8D86F61F0AB4}" type="pres">
      <dgm:prSet presAssocID="{B79C5F22-3A81-4EC6-98CE-F51C450A76B3}" presName="vert1" presStyleCnt="0"/>
      <dgm:spPr/>
    </dgm:pt>
    <dgm:pt modelId="{718D5BC6-926E-4777-ACD8-CED11445DBE4}" type="pres">
      <dgm:prSet presAssocID="{60C0031A-C04A-443E-A9DB-03B812FAC1E3}" presName="thickLine" presStyleLbl="alignNode1" presStyleIdx="1" presStyleCnt="5"/>
      <dgm:spPr/>
    </dgm:pt>
    <dgm:pt modelId="{7FC9B43B-8F76-4E0F-B928-38573763050E}" type="pres">
      <dgm:prSet presAssocID="{60C0031A-C04A-443E-A9DB-03B812FAC1E3}" presName="horz1" presStyleCnt="0"/>
      <dgm:spPr/>
    </dgm:pt>
    <dgm:pt modelId="{60A59C7F-1E52-4AD6-95F2-70E86DADEED7}" type="pres">
      <dgm:prSet presAssocID="{60C0031A-C04A-443E-A9DB-03B812FAC1E3}" presName="tx1" presStyleLbl="revTx" presStyleIdx="1" presStyleCnt="5"/>
      <dgm:spPr/>
    </dgm:pt>
    <dgm:pt modelId="{B218BE1D-0B51-41D5-B3B2-3E599868CC2A}" type="pres">
      <dgm:prSet presAssocID="{60C0031A-C04A-443E-A9DB-03B812FAC1E3}" presName="vert1" presStyleCnt="0"/>
      <dgm:spPr/>
    </dgm:pt>
    <dgm:pt modelId="{D7328CC1-8530-4382-8CE2-75CDB830A9A6}" type="pres">
      <dgm:prSet presAssocID="{D2BC31A3-9FF6-4610-A903-B325A37417FC}" presName="thickLine" presStyleLbl="alignNode1" presStyleIdx="2" presStyleCnt="5"/>
      <dgm:spPr/>
    </dgm:pt>
    <dgm:pt modelId="{DC12EF54-6785-47CB-987B-3EC365D04D25}" type="pres">
      <dgm:prSet presAssocID="{D2BC31A3-9FF6-4610-A903-B325A37417FC}" presName="horz1" presStyleCnt="0"/>
      <dgm:spPr/>
    </dgm:pt>
    <dgm:pt modelId="{3BFC63C3-C7FC-4C17-8F1F-CC73424529AF}" type="pres">
      <dgm:prSet presAssocID="{D2BC31A3-9FF6-4610-A903-B325A37417FC}" presName="tx1" presStyleLbl="revTx" presStyleIdx="2" presStyleCnt="5"/>
      <dgm:spPr/>
    </dgm:pt>
    <dgm:pt modelId="{3FC00BE5-D358-4B21-983A-8CC36EA51F1D}" type="pres">
      <dgm:prSet presAssocID="{D2BC31A3-9FF6-4610-A903-B325A37417FC}" presName="vert1" presStyleCnt="0"/>
      <dgm:spPr/>
    </dgm:pt>
    <dgm:pt modelId="{E7836A1A-3CB5-453E-9D90-AF7D626BA68B}" type="pres">
      <dgm:prSet presAssocID="{7F1DC9D0-FE5A-430E-A960-DEE129249753}" presName="thickLine" presStyleLbl="alignNode1" presStyleIdx="3" presStyleCnt="5"/>
      <dgm:spPr/>
    </dgm:pt>
    <dgm:pt modelId="{D27A319C-9C54-4E30-B3A9-2E71B8E3BF57}" type="pres">
      <dgm:prSet presAssocID="{7F1DC9D0-FE5A-430E-A960-DEE129249753}" presName="horz1" presStyleCnt="0"/>
      <dgm:spPr/>
    </dgm:pt>
    <dgm:pt modelId="{55F4354C-694F-424D-B272-293B760537EC}" type="pres">
      <dgm:prSet presAssocID="{7F1DC9D0-FE5A-430E-A960-DEE129249753}" presName="tx1" presStyleLbl="revTx" presStyleIdx="3" presStyleCnt="5"/>
      <dgm:spPr/>
    </dgm:pt>
    <dgm:pt modelId="{6EAF1B1B-2ABF-460C-A6DF-84CC6B58275A}" type="pres">
      <dgm:prSet presAssocID="{7F1DC9D0-FE5A-430E-A960-DEE129249753}" presName="vert1" presStyleCnt="0"/>
      <dgm:spPr/>
    </dgm:pt>
    <dgm:pt modelId="{3AAEA3BF-8179-4E7B-A269-68FB043E45CD}" type="pres">
      <dgm:prSet presAssocID="{CD42B42E-D64E-4113-A273-B50EC55974BA}" presName="thickLine" presStyleLbl="alignNode1" presStyleIdx="4" presStyleCnt="5"/>
      <dgm:spPr/>
    </dgm:pt>
    <dgm:pt modelId="{8B25C252-8D1B-4885-A7F0-8B9C33151782}" type="pres">
      <dgm:prSet presAssocID="{CD42B42E-D64E-4113-A273-B50EC55974BA}" presName="horz1" presStyleCnt="0"/>
      <dgm:spPr/>
    </dgm:pt>
    <dgm:pt modelId="{D5D34343-026D-4158-8B13-74BB119079BE}" type="pres">
      <dgm:prSet presAssocID="{CD42B42E-D64E-4113-A273-B50EC55974BA}" presName="tx1" presStyleLbl="revTx" presStyleIdx="4" presStyleCnt="5"/>
      <dgm:spPr/>
    </dgm:pt>
    <dgm:pt modelId="{555F11F9-7262-4611-BBB5-D0C3B3D1EA5C}" type="pres">
      <dgm:prSet presAssocID="{CD42B42E-D64E-4113-A273-B50EC55974BA}" presName="vert1" presStyleCnt="0"/>
      <dgm:spPr/>
    </dgm:pt>
  </dgm:ptLst>
  <dgm:cxnLst>
    <dgm:cxn modelId="{C840A606-627D-4A20-B5D7-D0FA0CEF6CB2}" srcId="{EB492A72-0358-4912-9EB4-F73C179976DA}" destId="{7F1DC9D0-FE5A-430E-A960-DEE129249753}" srcOrd="3" destOrd="0" parTransId="{BE69BAF5-40F1-46E0-B8B8-053A590CE6A7}" sibTransId="{A56D91BF-71BD-4D0C-A045-EAC786989ACB}"/>
    <dgm:cxn modelId="{CFE9FB5C-2928-442F-9869-BAA63BAAED75}" srcId="{EB492A72-0358-4912-9EB4-F73C179976DA}" destId="{CD42B42E-D64E-4113-A273-B50EC55974BA}" srcOrd="4" destOrd="0" parTransId="{C0BD8F48-1E1E-4088-AACB-E959CAA04F44}" sibTransId="{05DC6840-52DD-42E4-B6A7-1D3E8C9A4C6A}"/>
    <dgm:cxn modelId="{34378042-E493-4C45-8E01-576999B1BF5E}" type="presOf" srcId="{CD42B42E-D64E-4113-A273-B50EC55974BA}" destId="{D5D34343-026D-4158-8B13-74BB119079BE}" srcOrd="0" destOrd="0" presId="urn:microsoft.com/office/officeart/2008/layout/LinedList"/>
    <dgm:cxn modelId="{4A19ED67-9E29-475B-A3A5-A690F5C95E85}" type="presOf" srcId="{D2BC31A3-9FF6-4610-A903-B325A37417FC}" destId="{3BFC63C3-C7FC-4C17-8F1F-CC73424529AF}" srcOrd="0" destOrd="0" presId="urn:microsoft.com/office/officeart/2008/layout/LinedList"/>
    <dgm:cxn modelId="{814DA795-7835-4568-9589-6EA52F394D78}" type="presOf" srcId="{60C0031A-C04A-443E-A9DB-03B812FAC1E3}" destId="{60A59C7F-1E52-4AD6-95F2-70E86DADEED7}" srcOrd="0" destOrd="0" presId="urn:microsoft.com/office/officeart/2008/layout/LinedList"/>
    <dgm:cxn modelId="{2AC47DE7-CEDE-433E-A9C2-A7899CCB3D86}" srcId="{EB492A72-0358-4912-9EB4-F73C179976DA}" destId="{60C0031A-C04A-443E-A9DB-03B812FAC1E3}" srcOrd="1" destOrd="0" parTransId="{20779D3A-2D8D-4B59-B1D1-285FC9517814}" sibTransId="{B75E7162-4194-4015-9064-C46E286021B1}"/>
    <dgm:cxn modelId="{794C4DED-DD05-4E19-8BCF-0CCE0DFCDA22}" srcId="{EB492A72-0358-4912-9EB4-F73C179976DA}" destId="{B79C5F22-3A81-4EC6-98CE-F51C450A76B3}" srcOrd="0" destOrd="0" parTransId="{D017C237-FA6A-41AF-B821-03C3CE70E308}" sibTransId="{7E22A528-43D8-43D4-BAAD-7BB94F901E0A}"/>
    <dgm:cxn modelId="{E594FCEF-113E-4FBD-8E9F-F5CD0114963E}" type="presOf" srcId="{EB492A72-0358-4912-9EB4-F73C179976DA}" destId="{47C8C67B-D859-4FB8-908C-1C56AB669A4A}" srcOrd="0" destOrd="0" presId="urn:microsoft.com/office/officeart/2008/layout/LinedList"/>
    <dgm:cxn modelId="{CCEE0CF0-BF7F-4608-9E89-9FB106F71B4E}" type="presOf" srcId="{7F1DC9D0-FE5A-430E-A960-DEE129249753}" destId="{55F4354C-694F-424D-B272-293B760537EC}" srcOrd="0" destOrd="0" presId="urn:microsoft.com/office/officeart/2008/layout/LinedList"/>
    <dgm:cxn modelId="{2007C5F6-BE4D-4DC7-A490-B230B505ADBD}" type="presOf" srcId="{B79C5F22-3A81-4EC6-98CE-F51C450A76B3}" destId="{E80C3FB0-1A9E-4E6A-A357-00CC6ED3E24F}" srcOrd="0" destOrd="0" presId="urn:microsoft.com/office/officeart/2008/layout/LinedList"/>
    <dgm:cxn modelId="{913701FB-528B-4AC1-BA98-19F1668E53D0}" srcId="{EB492A72-0358-4912-9EB4-F73C179976DA}" destId="{D2BC31A3-9FF6-4610-A903-B325A37417FC}" srcOrd="2" destOrd="0" parTransId="{D3756709-83E3-454C-B670-BBDF233080CE}" sibTransId="{C1E03068-AC1C-480C-B4D5-817481E6DC1C}"/>
    <dgm:cxn modelId="{905826B6-F972-4F9E-BE2E-547265C6CA1C}" type="presParOf" srcId="{47C8C67B-D859-4FB8-908C-1C56AB669A4A}" destId="{C0E177C2-B687-4ED4-AC9D-23AC6A3AF185}" srcOrd="0" destOrd="0" presId="urn:microsoft.com/office/officeart/2008/layout/LinedList"/>
    <dgm:cxn modelId="{5955ABBC-039B-4AF0-A4C7-2209F5793806}" type="presParOf" srcId="{47C8C67B-D859-4FB8-908C-1C56AB669A4A}" destId="{0BE81B4E-168B-42A7-9C49-D07544E28181}" srcOrd="1" destOrd="0" presId="urn:microsoft.com/office/officeart/2008/layout/LinedList"/>
    <dgm:cxn modelId="{29406242-385E-4FFA-8333-A402FBE57C3E}" type="presParOf" srcId="{0BE81B4E-168B-42A7-9C49-D07544E28181}" destId="{E80C3FB0-1A9E-4E6A-A357-00CC6ED3E24F}" srcOrd="0" destOrd="0" presId="urn:microsoft.com/office/officeart/2008/layout/LinedList"/>
    <dgm:cxn modelId="{E4B85134-39A0-4E6A-99B8-4A0C853CEE75}" type="presParOf" srcId="{0BE81B4E-168B-42A7-9C49-D07544E28181}" destId="{704234D4-7E90-4CD8-881D-8D86F61F0AB4}" srcOrd="1" destOrd="0" presId="urn:microsoft.com/office/officeart/2008/layout/LinedList"/>
    <dgm:cxn modelId="{72EB80E4-676E-4CF1-9E72-B38F5EE491BA}" type="presParOf" srcId="{47C8C67B-D859-4FB8-908C-1C56AB669A4A}" destId="{718D5BC6-926E-4777-ACD8-CED11445DBE4}" srcOrd="2" destOrd="0" presId="urn:microsoft.com/office/officeart/2008/layout/LinedList"/>
    <dgm:cxn modelId="{A2140C26-E1D6-43C0-AEC4-C45AA1357D1B}" type="presParOf" srcId="{47C8C67B-D859-4FB8-908C-1C56AB669A4A}" destId="{7FC9B43B-8F76-4E0F-B928-38573763050E}" srcOrd="3" destOrd="0" presId="urn:microsoft.com/office/officeart/2008/layout/LinedList"/>
    <dgm:cxn modelId="{FE39D41D-5E97-4FBB-8EF4-A44DACB9F84F}" type="presParOf" srcId="{7FC9B43B-8F76-4E0F-B928-38573763050E}" destId="{60A59C7F-1E52-4AD6-95F2-70E86DADEED7}" srcOrd="0" destOrd="0" presId="urn:microsoft.com/office/officeart/2008/layout/LinedList"/>
    <dgm:cxn modelId="{EB83E004-AAB7-4514-BEBA-A488785382D0}" type="presParOf" srcId="{7FC9B43B-8F76-4E0F-B928-38573763050E}" destId="{B218BE1D-0B51-41D5-B3B2-3E599868CC2A}" srcOrd="1" destOrd="0" presId="urn:microsoft.com/office/officeart/2008/layout/LinedList"/>
    <dgm:cxn modelId="{88F4B2D2-1B64-43AA-9EF8-F44633F2E4FB}" type="presParOf" srcId="{47C8C67B-D859-4FB8-908C-1C56AB669A4A}" destId="{D7328CC1-8530-4382-8CE2-75CDB830A9A6}" srcOrd="4" destOrd="0" presId="urn:microsoft.com/office/officeart/2008/layout/LinedList"/>
    <dgm:cxn modelId="{CFC0A39D-8163-4F94-8CE9-4C182AD75AD9}" type="presParOf" srcId="{47C8C67B-D859-4FB8-908C-1C56AB669A4A}" destId="{DC12EF54-6785-47CB-987B-3EC365D04D25}" srcOrd="5" destOrd="0" presId="urn:microsoft.com/office/officeart/2008/layout/LinedList"/>
    <dgm:cxn modelId="{DB181EB8-04D3-4AE2-8F44-F70D68F5A80D}" type="presParOf" srcId="{DC12EF54-6785-47CB-987B-3EC365D04D25}" destId="{3BFC63C3-C7FC-4C17-8F1F-CC73424529AF}" srcOrd="0" destOrd="0" presId="urn:microsoft.com/office/officeart/2008/layout/LinedList"/>
    <dgm:cxn modelId="{778962C1-C253-4AE4-B11E-AB0FF71B80F3}" type="presParOf" srcId="{DC12EF54-6785-47CB-987B-3EC365D04D25}" destId="{3FC00BE5-D358-4B21-983A-8CC36EA51F1D}" srcOrd="1" destOrd="0" presId="urn:microsoft.com/office/officeart/2008/layout/LinedList"/>
    <dgm:cxn modelId="{1B9975AC-BA97-4130-A30E-11986E8C94C9}" type="presParOf" srcId="{47C8C67B-D859-4FB8-908C-1C56AB669A4A}" destId="{E7836A1A-3CB5-453E-9D90-AF7D626BA68B}" srcOrd="6" destOrd="0" presId="urn:microsoft.com/office/officeart/2008/layout/LinedList"/>
    <dgm:cxn modelId="{6023E204-E5C5-4398-9182-E87077B0882C}" type="presParOf" srcId="{47C8C67B-D859-4FB8-908C-1C56AB669A4A}" destId="{D27A319C-9C54-4E30-B3A9-2E71B8E3BF57}" srcOrd="7" destOrd="0" presId="urn:microsoft.com/office/officeart/2008/layout/LinedList"/>
    <dgm:cxn modelId="{ED74AF95-016F-4FF0-BAE7-85437BBD5F1A}" type="presParOf" srcId="{D27A319C-9C54-4E30-B3A9-2E71B8E3BF57}" destId="{55F4354C-694F-424D-B272-293B760537EC}" srcOrd="0" destOrd="0" presId="urn:microsoft.com/office/officeart/2008/layout/LinedList"/>
    <dgm:cxn modelId="{6C93E66A-9FB3-445F-9001-758104C45573}" type="presParOf" srcId="{D27A319C-9C54-4E30-B3A9-2E71B8E3BF57}" destId="{6EAF1B1B-2ABF-460C-A6DF-84CC6B58275A}" srcOrd="1" destOrd="0" presId="urn:microsoft.com/office/officeart/2008/layout/LinedList"/>
    <dgm:cxn modelId="{C283B1AA-0B9F-4F8D-A94A-62E3FB8BE188}" type="presParOf" srcId="{47C8C67B-D859-4FB8-908C-1C56AB669A4A}" destId="{3AAEA3BF-8179-4E7B-A269-68FB043E45CD}" srcOrd="8" destOrd="0" presId="urn:microsoft.com/office/officeart/2008/layout/LinedList"/>
    <dgm:cxn modelId="{89932478-13A1-4312-A572-1A93A20D7B88}" type="presParOf" srcId="{47C8C67B-D859-4FB8-908C-1C56AB669A4A}" destId="{8B25C252-8D1B-4885-A7F0-8B9C33151782}" srcOrd="9" destOrd="0" presId="urn:microsoft.com/office/officeart/2008/layout/LinedList"/>
    <dgm:cxn modelId="{066FE012-DC2A-4F14-9FA6-9D768AF089CB}" type="presParOf" srcId="{8B25C252-8D1B-4885-A7F0-8B9C33151782}" destId="{D5D34343-026D-4158-8B13-74BB119079BE}" srcOrd="0" destOrd="0" presId="urn:microsoft.com/office/officeart/2008/layout/LinedList"/>
    <dgm:cxn modelId="{6E4E9580-D71D-4B09-8A3C-DEE489B74273}" type="presParOf" srcId="{8B25C252-8D1B-4885-A7F0-8B9C33151782}" destId="{555F11F9-7262-4611-BBB5-D0C3B3D1EA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D25F70-62DA-4457-A19F-6043D8B4171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GB"/>
        </a:p>
      </dgm:t>
    </dgm:pt>
    <dgm:pt modelId="{FC1B1C55-4E90-496A-8685-C5107665DE29}">
      <dgm:prSet phldrT="[Text]"/>
      <dgm:spPr/>
      <dgm:t>
        <a:bodyPr/>
        <a:lstStyle/>
        <a:p>
          <a:r>
            <a:rPr lang="en-US" dirty="0"/>
            <a:t>Intellectual and Social Capital</a:t>
          </a:r>
          <a:endParaRPr lang="en-GB" dirty="0"/>
        </a:p>
      </dgm:t>
    </dgm:pt>
    <dgm:pt modelId="{A6E0699F-8010-4A12-9020-4B7ACC1EFE32}" type="parTrans" cxnId="{C66C08A7-2F77-40BE-BBCF-3B1DD8F27383}">
      <dgm:prSet/>
      <dgm:spPr/>
      <dgm:t>
        <a:bodyPr/>
        <a:lstStyle/>
        <a:p>
          <a:endParaRPr lang="en-GB"/>
        </a:p>
      </dgm:t>
    </dgm:pt>
    <dgm:pt modelId="{CD153B9A-CC14-44B3-A635-7FCBEF345F73}" type="sibTrans" cxnId="{C66C08A7-2F77-40BE-BBCF-3B1DD8F27383}">
      <dgm:prSet/>
      <dgm:spPr/>
      <dgm:t>
        <a:bodyPr/>
        <a:lstStyle/>
        <a:p>
          <a:endParaRPr lang="en-GB"/>
        </a:p>
      </dgm:t>
    </dgm:pt>
    <dgm:pt modelId="{882B050C-FDC6-489E-9419-60D0E8D0A9D0}">
      <dgm:prSet phldrT="[Text]"/>
      <dgm:spPr/>
      <dgm:t>
        <a:bodyPr/>
        <a:lstStyle/>
        <a:p>
          <a:r>
            <a:rPr lang="en-US" dirty="0"/>
            <a:t>Information</a:t>
          </a:r>
          <a:endParaRPr lang="en-GB" dirty="0"/>
        </a:p>
      </dgm:t>
    </dgm:pt>
    <dgm:pt modelId="{436B6FC8-92B3-4346-B20D-481F53D6BC65}" type="parTrans" cxnId="{BCACD456-EF4F-4769-A6BB-A106B9BC66F5}">
      <dgm:prSet/>
      <dgm:spPr/>
      <dgm:t>
        <a:bodyPr/>
        <a:lstStyle/>
        <a:p>
          <a:endParaRPr lang="en-GB"/>
        </a:p>
      </dgm:t>
    </dgm:pt>
    <dgm:pt modelId="{03352769-A2B9-48DA-9A6C-62913775852A}" type="sibTrans" cxnId="{BCACD456-EF4F-4769-A6BB-A106B9BC66F5}">
      <dgm:prSet/>
      <dgm:spPr/>
      <dgm:t>
        <a:bodyPr/>
        <a:lstStyle/>
        <a:p>
          <a:endParaRPr lang="en-GB"/>
        </a:p>
      </dgm:t>
    </dgm:pt>
    <dgm:pt modelId="{E5693288-F204-40BA-95A8-74DFFC45B227}">
      <dgm:prSet phldrT="[Text]"/>
      <dgm:spPr/>
      <dgm:t>
        <a:bodyPr/>
        <a:lstStyle/>
        <a:p>
          <a:r>
            <a:rPr lang="en-US" dirty="0"/>
            <a:t>Skills</a:t>
          </a:r>
          <a:endParaRPr lang="en-GB" dirty="0"/>
        </a:p>
      </dgm:t>
    </dgm:pt>
    <dgm:pt modelId="{76ADF022-8FAB-4EED-8760-E152AFD48601}" type="parTrans" cxnId="{A195BF89-56AA-4140-B62D-C9BE160A8938}">
      <dgm:prSet/>
      <dgm:spPr/>
      <dgm:t>
        <a:bodyPr/>
        <a:lstStyle/>
        <a:p>
          <a:endParaRPr lang="en-GB"/>
        </a:p>
      </dgm:t>
    </dgm:pt>
    <dgm:pt modelId="{B132D999-6753-40EC-8BEE-64019927E2C7}" type="sibTrans" cxnId="{A195BF89-56AA-4140-B62D-C9BE160A8938}">
      <dgm:prSet/>
      <dgm:spPr/>
      <dgm:t>
        <a:bodyPr/>
        <a:lstStyle/>
        <a:p>
          <a:endParaRPr lang="en-GB"/>
        </a:p>
      </dgm:t>
    </dgm:pt>
    <dgm:pt modelId="{C4B0ACA1-9BF5-4F6F-A312-EC8513C7183B}">
      <dgm:prSet phldrT="[Text]"/>
      <dgm:spPr/>
      <dgm:t>
        <a:bodyPr/>
        <a:lstStyle/>
        <a:p>
          <a:r>
            <a:rPr lang="en-US" dirty="0"/>
            <a:t>Enterprise/</a:t>
          </a:r>
          <a:endParaRPr lang="en-GB" dirty="0"/>
        </a:p>
      </dgm:t>
    </dgm:pt>
    <dgm:pt modelId="{BD6C4777-63B2-4337-A927-9B44CDC96D6E}" type="parTrans" cxnId="{95DE7CCE-8281-4431-BA04-D7AA366D28CF}">
      <dgm:prSet/>
      <dgm:spPr/>
      <dgm:t>
        <a:bodyPr/>
        <a:lstStyle/>
        <a:p>
          <a:endParaRPr lang="en-GB"/>
        </a:p>
      </dgm:t>
    </dgm:pt>
    <dgm:pt modelId="{B661E2F5-DA7C-4896-8CB3-F6DB96D80E17}" type="sibTrans" cxnId="{95DE7CCE-8281-4431-BA04-D7AA366D28CF}">
      <dgm:prSet/>
      <dgm:spPr/>
      <dgm:t>
        <a:bodyPr/>
        <a:lstStyle/>
        <a:p>
          <a:endParaRPr lang="en-GB"/>
        </a:p>
      </dgm:t>
    </dgm:pt>
    <dgm:pt modelId="{0E32A8A3-8B30-4E92-A583-01A332DA6E59}">
      <dgm:prSet phldrT="[Text]"/>
      <dgm:spPr/>
      <dgm:t>
        <a:bodyPr/>
        <a:lstStyle/>
        <a:p>
          <a:r>
            <a:rPr lang="en-US" dirty="0"/>
            <a:t>Agency</a:t>
          </a:r>
          <a:endParaRPr lang="en-GB" dirty="0"/>
        </a:p>
      </dgm:t>
    </dgm:pt>
    <dgm:pt modelId="{17FF8F80-F79E-40F5-AD4E-0945BE9E2560}" type="parTrans" cxnId="{65A71C73-FE7E-4CAA-9873-749385A724F6}">
      <dgm:prSet/>
      <dgm:spPr/>
      <dgm:t>
        <a:bodyPr/>
        <a:lstStyle/>
        <a:p>
          <a:endParaRPr lang="en-GB"/>
        </a:p>
      </dgm:t>
    </dgm:pt>
    <dgm:pt modelId="{7CF11042-87B7-4AFC-8A3C-AA3893CABBF7}" type="sibTrans" cxnId="{65A71C73-FE7E-4CAA-9873-749385A724F6}">
      <dgm:prSet/>
      <dgm:spPr/>
      <dgm:t>
        <a:bodyPr/>
        <a:lstStyle/>
        <a:p>
          <a:endParaRPr lang="en-GB"/>
        </a:p>
      </dgm:t>
    </dgm:pt>
    <dgm:pt modelId="{424643AA-4565-4FB0-B5B2-D6634CFFAD65}">
      <dgm:prSet phldrT="[Text]"/>
      <dgm:spPr/>
      <dgm:t>
        <a:bodyPr/>
        <a:lstStyle/>
        <a:p>
          <a:r>
            <a:rPr lang="en-US" dirty="0"/>
            <a:t>Economic Independence</a:t>
          </a:r>
          <a:endParaRPr lang="en-GB" dirty="0"/>
        </a:p>
      </dgm:t>
    </dgm:pt>
    <dgm:pt modelId="{3D2FEF18-5591-4D70-9E1B-E429E0245600}" type="parTrans" cxnId="{305985EB-A3F1-4893-9323-6366A9342B5C}">
      <dgm:prSet/>
      <dgm:spPr/>
      <dgm:t>
        <a:bodyPr/>
        <a:lstStyle/>
        <a:p>
          <a:endParaRPr lang="en-GB"/>
        </a:p>
      </dgm:t>
    </dgm:pt>
    <dgm:pt modelId="{0B51B059-5191-4427-B56D-EF896D89939F}" type="sibTrans" cxnId="{305985EB-A3F1-4893-9323-6366A9342B5C}">
      <dgm:prSet/>
      <dgm:spPr/>
      <dgm:t>
        <a:bodyPr/>
        <a:lstStyle/>
        <a:p>
          <a:endParaRPr lang="en-GB"/>
        </a:p>
      </dgm:t>
    </dgm:pt>
    <dgm:pt modelId="{FFA18964-6688-4052-BDD3-5751681482DF}">
      <dgm:prSet phldrT="[Text]"/>
      <dgm:spPr/>
      <dgm:t>
        <a:bodyPr/>
        <a:lstStyle/>
        <a:p>
          <a:r>
            <a:rPr lang="en-US" dirty="0"/>
            <a:t>Achievements</a:t>
          </a:r>
          <a:endParaRPr lang="en-GB" dirty="0"/>
        </a:p>
      </dgm:t>
    </dgm:pt>
    <dgm:pt modelId="{E0EF7E2C-8B31-4270-82E7-B22226130B1B}" type="parTrans" cxnId="{2303537B-B9AF-4AE7-93E1-C60F77421042}">
      <dgm:prSet/>
      <dgm:spPr/>
      <dgm:t>
        <a:bodyPr/>
        <a:lstStyle/>
        <a:p>
          <a:endParaRPr lang="en-GB"/>
        </a:p>
      </dgm:t>
    </dgm:pt>
    <dgm:pt modelId="{B8192733-EA42-425F-B64F-0B7E645B43B2}" type="sibTrans" cxnId="{2303537B-B9AF-4AE7-93E1-C60F77421042}">
      <dgm:prSet/>
      <dgm:spPr/>
      <dgm:t>
        <a:bodyPr/>
        <a:lstStyle/>
        <a:p>
          <a:endParaRPr lang="en-GB"/>
        </a:p>
      </dgm:t>
    </dgm:pt>
    <dgm:pt modelId="{E210A3C5-89D5-4B7C-9E65-2D10A8BDDDF7}">
      <dgm:prSet phldrT="[Text]" phldr="1"/>
      <dgm:spPr/>
      <dgm:t>
        <a:bodyPr/>
        <a:lstStyle/>
        <a:p>
          <a:endParaRPr lang="en-GB" dirty="0"/>
        </a:p>
      </dgm:t>
    </dgm:pt>
    <dgm:pt modelId="{73F635F2-1FA6-48CD-B41D-317C2724700A}" type="parTrans" cxnId="{974B46B5-7999-4E1A-A8BB-2506305A7C3D}">
      <dgm:prSet/>
      <dgm:spPr/>
      <dgm:t>
        <a:bodyPr/>
        <a:lstStyle/>
        <a:p>
          <a:endParaRPr lang="en-GB"/>
        </a:p>
      </dgm:t>
    </dgm:pt>
    <dgm:pt modelId="{F9ED114D-D557-48FF-8E35-26183EC0BF24}" type="sibTrans" cxnId="{974B46B5-7999-4E1A-A8BB-2506305A7C3D}">
      <dgm:prSet/>
      <dgm:spPr/>
      <dgm:t>
        <a:bodyPr/>
        <a:lstStyle/>
        <a:p>
          <a:endParaRPr lang="en-GB"/>
        </a:p>
      </dgm:t>
    </dgm:pt>
    <dgm:pt modelId="{6E0D2834-EE91-4287-B624-EFCD068FAB8D}">
      <dgm:prSet phldrT="[Text]"/>
      <dgm:spPr/>
      <dgm:t>
        <a:bodyPr/>
        <a:lstStyle/>
        <a:p>
          <a:r>
            <a:rPr lang="en-US" dirty="0"/>
            <a:t>Knowledge</a:t>
          </a:r>
          <a:endParaRPr lang="en-GB" dirty="0"/>
        </a:p>
      </dgm:t>
    </dgm:pt>
    <dgm:pt modelId="{0BEB35B0-E2FD-4427-9E6A-B77E65700305}" type="parTrans" cxnId="{515DF69A-DB89-4DC1-9082-F0A30430A082}">
      <dgm:prSet/>
      <dgm:spPr/>
      <dgm:t>
        <a:bodyPr/>
        <a:lstStyle/>
        <a:p>
          <a:endParaRPr lang="en-GB"/>
        </a:p>
      </dgm:t>
    </dgm:pt>
    <dgm:pt modelId="{A964C59B-17C6-408B-9B17-909C76A8DB3E}" type="sibTrans" cxnId="{515DF69A-DB89-4DC1-9082-F0A30430A082}">
      <dgm:prSet/>
      <dgm:spPr/>
      <dgm:t>
        <a:bodyPr/>
        <a:lstStyle/>
        <a:p>
          <a:endParaRPr lang="en-GB"/>
        </a:p>
      </dgm:t>
    </dgm:pt>
    <dgm:pt modelId="{065DEDCF-7A0C-4070-A39D-3536EF49BC38}">
      <dgm:prSet phldrT="[Text]"/>
      <dgm:spPr/>
      <dgm:t>
        <a:bodyPr/>
        <a:lstStyle/>
        <a:p>
          <a:r>
            <a:rPr lang="en-US" dirty="0"/>
            <a:t>Attitudes</a:t>
          </a:r>
          <a:endParaRPr lang="en-GB" dirty="0"/>
        </a:p>
      </dgm:t>
    </dgm:pt>
    <dgm:pt modelId="{89B61C07-A907-45E7-91BC-84F44CECA47B}" type="parTrans" cxnId="{D7E411CF-F64F-4C2E-9E8B-C118B6DA4D63}">
      <dgm:prSet/>
      <dgm:spPr/>
      <dgm:t>
        <a:bodyPr/>
        <a:lstStyle/>
        <a:p>
          <a:endParaRPr lang="en-GB"/>
        </a:p>
      </dgm:t>
    </dgm:pt>
    <dgm:pt modelId="{0483B53D-56AC-4EDC-BEC0-3CACD468EDF1}" type="sibTrans" cxnId="{D7E411CF-F64F-4C2E-9E8B-C118B6DA4D63}">
      <dgm:prSet/>
      <dgm:spPr/>
      <dgm:t>
        <a:bodyPr/>
        <a:lstStyle/>
        <a:p>
          <a:endParaRPr lang="en-GB"/>
        </a:p>
      </dgm:t>
    </dgm:pt>
    <dgm:pt modelId="{37496B5C-C1AC-4FB8-8FC0-DCC02B45C385}">
      <dgm:prSet phldrT="[Text]"/>
      <dgm:spPr/>
      <dgm:t>
        <a:bodyPr/>
        <a:lstStyle/>
        <a:p>
          <a:r>
            <a:rPr lang="en-US" dirty="0"/>
            <a:t>Conducive Legal and other Environments</a:t>
          </a:r>
          <a:endParaRPr lang="en-GB" dirty="0"/>
        </a:p>
      </dgm:t>
    </dgm:pt>
    <dgm:pt modelId="{8976CCCB-AEA4-4E06-8027-6BAE23364BC3}" type="parTrans" cxnId="{B037E0CF-DBF5-4578-99B3-B24AACCAB596}">
      <dgm:prSet/>
      <dgm:spPr/>
      <dgm:t>
        <a:bodyPr/>
        <a:lstStyle/>
        <a:p>
          <a:endParaRPr lang="en-GB"/>
        </a:p>
      </dgm:t>
    </dgm:pt>
    <dgm:pt modelId="{1AA2851E-4328-433D-9301-7E02029F6B92}" type="sibTrans" cxnId="{B037E0CF-DBF5-4578-99B3-B24AACCAB596}">
      <dgm:prSet/>
      <dgm:spPr/>
      <dgm:t>
        <a:bodyPr/>
        <a:lstStyle/>
        <a:p>
          <a:endParaRPr lang="en-GB"/>
        </a:p>
      </dgm:t>
    </dgm:pt>
    <dgm:pt modelId="{1A851889-AE50-4013-8D4F-6CEDB03E851F}">
      <dgm:prSet phldrT="[Text]"/>
      <dgm:spPr/>
      <dgm:t>
        <a:bodyPr/>
        <a:lstStyle/>
        <a:p>
          <a:endParaRPr lang="en-GB" dirty="0"/>
        </a:p>
      </dgm:t>
    </dgm:pt>
    <dgm:pt modelId="{E617C2EC-0248-4AF5-B20B-6C1348A448A7}" type="parTrans" cxnId="{F73BBC31-E33C-4951-9628-5DD72A19E336}">
      <dgm:prSet/>
      <dgm:spPr/>
      <dgm:t>
        <a:bodyPr/>
        <a:lstStyle/>
        <a:p>
          <a:endParaRPr lang="en-GB"/>
        </a:p>
      </dgm:t>
    </dgm:pt>
    <dgm:pt modelId="{5C1788D3-7B06-4FE1-90B8-471C3CD89E11}" type="sibTrans" cxnId="{F73BBC31-E33C-4951-9628-5DD72A19E336}">
      <dgm:prSet/>
      <dgm:spPr/>
      <dgm:t>
        <a:bodyPr/>
        <a:lstStyle/>
        <a:p>
          <a:endParaRPr lang="en-GB"/>
        </a:p>
      </dgm:t>
    </dgm:pt>
    <dgm:pt modelId="{F785BA9D-5AD9-4A65-A37F-1015CE41D822}">
      <dgm:prSet phldrT="[Text]"/>
      <dgm:spPr/>
      <dgm:t>
        <a:bodyPr/>
        <a:lstStyle/>
        <a:p>
          <a:endParaRPr lang="en-GB" dirty="0"/>
        </a:p>
      </dgm:t>
    </dgm:pt>
    <dgm:pt modelId="{2AD9B1B6-6A53-4038-89AB-D33DA1375120}" type="parTrans" cxnId="{0BA5AB14-A5EB-4CC8-A218-699A398746A5}">
      <dgm:prSet/>
      <dgm:spPr/>
      <dgm:t>
        <a:bodyPr/>
        <a:lstStyle/>
        <a:p>
          <a:endParaRPr lang="en-GB"/>
        </a:p>
      </dgm:t>
    </dgm:pt>
    <dgm:pt modelId="{13AC08D9-2F7B-4DF6-8B07-DC3AFC41BEFC}" type="sibTrans" cxnId="{0BA5AB14-A5EB-4CC8-A218-699A398746A5}">
      <dgm:prSet/>
      <dgm:spPr/>
      <dgm:t>
        <a:bodyPr/>
        <a:lstStyle/>
        <a:p>
          <a:endParaRPr lang="en-GB"/>
        </a:p>
      </dgm:t>
    </dgm:pt>
    <dgm:pt modelId="{DB8E4120-B551-4941-8588-CBCB73D1ACE7}">
      <dgm:prSet phldrT="[Text]"/>
      <dgm:spPr/>
      <dgm:t>
        <a:bodyPr/>
        <a:lstStyle/>
        <a:p>
          <a:endParaRPr lang="en-GB" dirty="0"/>
        </a:p>
      </dgm:t>
    </dgm:pt>
    <dgm:pt modelId="{06422988-48BA-4255-869C-47C2CC922123}" type="parTrans" cxnId="{65E7040F-1690-4EE4-85C4-1DCEF0F295E9}">
      <dgm:prSet/>
      <dgm:spPr/>
      <dgm:t>
        <a:bodyPr/>
        <a:lstStyle/>
        <a:p>
          <a:endParaRPr lang="en-GB"/>
        </a:p>
      </dgm:t>
    </dgm:pt>
    <dgm:pt modelId="{47406AD2-1A26-4BCF-B779-93BBD822D30A}" type="sibTrans" cxnId="{65E7040F-1690-4EE4-85C4-1DCEF0F295E9}">
      <dgm:prSet/>
      <dgm:spPr/>
      <dgm:t>
        <a:bodyPr/>
        <a:lstStyle/>
        <a:p>
          <a:endParaRPr lang="en-GB"/>
        </a:p>
      </dgm:t>
    </dgm:pt>
    <dgm:pt modelId="{77C93C90-FAB4-4297-82CB-B1730CFB79F9}">
      <dgm:prSet phldrT="[Text]"/>
      <dgm:spPr/>
      <dgm:t>
        <a:bodyPr/>
        <a:lstStyle/>
        <a:p>
          <a:r>
            <a:rPr lang="en-US" dirty="0"/>
            <a:t>Economic Empowerment</a:t>
          </a:r>
          <a:endParaRPr lang="en-GB" dirty="0"/>
        </a:p>
      </dgm:t>
    </dgm:pt>
    <dgm:pt modelId="{8206991C-CF0D-40A4-A9AC-D096EB55FF21}" type="parTrans" cxnId="{E8126305-86D4-4298-A50A-CAD0180FD131}">
      <dgm:prSet/>
      <dgm:spPr/>
      <dgm:t>
        <a:bodyPr/>
        <a:lstStyle/>
        <a:p>
          <a:endParaRPr lang="en-GB"/>
        </a:p>
      </dgm:t>
    </dgm:pt>
    <dgm:pt modelId="{4974318C-81AE-4C5B-B131-06A3A15F9B25}" type="sibTrans" cxnId="{E8126305-86D4-4298-A50A-CAD0180FD131}">
      <dgm:prSet/>
      <dgm:spPr/>
      <dgm:t>
        <a:bodyPr/>
        <a:lstStyle/>
        <a:p>
          <a:endParaRPr lang="en-GB"/>
        </a:p>
      </dgm:t>
    </dgm:pt>
    <dgm:pt modelId="{1CCBF9FF-F30E-44BC-AC04-88C9C7B5DB9E}">
      <dgm:prSet phldrT="[Text]"/>
      <dgm:spPr/>
      <dgm:t>
        <a:bodyPr/>
        <a:lstStyle/>
        <a:p>
          <a:r>
            <a:rPr lang="en-US" dirty="0"/>
            <a:t>Enhanced Agency</a:t>
          </a:r>
          <a:endParaRPr lang="en-GB" dirty="0"/>
        </a:p>
      </dgm:t>
    </dgm:pt>
    <dgm:pt modelId="{31799E61-475A-41B8-95F6-888A44DA813E}" type="parTrans" cxnId="{0C00A50E-9F88-45C7-8671-7641277050CB}">
      <dgm:prSet/>
      <dgm:spPr/>
      <dgm:t>
        <a:bodyPr/>
        <a:lstStyle/>
        <a:p>
          <a:endParaRPr lang="en-GB"/>
        </a:p>
      </dgm:t>
    </dgm:pt>
    <dgm:pt modelId="{984654C5-A3AD-4DCB-AC31-9633B0CD2ECD}" type="sibTrans" cxnId="{0C00A50E-9F88-45C7-8671-7641277050CB}">
      <dgm:prSet/>
      <dgm:spPr/>
      <dgm:t>
        <a:bodyPr/>
        <a:lstStyle/>
        <a:p>
          <a:endParaRPr lang="en-GB"/>
        </a:p>
      </dgm:t>
    </dgm:pt>
    <dgm:pt modelId="{B91FA6F5-9727-4430-8F04-B9502EEA3FD5}">
      <dgm:prSet phldrT="[Text]"/>
      <dgm:spPr/>
      <dgm:t>
        <a:bodyPr/>
        <a:lstStyle/>
        <a:p>
          <a:r>
            <a:rPr lang="en-US" dirty="0"/>
            <a:t>Enhanced intellectual and Social Capital</a:t>
          </a:r>
          <a:endParaRPr lang="en-GB" dirty="0"/>
        </a:p>
      </dgm:t>
    </dgm:pt>
    <dgm:pt modelId="{6BD78001-125A-4DE6-BCB8-46886A95EE6A}" type="parTrans" cxnId="{8981DEBB-C093-4221-B2FE-0C4B3B3479C7}">
      <dgm:prSet/>
      <dgm:spPr/>
      <dgm:t>
        <a:bodyPr/>
        <a:lstStyle/>
        <a:p>
          <a:endParaRPr lang="en-GB"/>
        </a:p>
      </dgm:t>
    </dgm:pt>
    <dgm:pt modelId="{D8BA7F17-DC5D-44DD-A7A1-23BF77F15291}" type="sibTrans" cxnId="{8981DEBB-C093-4221-B2FE-0C4B3B3479C7}">
      <dgm:prSet/>
      <dgm:spPr/>
      <dgm:t>
        <a:bodyPr/>
        <a:lstStyle/>
        <a:p>
          <a:endParaRPr lang="en-GB"/>
        </a:p>
      </dgm:t>
    </dgm:pt>
    <dgm:pt modelId="{90106DBC-20B3-44F3-BC22-4D66F6AFC161}" type="pres">
      <dgm:prSet presAssocID="{53D25F70-62DA-4457-A19F-6043D8B41715}" presName="Name0" presStyleCnt="0">
        <dgm:presLayoutVars>
          <dgm:dir/>
          <dgm:animLvl val="lvl"/>
          <dgm:resizeHandles val="exact"/>
        </dgm:presLayoutVars>
      </dgm:prSet>
      <dgm:spPr/>
    </dgm:pt>
    <dgm:pt modelId="{E2DE95B3-9B07-4FCA-BA32-18A836FBAA57}" type="pres">
      <dgm:prSet presAssocID="{53D25F70-62DA-4457-A19F-6043D8B41715}" presName="tSp" presStyleCnt="0"/>
      <dgm:spPr/>
    </dgm:pt>
    <dgm:pt modelId="{DB51D12F-F4F7-4654-9516-546ADAE66876}" type="pres">
      <dgm:prSet presAssocID="{53D25F70-62DA-4457-A19F-6043D8B41715}" presName="bSp" presStyleCnt="0"/>
      <dgm:spPr/>
    </dgm:pt>
    <dgm:pt modelId="{880501E9-9294-4896-944E-C51DDC3BADF9}" type="pres">
      <dgm:prSet presAssocID="{53D25F70-62DA-4457-A19F-6043D8B41715}" presName="process" presStyleCnt="0"/>
      <dgm:spPr/>
    </dgm:pt>
    <dgm:pt modelId="{9D2A1FC6-7160-46E5-BB13-AC1431D0DB92}" type="pres">
      <dgm:prSet presAssocID="{FC1B1C55-4E90-496A-8685-C5107665DE29}" presName="composite1" presStyleCnt="0"/>
      <dgm:spPr/>
    </dgm:pt>
    <dgm:pt modelId="{64FACFA3-1D3E-428E-AD33-D27B57E33CB0}" type="pres">
      <dgm:prSet presAssocID="{FC1B1C55-4E90-496A-8685-C5107665DE29}" presName="dummyNode1" presStyleLbl="node1" presStyleIdx="0" presStyleCnt="3"/>
      <dgm:spPr/>
    </dgm:pt>
    <dgm:pt modelId="{4C493CA1-1F93-4451-9E33-64946D253F51}" type="pres">
      <dgm:prSet presAssocID="{FC1B1C55-4E90-496A-8685-C5107665DE29}" presName="childNode1" presStyleLbl="bgAcc1" presStyleIdx="0" presStyleCnt="3">
        <dgm:presLayoutVars>
          <dgm:bulletEnabled val="1"/>
        </dgm:presLayoutVars>
      </dgm:prSet>
      <dgm:spPr/>
    </dgm:pt>
    <dgm:pt modelId="{47C7A9F6-DB62-4CE9-8315-67941106EDE7}" type="pres">
      <dgm:prSet presAssocID="{FC1B1C55-4E90-496A-8685-C5107665DE29}" presName="childNode1tx" presStyleLbl="bgAcc1" presStyleIdx="0" presStyleCnt="3">
        <dgm:presLayoutVars>
          <dgm:bulletEnabled val="1"/>
        </dgm:presLayoutVars>
      </dgm:prSet>
      <dgm:spPr/>
    </dgm:pt>
    <dgm:pt modelId="{DBACF97C-A973-4129-84C0-9E70D1C4391B}" type="pres">
      <dgm:prSet presAssocID="{FC1B1C55-4E90-496A-8685-C5107665DE29}" presName="parentNode1" presStyleLbl="node1" presStyleIdx="0" presStyleCnt="3">
        <dgm:presLayoutVars>
          <dgm:chMax val="1"/>
          <dgm:bulletEnabled val="1"/>
        </dgm:presLayoutVars>
      </dgm:prSet>
      <dgm:spPr/>
    </dgm:pt>
    <dgm:pt modelId="{52A86A59-EEB9-4021-B4DF-4D5BB3768D32}" type="pres">
      <dgm:prSet presAssocID="{FC1B1C55-4E90-496A-8685-C5107665DE29}" presName="connSite1" presStyleCnt="0"/>
      <dgm:spPr/>
    </dgm:pt>
    <dgm:pt modelId="{C0FFD2D2-AB0A-4C10-A63A-7854BD996C2B}" type="pres">
      <dgm:prSet presAssocID="{CD153B9A-CC14-44B3-A635-7FCBEF345F73}" presName="Name9" presStyleLbl="sibTrans2D1" presStyleIdx="0" presStyleCnt="2"/>
      <dgm:spPr/>
    </dgm:pt>
    <dgm:pt modelId="{4112599D-556A-4692-A609-5F7AC0742444}" type="pres">
      <dgm:prSet presAssocID="{C4B0ACA1-9BF5-4F6F-A312-EC8513C7183B}" presName="composite2" presStyleCnt="0"/>
      <dgm:spPr/>
    </dgm:pt>
    <dgm:pt modelId="{D9FF05A8-B5A3-4CA7-8006-DD734FB34788}" type="pres">
      <dgm:prSet presAssocID="{C4B0ACA1-9BF5-4F6F-A312-EC8513C7183B}" presName="dummyNode2" presStyleLbl="node1" presStyleIdx="0" presStyleCnt="3"/>
      <dgm:spPr/>
    </dgm:pt>
    <dgm:pt modelId="{17C7E228-A97B-4884-91A5-104ABA007757}" type="pres">
      <dgm:prSet presAssocID="{C4B0ACA1-9BF5-4F6F-A312-EC8513C7183B}" presName="childNode2" presStyleLbl="bgAcc1" presStyleIdx="1" presStyleCnt="3">
        <dgm:presLayoutVars>
          <dgm:bulletEnabled val="1"/>
        </dgm:presLayoutVars>
      </dgm:prSet>
      <dgm:spPr/>
    </dgm:pt>
    <dgm:pt modelId="{4417A16D-FFC6-4558-9B5D-79EDA7479E99}" type="pres">
      <dgm:prSet presAssocID="{C4B0ACA1-9BF5-4F6F-A312-EC8513C7183B}" presName="childNode2tx" presStyleLbl="bgAcc1" presStyleIdx="1" presStyleCnt="3">
        <dgm:presLayoutVars>
          <dgm:bulletEnabled val="1"/>
        </dgm:presLayoutVars>
      </dgm:prSet>
      <dgm:spPr/>
    </dgm:pt>
    <dgm:pt modelId="{090E82AF-9794-4218-A6AD-2D3F9C78A1D0}" type="pres">
      <dgm:prSet presAssocID="{C4B0ACA1-9BF5-4F6F-A312-EC8513C7183B}" presName="parentNode2" presStyleLbl="node1" presStyleIdx="1" presStyleCnt="3">
        <dgm:presLayoutVars>
          <dgm:chMax val="0"/>
          <dgm:bulletEnabled val="1"/>
        </dgm:presLayoutVars>
      </dgm:prSet>
      <dgm:spPr/>
    </dgm:pt>
    <dgm:pt modelId="{5B072FD6-1436-4B09-99B7-2636A8861775}" type="pres">
      <dgm:prSet presAssocID="{C4B0ACA1-9BF5-4F6F-A312-EC8513C7183B}" presName="connSite2" presStyleCnt="0"/>
      <dgm:spPr/>
    </dgm:pt>
    <dgm:pt modelId="{53733E9F-269D-4D74-835A-5FC2D8D97711}" type="pres">
      <dgm:prSet presAssocID="{B661E2F5-DA7C-4896-8CB3-F6DB96D80E17}" presName="Name18" presStyleLbl="sibTrans2D1" presStyleIdx="1" presStyleCnt="2"/>
      <dgm:spPr/>
    </dgm:pt>
    <dgm:pt modelId="{6DC00364-E096-4438-BD58-AF29EFC35194}" type="pres">
      <dgm:prSet presAssocID="{424643AA-4565-4FB0-B5B2-D6634CFFAD65}" presName="composite1" presStyleCnt="0"/>
      <dgm:spPr/>
    </dgm:pt>
    <dgm:pt modelId="{00D4CA18-9D9D-4266-96DD-6B73C604F885}" type="pres">
      <dgm:prSet presAssocID="{424643AA-4565-4FB0-B5B2-D6634CFFAD65}" presName="dummyNode1" presStyleLbl="node1" presStyleIdx="1" presStyleCnt="3"/>
      <dgm:spPr/>
    </dgm:pt>
    <dgm:pt modelId="{38857C02-838E-4023-AC35-130A4F9DCF30}" type="pres">
      <dgm:prSet presAssocID="{424643AA-4565-4FB0-B5B2-D6634CFFAD65}" presName="childNode1" presStyleLbl="bgAcc1" presStyleIdx="2" presStyleCnt="3">
        <dgm:presLayoutVars>
          <dgm:bulletEnabled val="1"/>
        </dgm:presLayoutVars>
      </dgm:prSet>
      <dgm:spPr/>
    </dgm:pt>
    <dgm:pt modelId="{8C3B6DA1-6659-4C43-ACA8-958D6BC9731A}" type="pres">
      <dgm:prSet presAssocID="{424643AA-4565-4FB0-B5B2-D6634CFFAD65}" presName="childNode1tx" presStyleLbl="bgAcc1" presStyleIdx="2" presStyleCnt="3">
        <dgm:presLayoutVars>
          <dgm:bulletEnabled val="1"/>
        </dgm:presLayoutVars>
      </dgm:prSet>
      <dgm:spPr/>
    </dgm:pt>
    <dgm:pt modelId="{C6D024D8-D63F-42A4-9BB7-3FA8BD6C65B3}" type="pres">
      <dgm:prSet presAssocID="{424643AA-4565-4FB0-B5B2-D6634CFFAD65}" presName="parentNode1" presStyleLbl="node1" presStyleIdx="2" presStyleCnt="3">
        <dgm:presLayoutVars>
          <dgm:chMax val="1"/>
          <dgm:bulletEnabled val="1"/>
        </dgm:presLayoutVars>
      </dgm:prSet>
      <dgm:spPr/>
    </dgm:pt>
    <dgm:pt modelId="{75DD8680-6662-4383-B96C-232380C206A3}" type="pres">
      <dgm:prSet presAssocID="{424643AA-4565-4FB0-B5B2-D6634CFFAD65}" presName="connSite1" presStyleCnt="0"/>
      <dgm:spPr/>
    </dgm:pt>
  </dgm:ptLst>
  <dgm:cxnLst>
    <dgm:cxn modelId="{8184F403-A693-44E7-8A5D-619183A66FCF}" type="presOf" srcId="{1A851889-AE50-4013-8D4F-6CEDB03E851F}" destId="{17C7E228-A97B-4884-91A5-104ABA007757}" srcOrd="0" destOrd="4" presId="urn:microsoft.com/office/officeart/2005/8/layout/hProcess4"/>
    <dgm:cxn modelId="{E8126305-86D4-4298-A50A-CAD0180FD131}" srcId="{C4B0ACA1-9BF5-4F6F-A312-EC8513C7183B}" destId="{77C93C90-FAB4-4297-82CB-B1730CFB79F9}" srcOrd="2" destOrd="0" parTransId="{8206991C-CF0D-40A4-A9AC-D096EB55FF21}" sibTransId="{4974318C-81AE-4C5B-B131-06A3A15F9B25}"/>
    <dgm:cxn modelId="{7DD4A30C-F756-4A60-A677-AD4329520F4D}" type="presOf" srcId="{E210A3C5-89D5-4B7C-9E65-2D10A8BDDDF7}" destId="{8C3B6DA1-6659-4C43-ACA8-958D6BC9731A}" srcOrd="1" destOrd="3" presId="urn:microsoft.com/office/officeart/2005/8/layout/hProcess4"/>
    <dgm:cxn modelId="{0C00A50E-9F88-45C7-8671-7641277050CB}" srcId="{424643AA-4565-4FB0-B5B2-D6634CFFAD65}" destId="{1CCBF9FF-F30E-44BC-AC04-88C9C7B5DB9E}" srcOrd="1" destOrd="0" parTransId="{31799E61-475A-41B8-95F6-888A44DA813E}" sibTransId="{984654C5-A3AD-4DCB-AC31-9633B0CD2ECD}"/>
    <dgm:cxn modelId="{65E7040F-1690-4EE4-85C4-1DCEF0F295E9}" srcId="{FC1B1C55-4E90-496A-8685-C5107665DE29}" destId="{DB8E4120-B551-4941-8588-CBCB73D1ACE7}" srcOrd="0" destOrd="0" parTransId="{06422988-48BA-4255-869C-47C2CC922123}" sibTransId="{47406AD2-1A26-4BCF-B779-93BBD822D30A}"/>
    <dgm:cxn modelId="{9DB93213-B005-498D-B196-9211B994641F}" type="presOf" srcId="{882B050C-FDC6-489E-9419-60D0E8D0A9D0}" destId="{4C493CA1-1F93-4451-9E33-64946D253F51}" srcOrd="0" destOrd="1" presId="urn:microsoft.com/office/officeart/2005/8/layout/hProcess4"/>
    <dgm:cxn modelId="{0BA5AB14-A5EB-4CC8-A218-699A398746A5}" srcId="{C4B0ACA1-9BF5-4F6F-A312-EC8513C7183B}" destId="{F785BA9D-5AD9-4A65-A37F-1015CE41D822}" srcOrd="3" destOrd="0" parTransId="{2AD9B1B6-6A53-4038-89AB-D33DA1375120}" sibTransId="{13AC08D9-2F7B-4DF6-8B07-DC3AFC41BEFC}"/>
    <dgm:cxn modelId="{48625828-CE94-47E7-B978-5083642800A9}" type="presOf" srcId="{E5693288-F204-40BA-95A8-74DFFC45B227}" destId="{47C7A9F6-DB62-4CE9-8315-67941106EDE7}" srcOrd="1" destOrd="3" presId="urn:microsoft.com/office/officeart/2005/8/layout/hProcess4"/>
    <dgm:cxn modelId="{F73BBC31-E33C-4951-9628-5DD72A19E336}" srcId="{C4B0ACA1-9BF5-4F6F-A312-EC8513C7183B}" destId="{1A851889-AE50-4013-8D4F-6CEDB03E851F}" srcOrd="4" destOrd="0" parTransId="{E617C2EC-0248-4AF5-B20B-6C1348A448A7}" sibTransId="{5C1788D3-7B06-4FE1-90B8-471C3CD89E11}"/>
    <dgm:cxn modelId="{09019139-87B4-4FF2-BFB8-F8AB60B88D83}" type="presOf" srcId="{1CCBF9FF-F30E-44BC-AC04-88C9C7B5DB9E}" destId="{8C3B6DA1-6659-4C43-ACA8-958D6BC9731A}" srcOrd="1" destOrd="1" presId="urn:microsoft.com/office/officeart/2005/8/layout/hProcess4"/>
    <dgm:cxn modelId="{86793C3A-198B-488D-A169-DE111BA4743C}" type="presOf" srcId="{FFA18964-6688-4052-BDD3-5751681482DF}" destId="{38857C02-838E-4023-AC35-130A4F9DCF30}" srcOrd="0" destOrd="0" presId="urn:microsoft.com/office/officeart/2005/8/layout/hProcess4"/>
    <dgm:cxn modelId="{96766045-03B7-44EE-9C2B-610771CC57A1}" type="presOf" srcId="{53D25F70-62DA-4457-A19F-6043D8B41715}" destId="{90106DBC-20B3-44F3-BC22-4D66F6AFC161}" srcOrd="0" destOrd="0" presId="urn:microsoft.com/office/officeart/2005/8/layout/hProcess4"/>
    <dgm:cxn modelId="{FD523A69-3EC9-48C0-A81C-F88A6F8BC173}" type="presOf" srcId="{F785BA9D-5AD9-4A65-A37F-1015CE41D822}" destId="{17C7E228-A97B-4884-91A5-104ABA007757}" srcOrd="0" destOrd="3" presId="urn:microsoft.com/office/officeart/2005/8/layout/hProcess4"/>
    <dgm:cxn modelId="{D8691A6A-4F05-4E43-AD73-D04641AFCE0E}" type="presOf" srcId="{0E32A8A3-8B30-4E92-A583-01A332DA6E59}" destId="{4417A16D-FFC6-4558-9B5D-79EDA7479E99}" srcOrd="1" destOrd="0" presId="urn:microsoft.com/office/officeart/2005/8/layout/hProcess4"/>
    <dgm:cxn modelId="{187FFE6A-2845-4938-A2E5-9FCF0D26F38C}" type="presOf" srcId="{E210A3C5-89D5-4B7C-9E65-2D10A8BDDDF7}" destId="{38857C02-838E-4023-AC35-130A4F9DCF30}" srcOrd="0" destOrd="3" presId="urn:microsoft.com/office/officeart/2005/8/layout/hProcess4"/>
    <dgm:cxn modelId="{3B112A4B-FBC6-45B2-A070-67AD5E32466E}" type="presOf" srcId="{77C93C90-FAB4-4297-82CB-B1730CFB79F9}" destId="{4417A16D-FFC6-4558-9B5D-79EDA7479E99}" srcOrd="1" destOrd="2" presId="urn:microsoft.com/office/officeart/2005/8/layout/hProcess4"/>
    <dgm:cxn modelId="{1577F96E-9513-4CA6-95D3-F4DBBE13A15B}" type="presOf" srcId="{424643AA-4565-4FB0-B5B2-D6634CFFAD65}" destId="{C6D024D8-D63F-42A4-9BB7-3FA8BD6C65B3}" srcOrd="0" destOrd="0" presId="urn:microsoft.com/office/officeart/2005/8/layout/hProcess4"/>
    <dgm:cxn modelId="{65A71C73-FE7E-4CAA-9873-749385A724F6}" srcId="{C4B0ACA1-9BF5-4F6F-A312-EC8513C7183B}" destId="{0E32A8A3-8B30-4E92-A583-01A332DA6E59}" srcOrd="0" destOrd="0" parTransId="{17FF8F80-F79E-40F5-AD4E-0945BE9E2560}" sibTransId="{7CF11042-87B7-4AFC-8A3C-AA3893CABBF7}"/>
    <dgm:cxn modelId="{F3E78A75-7A8F-4E61-8F00-36FB1439B36F}" type="presOf" srcId="{1A851889-AE50-4013-8D4F-6CEDB03E851F}" destId="{4417A16D-FFC6-4558-9B5D-79EDA7479E99}" srcOrd="1" destOrd="4" presId="urn:microsoft.com/office/officeart/2005/8/layout/hProcess4"/>
    <dgm:cxn modelId="{19ED4676-9663-4F57-9511-942B5E53580D}" type="presOf" srcId="{37496B5C-C1AC-4FB8-8FC0-DCC02B45C385}" destId="{4417A16D-FFC6-4558-9B5D-79EDA7479E99}" srcOrd="1" destOrd="1" presId="urn:microsoft.com/office/officeart/2005/8/layout/hProcess4"/>
    <dgm:cxn modelId="{BCACD456-EF4F-4769-A6BB-A106B9BC66F5}" srcId="{FC1B1C55-4E90-496A-8685-C5107665DE29}" destId="{882B050C-FDC6-489E-9419-60D0E8D0A9D0}" srcOrd="1" destOrd="0" parTransId="{436B6FC8-92B3-4346-B20D-481F53D6BC65}" sibTransId="{03352769-A2B9-48DA-9A6C-62913775852A}"/>
    <dgm:cxn modelId="{A1F2DD76-C186-47A4-8086-87960000381E}" type="presOf" srcId="{E5693288-F204-40BA-95A8-74DFFC45B227}" destId="{4C493CA1-1F93-4451-9E33-64946D253F51}" srcOrd="0" destOrd="3" presId="urn:microsoft.com/office/officeart/2005/8/layout/hProcess4"/>
    <dgm:cxn modelId="{2303537B-B9AF-4AE7-93E1-C60F77421042}" srcId="{424643AA-4565-4FB0-B5B2-D6634CFFAD65}" destId="{FFA18964-6688-4052-BDD3-5751681482DF}" srcOrd="0" destOrd="0" parTransId="{E0EF7E2C-8B31-4270-82E7-B22226130B1B}" sibTransId="{B8192733-EA42-425F-B64F-0B7E645B43B2}"/>
    <dgm:cxn modelId="{9316B77F-2CBF-4A14-B94C-95FEABD1FF1C}" type="presOf" srcId="{FC1B1C55-4E90-496A-8685-C5107665DE29}" destId="{DBACF97C-A973-4129-84C0-9E70D1C4391B}" srcOrd="0" destOrd="0" presId="urn:microsoft.com/office/officeart/2005/8/layout/hProcess4"/>
    <dgm:cxn modelId="{7864B081-043A-4DFD-B908-9509434DBD01}" type="presOf" srcId="{F785BA9D-5AD9-4A65-A37F-1015CE41D822}" destId="{4417A16D-FFC6-4558-9B5D-79EDA7479E99}" srcOrd="1" destOrd="3" presId="urn:microsoft.com/office/officeart/2005/8/layout/hProcess4"/>
    <dgm:cxn modelId="{C199BD86-FFBA-493E-B067-0E1F81F32BDA}" type="presOf" srcId="{DB8E4120-B551-4941-8588-CBCB73D1ACE7}" destId="{4C493CA1-1F93-4451-9E33-64946D253F51}" srcOrd="0" destOrd="0" presId="urn:microsoft.com/office/officeart/2005/8/layout/hProcess4"/>
    <dgm:cxn modelId="{A195BF89-56AA-4140-B62D-C9BE160A8938}" srcId="{FC1B1C55-4E90-496A-8685-C5107665DE29}" destId="{E5693288-F204-40BA-95A8-74DFFC45B227}" srcOrd="3" destOrd="0" parTransId="{76ADF022-8FAB-4EED-8760-E152AFD48601}" sibTransId="{B132D999-6753-40EC-8BEE-64019927E2C7}"/>
    <dgm:cxn modelId="{4B0B6D8A-7C75-4B14-9584-6834EA693205}" type="presOf" srcId="{CD153B9A-CC14-44B3-A635-7FCBEF345F73}" destId="{C0FFD2D2-AB0A-4C10-A63A-7854BD996C2B}" srcOrd="0" destOrd="0" presId="urn:microsoft.com/office/officeart/2005/8/layout/hProcess4"/>
    <dgm:cxn modelId="{64C0398E-FA36-475F-8350-2A668B21482C}" type="presOf" srcId="{B91FA6F5-9727-4430-8F04-B9502EEA3FD5}" destId="{38857C02-838E-4023-AC35-130A4F9DCF30}" srcOrd="0" destOrd="2" presId="urn:microsoft.com/office/officeart/2005/8/layout/hProcess4"/>
    <dgm:cxn modelId="{515DF69A-DB89-4DC1-9082-F0A30430A082}" srcId="{FC1B1C55-4E90-496A-8685-C5107665DE29}" destId="{6E0D2834-EE91-4287-B624-EFCD068FAB8D}" srcOrd="2" destOrd="0" parTransId="{0BEB35B0-E2FD-4427-9E6A-B77E65700305}" sibTransId="{A964C59B-17C6-408B-9B17-909C76A8DB3E}"/>
    <dgm:cxn modelId="{C66C08A7-2F77-40BE-BBCF-3B1DD8F27383}" srcId="{53D25F70-62DA-4457-A19F-6043D8B41715}" destId="{FC1B1C55-4E90-496A-8685-C5107665DE29}" srcOrd="0" destOrd="0" parTransId="{A6E0699F-8010-4A12-9020-4B7ACC1EFE32}" sibTransId="{CD153B9A-CC14-44B3-A635-7FCBEF345F73}"/>
    <dgm:cxn modelId="{5253EAA9-0617-4113-92F6-ED3EC9D6AE55}" type="presOf" srcId="{DB8E4120-B551-4941-8588-CBCB73D1ACE7}" destId="{47C7A9F6-DB62-4CE9-8315-67941106EDE7}" srcOrd="1" destOrd="0" presId="urn:microsoft.com/office/officeart/2005/8/layout/hProcess4"/>
    <dgm:cxn modelId="{67B270B0-53FC-4065-BE06-F7B39A9A22F2}" type="presOf" srcId="{77C93C90-FAB4-4297-82CB-B1730CFB79F9}" destId="{17C7E228-A97B-4884-91A5-104ABA007757}" srcOrd="0" destOrd="2" presId="urn:microsoft.com/office/officeart/2005/8/layout/hProcess4"/>
    <dgm:cxn modelId="{974B46B5-7999-4E1A-A8BB-2506305A7C3D}" srcId="{424643AA-4565-4FB0-B5B2-D6634CFFAD65}" destId="{E210A3C5-89D5-4B7C-9E65-2D10A8BDDDF7}" srcOrd="3" destOrd="0" parTransId="{73F635F2-1FA6-48CD-B41D-317C2724700A}" sibTransId="{F9ED114D-D557-48FF-8E35-26183EC0BF24}"/>
    <dgm:cxn modelId="{8981DEBB-C093-4221-B2FE-0C4B3B3479C7}" srcId="{424643AA-4565-4FB0-B5B2-D6634CFFAD65}" destId="{B91FA6F5-9727-4430-8F04-B9502EEA3FD5}" srcOrd="2" destOrd="0" parTransId="{6BD78001-125A-4DE6-BCB8-46886A95EE6A}" sibTransId="{D8BA7F17-DC5D-44DD-A7A1-23BF77F15291}"/>
    <dgm:cxn modelId="{32727AC6-C315-4D78-A0F5-221AECFD5F8A}" type="presOf" srcId="{882B050C-FDC6-489E-9419-60D0E8D0A9D0}" destId="{47C7A9F6-DB62-4CE9-8315-67941106EDE7}" srcOrd="1" destOrd="1" presId="urn:microsoft.com/office/officeart/2005/8/layout/hProcess4"/>
    <dgm:cxn modelId="{95DE7CCE-8281-4431-BA04-D7AA366D28CF}" srcId="{53D25F70-62DA-4457-A19F-6043D8B41715}" destId="{C4B0ACA1-9BF5-4F6F-A312-EC8513C7183B}" srcOrd="1" destOrd="0" parTransId="{BD6C4777-63B2-4337-A927-9B44CDC96D6E}" sibTransId="{B661E2F5-DA7C-4896-8CB3-F6DB96D80E17}"/>
    <dgm:cxn modelId="{D7E411CF-F64F-4C2E-9E8B-C118B6DA4D63}" srcId="{FC1B1C55-4E90-496A-8685-C5107665DE29}" destId="{065DEDCF-7A0C-4070-A39D-3536EF49BC38}" srcOrd="4" destOrd="0" parTransId="{89B61C07-A907-45E7-91BC-84F44CECA47B}" sibTransId="{0483B53D-56AC-4EDC-BEC0-3CACD468EDF1}"/>
    <dgm:cxn modelId="{22C533CF-4F3A-4E69-955F-956142156984}" type="presOf" srcId="{065DEDCF-7A0C-4070-A39D-3536EF49BC38}" destId="{47C7A9F6-DB62-4CE9-8315-67941106EDE7}" srcOrd="1" destOrd="4" presId="urn:microsoft.com/office/officeart/2005/8/layout/hProcess4"/>
    <dgm:cxn modelId="{B037E0CF-DBF5-4578-99B3-B24AACCAB596}" srcId="{C4B0ACA1-9BF5-4F6F-A312-EC8513C7183B}" destId="{37496B5C-C1AC-4FB8-8FC0-DCC02B45C385}" srcOrd="1" destOrd="0" parTransId="{8976CCCB-AEA4-4E06-8027-6BAE23364BC3}" sibTransId="{1AA2851E-4328-433D-9301-7E02029F6B92}"/>
    <dgm:cxn modelId="{746EA0D0-16EC-4A68-871D-9552A99A8D76}" type="presOf" srcId="{C4B0ACA1-9BF5-4F6F-A312-EC8513C7183B}" destId="{090E82AF-9794-4218-A6AD-2D3F9C78A1D0}" srcOrd="0" destOrd="0" presId="urn:microsoft.com/office/officeart/2005/8/layout/hProcess4"/>
    <dgm:cxn modelId="{96D433D1-E8D5-4FFD-87DA-C28BE3065D7E}" type="presOf" srcId="{B91FA6F5-9727-4430-8F04-B9502EEA3FD5}" destId="{8C3B6DA1-6659-4C43-ACA8-958D6BC9731A}" srcOrd="1" destOrd="2" presId="urn:microsoft.com/office/officeart/2005/8/layout/hProcess4"/>
    <dgm:cxn modelId="{106EC6D4-E0D6-4FB6-9DE8-4FDFF24596E0}" type="presOf" srcId="{1CCBF9FF-F30E-44BC-AC04-88C9C7B5DB9E}" destId="{38857C02-838E-4023-AC35-130A4F9DCF30}" srcOrd="0" destOrd="1" presId="urn:microsoft.com/office/officeart/2005/8/layout/hProcess4"/>
    <dgm:cxn modelId="{56755CDB-9618-4A62-B975-8CBDEAA079A2}" type="presOf" srcId="{B661E2F5-DA7C-4896-8CB3-F6DB96D80E17}" destId="{53733E9F-269D-4D74-835A-5FC2D8D97711}" srcOrd="0" destOrd="0" presId="urn:microsoft.com/office/officeart/2005/8/layout/hProcess4"/>
    <dgm:cxn modelId="{D52B6FE2-22CD-414D-BD5F-488AB963CC4A}" type="presOf" srcId="{0E32A8A3-8B30-4E92-A583-01A332DA6E59}" destId="{17C7E228-A97B-4884-91A5-104ABA007757}" srcOrd="0" destOrd="0" presId="urn:microsoft.com/office/officeart/2005/8/layout/hProcess4"/>
    <dgm:cxn modelId="{938AECE3-12BD-44A7-B78D-B3EFDC7D0925}" type="presOf" srcId="{6E0D2834-EE91-4287-B624-EFCD068FAB8D}" destId="{47C7A9F6-DB62-4CE9-8315-67941106EDE7}" srcOrd="1" destOrd="2" presId="urn:microsoft.com/office/officeart/2005/8/layout/hProcess4"/>
    <dgm:cxn modelId="{634278E5-A631-49B4-B0E5-1232911C6893}" type="presOf" srcId="{6E0D2834-EE91-4287-B624-EFCD068FAB8D}" destId="{4C493CA1-1F93-4451-9E33-64946D253F51}" srcOrd="0" destOrd="2" presId="urn:microsoft.com/office/officeart/2005/8/layout/hProcess4"/>
    <dgm:cxn modelId="{305985EB-A3F1-4893-9323-6366A9342B5C}" srcId="{53D25F70-62DA-4457-A19F-6043D8B41715}" destId="{424643AA-4565-4FB0-B5B2-D6634CFFAD65}" srcOrd="2" destOrd="0" parTransId="{3D2FEF18-5591-4D70-9E1B-E429E0245600}" sibTransId="{0B51B059-5191-4427-B56D-EF896D89939F}"/>
    <dgm:cxn modelId="{62A0EAEC-4C3F-4D10-93DC-A60F9441BFF5}" type="presOf" srcId="{FFA18964-6688-4052-BDD3-5751681482DF}" destId="{8C3B6DA1-6659-4C43-ACA8-958D6BC9731A}" srcOrd="1" destOrd="0" presId="urn:microsoft.com/office/officeart/2005/8/layout/hProcess4"/>
    <dgm:cxn modelId="{2A6AE3FC-841D-4947-935D-759BA3CFE9E6}" type="presOf" srcId="{37496B5C-C1AC-4FB8-8FC0-DCC02B45C385}" destId="{17C7E228-A97B-4884-91A5-104ABA007757}" srcOrd="0" destOrd="1" presId="urn:microsoft.com/office/officeart/2005/8/layout/hProcess4"/>
    <dgm:cxn modelId="{6A3B0FFE-2078-4AA3-8B6B-E735D8DF521C}" type="presOf" srcId="{065DEDCF-7A0C-4070-A39D-3536EF49BC38}" destId="{4C493CA1-1F93-4451-9E33-64946D253F51}" srcOrd="0" destOrd="4" presId="urn:microsoft.com/office/officeart/2005/8/layout/hProcess4"/>
    <dgm:cxn modelId="{E4298BDF-3FCD-41AC-BB04-FD6AEDEEFD78}" type="presParOf" srcId="{90106DBC-20B3-44F3-BC22-4D66F6AFC161}" destId="{E2DE95B3-9B07-4FCA-BA32-18A836FBAA57}" srcOrd="0" destOrd="0" presId="urn:microsoft.com/office/officeart/2005/8/layout/hProcess4"/>
    <dgm:cxn modelId="{1A7A4195-D81D-41F5-9BD1-7649605C3674}" type="presParOf" srcId="{90106DBC-20B3-44F3-BC22-4D66F6AFC161}" destId="{DB51D12F-F4F7-4654-9516-546ADAE66876}" srcOrd="1" destOrd="0" presId="urn:microsoft.com/office/officeart/2005/8/layout/hProcess4"/>
    <dgm:cxn modelId="{E1AE6AE2-BB80-443D-8A79-DD03927125A8}" type="presParOf" srcId="{90106DBC-20B3-44F3-BC22-4D66F6AFC161}" destId="{880501E9-9294-4896-944E-C51DDC3BADF9}" srcOrd="2" destOrd="0" presId="urn:microsoft.com/office/officeart/2005/8/layout/hProcess4"/>
    <dgm:cxn modelId="{93A5B1D0-C132-480C-B5B6-3D6B321D8CF7}" type="presParOf" srcId="{880501E9-9294-4896-944E-C51DDC3BADF9}" destId="{9D2A1FC6-7160-46E5-BB13-AC1431D0DB92}" srcOrd="0" destOrd="0" presId="urn:microsoft.com/office/officeart/2005/8/layout/hProcess4"/>
    <dgm:cxn modelId="{5129B40C-8EC7-475E-9F19-65A4E858B2B4}" type="presParOf" srcId="{9D2A1FC6-7160-46E5-BB13-AC1431D0DB92}" destId="{64FACFA3-1D3E-428E-AD33-D27B57E33CB0}" srcOrd="0" destOrd="0" presId="urn:microsoft.com/office/officeart/2005/8/layout/hProcess4"/>
    <dgm:cxn modelId="{2F524E49-9166-4B16-BB8D-1EA3160D9CB0}" type="presParOf" srcId="{9D2A1FC6-7160-46E5-BB13-AC1431D0DB92}" destId="{4C493CA1-1F93-4451-9E33-64946D253F51}" srcOrd="1" destOrd="0" presId="urn:microsoft.com/office/officeart/2005/8/layout/hProcess4"/>
    <dgm:cxn modelId="{04FE83C9-F57F-4F91-A7A4-AC8E194D69FC}" type="presParOf" srcId="{9D2A1FC6-7160-46E5-BB13-AC1431D0DB92}" destId="{47C7A9F6-DB62-4CE9-8315-67941106EDE7}" srcOrd="2" destOrd="0" presId="urn:microsoft.com/office/officeart/2005/8/layout/hProcess4"/>
    <dgm:cxn modelId="{1A42AAB6-ACD7-4E2E-BCEF-C2977408CE4E}" type="presParOf" srcId="{9D2A1FC6-7160-46E5-BB13-AC1431D0DB92}" destId="{DBACF97C-A973-4129-84C0-9E70D1C4391B}" srcOrd="3" destOrd="0" presId="urn:microsoft.com/office/officeart/2005/8/layout/hProcess4"/>
    <dgm:cxn modelId="{7C6C8AC4-8FDE-49A9-B71B-13CD88767356}" type="presParOf" srcId="{9D2A1FC6-7160-46E5-BB13-AC1431D0DB92}" destId="{52A86A59-EEB9-4021-B4DF-4D5BB3768D32}" srcOrd="4" destOrd="0" presId="urn:microsoft.com/office/officeart/2005/8/layout/hProcess4"/>
    <dgm:cxn modelId="{3AA5A05D-01A3-44A3-A860-08927D058E8D}" type="presParOf" srcId="{880501E9-9294-4896-944E-C51DDC3BADF9}" destId="{C0FFD2D2-AB0A-4C10-A63A-7854BD996C2B}" srcOrd="1" destOrd="0" presId="urn:microsoft.com/office/officeart/2005/8/layout/hProcess4"/>
    <dgm:cxn modelId="{E20A9BF5-A767-4731-94D4-F306C957C60B}" type="presParOf" srcId="{880501E9-9294-4896-944E-C51DDC3BADF9}" destId="{4112599D-556A-4692-A609-5F7AC0742444}" srcOrd="2" destOrd="0" presId="urn:microsoft.com/office/officeart/2005/8/layout/hProcess4"/>
    <dgm:cxn modelId="{8994E36E-B76C-404D-9C0F-F3DA8CF23603}" type="presParOf" srcId="{4112599D-556A-4692-A609-5F7AC0742444}" destId="{D9FF05A8-B5A3-4CA7-8006-DD734FB34788}" srcOrd="0" destOrd="0" presId="urn:microsoft.com/office/officeart/2005/8/layout/hProcess4"/>
    <dgm:cxn modelId="{E928AC7F-F7E7-44A9-941A-E6F20858EFA8}" type="presParOf" srcId="{4112599D-556A-4692-A609-5F7AC0742444}" destId="{17C7E228-A97B-4884-91A5-104ABA007757}" srcOrd="1" destOrd="0" presId="urn:microsoft.com/office/officeart/2005/8/layout/hProcess4"/>
    <dgm:cxn modelId="{E85FAB68-27C4-4193-99D9-F1220EB66151}" type="presParOf" srcId="{4112599D-556A-4692-A609-5F7AC0742444}" destId="{4417A16D-FFC6-4558-9B5D-79EDA7479E99}" srcOrd="2" destOrd="0" presId="urn:microsoft.com/office/officeart/2005/8/layout/hProcess4"/>
    <dgm:cxn modelId="{126D5116-FA2D-459C-A52D-EDD760287C49}" type="presParOf" srcId="{4112599D-556A-4692-A609-5F7AC0742444}" destId="{090E82AF-9794-4218-A6AD-2D3F9C78A1D0}" srcOrd="3" destOrd="0" presId="urn:microsoft.com/office/officeart/2005/8/layout/hProcess4"/>
    <dgm:cxn modelId="{676BE5EB-9482-4482-80D8-F6C0D3914169}" type="presParOf" srcId="{4112599D-556A-4692-A609-5F7AC0742444}" destId="{5B072FD6-1436-4B09-99B7-2636A8861775}" srcOrd="4" destOrd="0" presId="urn:microsoft.com/office/officeart/2005/8/layout/hProcess4"/>
    <dgm:cxn modelId="{CDB35CCC-DEB9-4292-AAC4-C1E62FBB1B62}" type="presParOf" srcId="{880501E9-9294-4896-944E-C51DDC3BADF9}" destId="{53733E9F-269D-4D74-835A-5FC2D8D97711}" srcOrd="3" destOrd="0" presId="urn:microsoft.com/office/officeart/2005/8/layout/hProcess4"/>
    <dgm:cxn modelId="{A9872775-C571-4CDD-B0C4-3322626F6328}" type="presParOf" srcId="{880501E9-9294-4896-944E-C51DDC3BADF9}" destId="{6DC00364-E096-4438-BD58-AF29EFC35194}" srcOrd="4" destOrd="0" presId="urn:microsoft.com/office/officeart/2005/8/layout/hProcess4"/>
    <dgm:cxn modelId="{E3076BE2-131E-47A0-BDAE-2BDB28156280}" type="presParOf" srcId="{6DC00364-E096-4438-BD58-AF29EFC35194}" destId="{00D4CA18-9D9D-4266-96DD-6B73C604F885}" srcOrd="0" destOrd="0" presId="urn:microsoft.com/office/officeart/2005/8/layout/hProcess4"/>
    <dgm:cxn modelId="{309DC8AF-9744-44FB-B991-FE549D9F6A52}" type="presParOf" srcId="{6DC00364-E096-4438-BD58-AF29EFC35194}" destId="{38857C02-838E-4023-AC35-130A4F9DCF30}" srcOrd="1" destOrd="0" presId="urn:microsoft.com/office/officeart/2005/8/layout/hProcess4"/>
    <dgm:cxn modelId="{2A99733D-C775-4120-A94E-CD2876F752B0}" type="presParOf" srcId="{6DC00364-E096-4438-BD58-AF29EFC35194}" destId="{8C3B6DA1-6659-4C43-ACA8-958D6BC9731A}" srcOrd="2" destOrd="0" presId="urn:microsoft.com/office/officeart/2005/8/layout/hProcess4"/>
    <dgm:cxn modelId="{33E3AAED-0112-4ED7-AC16-89E3825E8C28}" type="presParOf" srcId="{6DC00364-E096-4438-BD58-AF29EFC35194}" destId="{C6D024D8-D63F-42A4-9BB7-3FA8BD6C65B3}" srcOrd="3" destOrd="0" presId="urn:microsoft.com/office/officeart/2005/8/layout/hProcess4"/>
    <dgm:cxn modelId="{D5B5688B-561C-4ACD-9051-3581BCFBC1C5}" type="presParOf" srcId="{6DC00364-E096-4438-BD58-AF29EFC35194}" destId="{75DD8680-6662-4383-B96C-232380C206A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0856E2-E37C-4A78-9D1E-96504E9B5C1B}"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00BA44DD-40B7-44BB-9478-D6E3DD44877D}">
      <dgm:prSet/>
      <dgm:spPr/>
      <dgm:t>
        <a:bodyPr/>
        <a:lstStyle/>
        <a:p>
          <a:r>
            <a:rPr lang="en-US"/>
            <a:t>Access to Capital</a:t>
          </a:r>
        </a:p>
      </dgm:t>
    </dgm:pt>
    <dgm:pt modelId="{18DB1222-9341-4F74-9398-5CBCDB5F83F4}" type="parTrans" cxnId="{C93CBFD0-22BE-45E0-91E7-751D7587D8F5}">
      <dgm:prSet/>
      <dgm:spPr/>
      <dgm:t>
        <a:bodyPr/>
        <a:lstStyle/>
        <a:p>
          <a:endParaRPr lang="en-US"/>
        </a:p>
      </dgm:t>
    </dgm:pt>
    <dgm:pt modelId="{E47B4720-17BB-4751-89CF-B8462D8D0F23}" type="sibTrans" cxnId="{C93CBFD0-22BE-45E0-91E7-751D7587D8F5}">
      <dgm:prSet/>
      <dgm:spPr/>
      <dgm:t>
        <a:bodyPr/>
        <a:lstStyle/>
        <a:p>
          <a:endParaRPr lang="en-US"/>
        </a:p>
      </dgm:t>
    </dgm:pt>
    <dgm:pt modelId="{5D3D58F2-01B7-45C8-A327-40BC360EB3E6}">
      <dgm:prSet/>
      <dgm:spPr/>
      <dgm:t>
        <a:bodyPr/>
        <a:lstStyle/>
        <a:p>
          <a:r>
            <a:rPr lang="en-US"/>
            <a:t>Limited savings</a:t>
          </a:r>
        </a:p>
      </dgm:t>
    </dgm:pt>
    <dgm:pt modelId="{775C38C2-77BD-4945-A91B-C35D528F05AB}" type="parTrans" cxnId="{6EF3CA92-0E1F-420F-8C87-B09EF028D6B2}">
      <dgm:prSet/>
      <dgm:spPr/>
      <dgm:t>
        <a:bodyPr/>
        <a:lstStyle/>
        <a:p>
          <a:endParaRPr lang="en-US"/>
        </a:p>
      </dgm:t>
    </dgm:pt>
    <dgm:pt modelId="{78A8D6B2-366E-4E57-8A11-5E52E9EE44C8}" type="sibTrans" cxnId="{6EF3CA92-0E1F-420F-8C87-B09EF028D6B2}">
      <dgm:prSet/>
      <dgm:spPr/>
      <dgm:t>
        <a:bodyPr/>
        <a:lstStyle/>
        <a:p>
          <a:endParaRPr lang="en-US"/>
        </a:p>
      </dgm:t>
    </dgm:pt>
    <dgm:pt modelId="{5078D90F-CBD3-4FFB-94E4-DCAB96BED297}">
      <dgm:prSet/>
      <dgm:spPr/>
      <dgm:t>
        <a:bodyPr/>
        <a:lstStyle/>
        <a:p>
          <a:r>
            <a:rPr lang="en-US" dirty="0"/>
            <a:t>Land holdings difficult to monetize as ownership either  not  defined or held by several family members.</a:t>
          </a:r>
        </a:p>
      </dgm:t>
    </dgm:pt>
    <dgm:pt modelId="{77CCB862-D5FF-4E8B-BAFF-3A6B71AE825E}" type="parTrans" cxnId="{433AAFEC-5912-4E63-A6A2-290F938A30FD}">
      <dgm:prSet/>
      <dgm:spPr/>
      <dgm:t>
        <a:bodyPr/>
        <a:lstStyle/>
        <a:p>
          <a:endParaRPr lang="en-US"/>
        </a:p>
      </dgm:t>
    </dgm:pt>
    <dgm:pt modelId="{8207A390-93E2-4ADB-8958-2E76F2622855}" type="sibTrans" cxnId="{433AAFEC-5912-4E63-A6A2-290F938A30FD}">
      <dgm:prSet/>
      <dgm:spPr/>
      <dgm:t>
        <a:bodyPr/>
        <a:lstStyle/>
        <a:p>
          <a:endParaRPr lang="en-US"/>
        </a:p>
      </dgm:t>
    </dgm:pt>
    <dgm:pt modelId="{B563A778-5B27-451B-82EC-77312198E78A}">
      <dgm:prSet/>
      <dgm:spPr/>
      <dgm:t>
        <a:bodyPr/>
        <a:lstStyle/>
        <a:p>
          <a:r>
            <a:rPr lang="en-US"/>
            <a:t>Higher costs of borrowing. </a:t>
          </a:r>
        </a:p>
      </dgm:t>
    </dgm:pt>
    <dgm:pt modelId="{37E56558-BB01-4758-BDDB-EB1181C35054}" type="parTrans" cxnId="{CA470978-CC7E-4B5A-9C92-4DA60AFA95B6}">
      <dgm:prSet/>
      <dgm:spPr/>
      <dgm:t>
        <a:bodyPr/>
        <a:lstStyle/>
        <a:p>
          <a:endParaRPr lang="en-US"/>
        </a:p>
      </dgm:t>
    </dgm:pt>
    <dgm:pt modelId="{9E9811F7-B887-4E38-877E-5F9003E2447E}" type="sibTrans" cxnId="{CA470978-CC7E-4B5A-9C92-4DA60AFA95B6}">
      <dgm:prSet/>
      <dgm:spPr/>
      <dgm:t>
        <a:bodyPr/>
        <a:lstStyle/>
        <a:p>
          <a:endParaRPr lang="en-US"/>
        </a:p>
      </dgm:t>
    </dgm:pt>
    <dgm:pt modelId="{46E7FFAF-FAF2-4641-A8DA-BCE5335FD735}">
      <dgm:prSet/>
      <dgm:spPr/>
      <dgm:t>
        <a:bodyPr/>
        <a:lstStyle/>
        <a:p>
          <a:r>
            <a:rPr lang="en-US" dirty="0"/>
            <a:t>Little or no history of business management </a:t>
          </a:r>
        </a:p>
      </dgm:t>
    </dgm:pt>
    <dgm:pt modelId="{009A2AFA-4258-4953-843C-87AA9ED4043E}" type="parTrans" cxnId="{581DB627-8D08-4E71-8B36-D1135963DFE4}">
      <dgm:prSet/>
      <dgm:spPr/>
      <dgm:t>
        <a:bodyPr/>
        <a:lstStyle/>
        <a:p>
          <a:endParaRPr lang="en-US"/>
        </a:p>
      </dgm:t>
    </dgm:pt>
    <dgm:pt modelId="{FD6FBC1F-7449-4A57-BA07-F9CE5690ADD8}" type="sibTrans" cxnId="{581DB627-8D08-4E71-8B36-D1135963DFE4}">
      <dgm:prSet/>
      <dgm:spPr/>
      <dgm:t>
        <a:bodyPr/>
        <a:lstStyle/>
        <a:p>
          <a:endParaRPr lang="en-US"/>
        </a:p>
      </dgm:t>
    </dgm:pt>
    <dgm:pt modelId="{1D4E1224-9FD7-4E03-B87A-8D780C3B4E55}">
      <dgm:prSet/>
      <dgm:spPr/>
      <dgm:t>
        <a:bodyPr/>
        <a:lstStyle/>
        <a:p>
          <a:r>
            <a:rPr lang="en-US" dirty="0"/>
            <a:t>Education not fit-for-purpose in the commercial world.</a:t>
          </a:r>
        </a:p>
      </dgm:t>
    </dgm:pt>
    <dgm:pt modelId="{AFD25244-99A4-4F9A-AA65-0D200EA9B9B6}" type="parTrans" cxnId="{97C5DFD5-B393-4556-98EC-93EA6113C0CC}">
      <dgm:prSet/>
      <dgm:spPr/>
      <dgm:t>
        <a:bodyPr/>
        <a:lstStyle/>
        <a:p>
          <a:endParaRPr lang="en-US"/>
        </a:p>
      </dgm:t>
    </dgm:pt>
    <dgm:pt modelId="{3DDEF123-E8AC-4E7C-B654-044F145332D5}" type="sibTrans" cxnId="{97C5DFD5-B393-4556-98EC-93EA6113C0CC}">
      <dgm:prSet/>
      <dgm:spPr/>
      <dgm:t>
        <a:bodyPr/>
        <a:lstStyle/>
        <a:p>
          <a:endParaRPr lang="en-US"/>
        </a:p>
      </dgm:t>
    </dgm:pt>
    <dgm:pt modelId="{E4C313D6-8D3F-44EE-B4C4-D2ACC1AC54F1}">
      <dgm:prSet/>
      <dgm:spPr/>
      <dgm:t>
        <a:bodyPr/>
        <a:lstStyle/>
        <a:p>
          <a:r>
            <a:rPr lang="en-US"/>
            <a:t>Limited examples of success in the African community.</a:t>
          </a:r>
        </a:p>
      </dgm:t>
    </dgm:pt>
    <dgm:pt modelId="{5E38C13A-6621-4586-9D91-52BB0856ABF6}" type="parTrans" cxnId="{D8615564-CBF7-43EB-A55E-73BF1794519F}">
      <dgm:prSet/>
      <dgm:spPr/>
      <dgm:t>
        <a:bodyPr/>
        <a:lstStyle/>
        <a:p>
          <a:endParaRPr lang="en-US"/>
        </a:p>
      </dgm:t>
    </dgm:pt>
    <dgm:pt modelId="{6211C3C6-B22F-4B49-AFE9-F7561ECDECEF}" type="sibTrans" cxnId="{D8615564-CBF7-43EB-A55E-73BF1794519F}">
      <dgm:prSet/>
      <dgm:spPr/>
      <dgm:t>
        <a:bodyPr/>
        <a:lstStyle/>
        <a:p>
          <a:endParaRPr lang="en-US"/>
        </a:p>
      </dgm:t>
    </dgm:pt>
    <dgm:pt modelId="{C54F748C-B935-4B94-AB88-0207E36709AB}" type="pres">
      <dgm:prSet presAssocID="{660856E2-E37C-4A78-9D1E-96504E9B5C1B}" presName="diagram" presStyleCnt="0">
        <dgm:presLayoutVars>
          <dgm:dir/>
          <dgm:resizeHandles val="exact"/>
        </dgm:presLayoutVars>
      </dgm:prSet>
      <dgm:spPr/>
    </dgm:pt>
    <dgm:pt modelId="{35AF8D73-9309-4C6C-A0AA-95B67690BD10}" type="pres">
      <dgm:prSet presAssocID="{00BA44DD-40B7-44BB-9478-D6E3DD44877D}" presName="node" presStyleLbl="node1" presStyleIdx="0" presStyleCnt="7">
        <dgm:presLayoutVars>
          <dgm:bulletEnabled val="1"/>
        </dgm:presLayoutVars>
      </dgm:prSet>
      <dgm:spPr/>
    </dgm:pt>
    <dgm:pt modelId="{132CC757-AE65-49CD-978A-1D7D3DDA6B07}" type="pres">
      <dgm:prSet presAssocID="{E47B4720-17BB-4751-89CF-B8462D8D0F23}" presName="sibTrans" presStyleCnt="0"/>
      <dgm:spPr/>
    </dgm:pt>
    <dgm:pt modelId="{2A6352B6-6F5E-40E7-97BC-6D96138C2A74}" type="pres">
      <dgm:prSet presAssocID="{5D3D58F2-01B7-45C8-A327-40BC360EB3E6}" presName="node" presStyleLbl="node1" presStyleIdx="1" presStyleCnt="7">
        <dgm:presLayoutVars>
          <dgm:bulletEnabled val="1"/>
        </dgm:presLayoutVars>
      </dgm:prSet>
      <dgm:spPr/>
    </dgm:pt>
    <dgm:pt modelId="{2125D434-AFC3-4A0E-A35C-7C1AFCF438ED}" type="pres">
      <dgm:prSet presAssocID="{78A8D6B2-366E-4E57-8A11-5E52E9EE44C8}" presName="sibTrans" presStyleCnt="0"/>
      <dgm:spPr/>
    </dgm:pt>
    <dgm:pt modelId="{ED9098FD-2FF4-41AF-9564-E5ACAC43FAA9}" type="pres">
      <dgm:prSet presAssocID="{5078D90F-CBD3-4FFB-94E4-DCAB96BED297}" presName="node" presStyleLbl="node1" presStyleIdx="2" presStyleCnt="7">
        <dgm:presLayoutVars>
          <dgm:bulletEnabled val="1"/>
        </dgm:presLayoutVars>
      </dgm:prSet>
      <dgm:spPr/>
    </dgm:pt>
    <dgm:pt modelId="{23C472F2-92D1-4695-8F67-D4ED60D63FD2}" type="pres">
      <dgm:prSet presAssocID="{8207A390-93E2-4ADB-8958-2E76F2622855}" presName="sibTrans" presStyleCnt="0"/>
      <dgm:spPr/>
    </dgm:pt>
    <dgm:pt modelId="{EA9CFEE9-7F99-40B3-A028-9D57E8FEC144}" type="pres">
      <dgm:prSet presAssocID="{B563A778-5B27-451B-82EC-77312198E78A}" presName="node" presStyleLbl="node1" presStyleIdx="3" presStyleCnt="7">
        <dgm:presLayoutVars>
          <dgm:bulletEnabled val="1"/>
        </dgm:presLayoutVars>
      </dgm:prSet>
      <dgm:spPr/>
    </dgm:pt>
    <dgm:pt modelId="{4BAB02C7-00C7-46D4-AB9D-C0DADDC6D9DD}" type="pres">
      <dgm:prSet presAssocID="{9E9811F7-B887-4E38-877E-5F9003E2447E}" presName="sibTrans" presStyleCnt="0"/>
      <dgm:spPr/>
    </dgm:pt>
    <dgm:pt modelId="{E54EA583-DBB3-4BEC-BAA7-E6D62E7E34B5}" type="pres">
      <dgm:prSet presAssocID="{46E7FFAF-FAF2-4641-A8DA-BCE5335FD735}" presName="node" presStyleLbl="node1" presStyleIdx="4" presStyleCnt="7">
        <dgm:presLayoutVars>
          <dgm:bulletEnabled val="1"/>
        </dgm:presLayoutVars>
      </dgm:prSet>
      <dgm:spPr/>
    </dgm:pt>
    <dgm:pt modelId="{1CE4B99A-31A5-4250-B9E4-97DE05CDD9EF}" type="pres">
      <dgm:prSet presAssocID="{FD6FBC1F-7449-4A57-BA07-F9CE5690ADD8}" presName="sibTrans" presStyleCnt="0"/>
      <dgm:spPr/>
    </dgm:pt>
    <dgm:pt modelId="{0BCB90ED-B60F-4105-9E1C-5E3272D5C974}" type="pres">
      <dgm:prSet presAssocID="{1D4E1224-9FD7-4E03-B87A-8D780C3B4E55}" presName="node" presStyleLbl="node1" presStyleIdx="5" presStyleCnt="7">
        <dgm:presLayoutVars>
          <dgm:bulletEnabled val="1"/>
        </dgm:presLayoutVars>
      </dgm:prSet>
      <dgm:spPr/>
    </dgm:pt>
    <dgm:pt modelId="{D8F30218-AD40-48EB-B071-AD064DA62C1B}" type="pres">
      <dgm:prSet presAssocID="{3DDEF123-E8AC-4E7C-B654-044F145332D5}" presName="sibTrans" presStyleCnt="0"/>
      <dgm:spPr/>
    </dgm:pt>
    <dgm:pt modelId="{4867CB31-4DC9-4E07-97B1-9C1AF7C07B09}" type="pres">
      <dgm:prSet presAssocID="{E4C313D6-8D3F-44EE-B4C4-D2ACC1AC54F1}" presName="node" presStyleLbl="node1" presStyleIdx="6" presStyleCnt="7">
        <dgm:presLayoutVars>
          <dgm:bulletEnabled val="1"/>
        </dgm:presLayoutVars>
      </dgm:prSet>
      <dgm:spPr/>
    </dgm:pt>
  </dgm:ptLst>
  <dgm:cxnLst>
    <dgm:cxn modelId="{B6FCAA0B-6323-4D1D-9468-8BE86190B6C5}" type="presOf" srcId="{46E7FFAF-FAF2-4641-A8DA-BCE5335FD735}" destId="{E54EA583-DBB3-4BEC-BAA7-E6D62E7E34B5}" srcOrd="0" destOrd="0" presId="urn:microsoft.com/office/officeart/2005/8/layout/default"/>
    <dgm:cxn modelId="{8656D710-C5BF-4CA1-9D74-9D8128003250}" type="presOf" srcId="{1D4E1224-9FD7-4E03-B87A-8D780C3B4E55}" destId="{0BCB90ED-B60F-4105-9E1C-5E3272D5C974}" srcOrd="0" destOrd="0" presId="urn:microsoft.com/office/officeart/2005/8/layout/default"/>
    <dgm:cxn modelId="{6AAF5A13-EE76-40BE-994D-80FF5808C853}" type="presOf" srcId="{660856E2-E37C-4A78-9D1E-96504E9B5C1B}" destId="{C54F748C-B935-4B94-AB88-0207E36709AB}" srcOrd="0" destOrd="0" presId="urn:microsoft.com/office/officeart/2005/8/layout/default"/>
    <dgm:cxn modelId="{581DB627-8D08-4E71-8B36-D1135963DFE4}" srcId="{660856E2-E37C-4A78-9D1E-96504E9B5C1B}" destId="{46E7FFAF-FAF2-4641-A8DA-BCE5335FD735}" srcOrd="4" destOrd="0" parTransId="{009A2AFA-4258-4953-843C-87AA9ED4043E}" sibTransId="{FD6FBC1F-7449-4A57-BA07-F9CE5690ADD8}"/>
    <dgm:cxn modelId="{D8615564-CBF7-43EB-A55E-73BF1794519F}" srcId="{660856E2-E37C-4A78-9D1E-96504E9B5C1B}" destId="{E4C313D6-8D3F-44EE-B4C4-D2ACC1AC54F1}" srcOrd="6" destOrd="0" parTransId="{5E38C13A-6621-4586-9D91-52BB0856ABF6}" sibTransId="{6211C3C6-B22F-4B49-AFE9-F7561ECDECEF}"/>
    <dgm:cxn modelId="{F412A070-A9B3-41A3-9682-CFCD69813DFF}" type="presOf" srcId="{5078D90F-CBD3-4FFB-94E4-DCAB96BED297}" destId="{ED9098FD-2FF4-41AF-9564-E5ACAC43FAA9}" srcOrd="0" destOrd="0" presId="urn:microsoft.com/office/officeart/2005/8/layout/default"/>
    <dgm:cxn modelId="{CA470978-CC7E-4B5A-9C92-4DA60AFA95B6}" srcId="{660856E2-E37C-4A78-9D1E-96504E9B5C1B}" destId="{B563A778-5B27-451B-82EC-77312198E78A}" srcOrd="3" destOrd="0" parTransId="{37E56558-BB01-4758-BDDB-EB1181C35054}" sibTransId="{9E9811F7-B887-4E38-877E-5F9003E2447E}"/>
    <dgm:cxn modelId="{6EF3CA92-0E1F-420F-8C87-B09EF028D6B2}" srcId="{660856E2-E37C-4A78-9D1E-96504E9B5C1B}" destId="{5D3D58F2-01B7-45C8-A327-40BC360EB3E6}" srcOrd="1" destOrd="0" parTransId="{775C38C2-77BD-4945-A91B-C35D528F05AB}" sibTransId="{78A8D6B2-366E-4E57-8A11-5E52E9EE44C8}"/>
    <dgm:cxn modelId="{02DB5F9E-16DB-45E4-9255-CD71C6F6DCFC}" type="presOf" srcId="{00BA44DD-40B7-44BB-9478-D6E3DD44877D}" destId="{35AF8D73-9309-4C6C-A0AA-95B67690BD10}" srcOrd="0" destOrd="0" presId="urn:microsoft.com/office/officeart/2005/8/layout/default"/>
    <dgm:cxn modelId="{F1D0FAB6-0F61-4A77-BFD3-9DAADD27E641}" type="presOf" srcId="{5D3D58F2-01B7-45C8-A327-40BC360EB3E6}" destId="{2A6352B6-6F5E-40E7-97BC-6D96138C2A74}" srcOrd="0" destOrd="0" presId="urn:microsoft.com/office/officeart/2005/8/layout/default"/>
    <dgm:cxn modelId="{C93CBFD0-22BE-45E0-91E7-751D7587D8F5}" srcId="{660856E2-E37C-4A78-9D1E-96504E9B5C1B}" destId="{00BA44DD-40B7-44BB-9478-D6E3DD44877D}" srcOrd="0" destOrd="0" parTransId="{18DB1222-9341-4F74-9398-5CBCDB5F83F4}" sibTransId="{E47B4720-17BB-4751-89CF-B8462D8D0F23}"/>
    <dgm:cxn modelId="{97C5DFD5-B393-4556-98EC-93EA6113C0CC}" srcId="{660856E2-E37C-4A78-9D1E-96504E9B5C1B}" destId="{1D4E1224-9FD7-4E03-B87A-8D780C3B4E55}" srcOrd="5" destOrd="0" parTransId="{AFD25244-99A4-4F9A-AA65-0D200EA9B9B6}" sibTransId="{3DDEF123-E8AC-4E7C-B654-044F145332D5}"/>
    <dgm:cxn modelId="{433AAFEC-5912-4E63-A6A2-290F938A30FD}" srcId="{660856E2-E37C-4A78-9D1E-96504E9B5C1B}" destId="{5078D90F-CBD3-4FFB-94E4-DCAB96BED297}" srcOrd="2" destOrd="0" parTransId="{77CCB862-D5FF-4E8B-BAFF-3A6B71AE825E}" sibTransId="{8207A390-93E2-4ADB-8958-2E76F2622855}"/>
    <dgm:cxn modelId="{F35682F6-6E51-4E4A-9FCC-AB0235C32248}" type="presOf" srcId="{E4C313D6-8D3F-44EE-B4C4-D2ACC1AC54F1}" destId="{4867CB31-4DC9-4E07-97B1-9C1AF7C07B09}" srcOrd="0" destOrd="0" presId="urn:microsoft.com/office/officeart/2005/8/layout/default"/>
    <dgm:cxn modelId="{FA68FCFA-37A1-4D9B-A2A1-430D257F867A}" type="presOf" srcId="{B563A778-5B27-451B-82EC-77312198E78A}" destId="{EA9CFEE9-7F99-40B3-A028-9D57E8FEC144}" srcOrd="0" destOrd="0" presId="urn:microsoft.com/office/officeart/2005/8/layout/default"/>
    <dgm:cxn modelId="{3487BFAE-6647-4F15-801F-6F51279375EE}" type="presParOf" srcId="{C54F748C-B935-4B94-AB88-0207E36709AB}" destId="{35AF8D73-9309-4C6C-A0AA-95B67690BD10}" srcOrd="0" destOrd="0" presId="urn:microsoft.com/office/officeart/2005/8/layout/default"/>
    <dgm:cxn modelId="{A4153BF8-8E2E-46A5-B2C0-3164EA3FF8D3}" type="presParOf" srcId="{C54F748C-B935-4B94-AB88-0207E36709AB}" destId="{132CC757-AE65-49CD-978A-1D7D3DDA6B07}" srcOrd="1" destOrd="0" presId="urn:microsoft.com/office/officeart/2005/8/layout/default"/>
    <dgm:cxn modelId="{29ED5747-2CA3-4255-AD2D-F1D533C785BC}" type="presParOf" srcId="{C54F748C-B935-4B94-AB88-0207E36709AB}" destId="{2A6352B6-6F5E-40E7-97BC-6D96138C2A74}" srcOrd="2" destOrd="0" presId="urn:microsoft.com/office/officeart/2005/8/layout/default"/>
    <dgm:cxn modelId="{C53B5E1C-EF82-4024-A5DF-CABA9081441B}" type="presParOf" srcId="{C54F748C-B935-4B94-AB88-0207E36709AB}" destId="{2125D434-AFC3-4A0E-A35C-7C1AFCF438ED}" srcOrd="3" destOrd="0" presId="urn:microsoft.com/office/officeart/2005/8/layout/default"/>
    <dgm:cxn modelId="{5C2E775F-C0B4-458D-927E-7BC17F7E9F93}" type="presParOf" srcId="{C54F748C-B935-4B94-AB88-0207E36709AB}" destId="{ED9098FD-2FF4-41AF-9564-E5ACAC43FAA9}" srcOrd="4" destOrd="0" presId="urn:microsoft.com/office/officeart/2005/8/layout/default"/>
    <dgm:cxn modelId="{9282C3F6-AE74-45E4-84BA-F02F9561E2DB}" type="presParOf" srcId="{C54F748C-B935-4B94-AB88-0207E36709AB}" destId="{23C472F2-92D1-4695-8F67-D4ED60D63FD2}" srcOrd="5" destOrd="0" presId="urn:microsoft.com/office/officeart/2005/8/layout/default"/>
    <dgm:cxn modelId="{C9C21E58-E77C-4830-887F-F55B5A022CF4}" type="presParOf" srcId="{C54F748C-B935-4B94-AB88-0207E36709AB}" destId="{EA9CFEE9-7F99-40B3-A028-9D57E8FEC144}" srcOrd="6" destOrd="0" presId="urn:microsoft.com/office/officeart/2005/8/layout/default"/>
    <dgm:cxn modelId="{3130AD8A-146D-40A8-9E43-75F099EE4D9D}" type="presParOf" srcId="{C54F748C-B935-4B94-AB88-0207E36709AB}" destId="{4BAB02C7-00C7-46D4-AB9D-C0DADDC6D9DD}" srcOrd="7" destOrd="0" presId="urn:microsoft.com/office/officeart/2005/8/layout/default"/>
    <dgm:cxn modelId="{6E302F88-24E5-4514-BC7D-531B99C469AF}" type="presParOf" srcId="{C54F748C-B935-4B94-AB88-0207E36709AB}" destId="{E54EA583-DBB3-4BEC-BAA7-E6D62E7E34B5}" srcOrd="8" destOrd="0" presId="urn:microsoft.com/office/officeart/2005/8/layout/default"/>
    <dgm:cxn modelId="{DB1928E6-4E88-4EF1-A168-882F21551388}" type="presParOf" srcId="{C54F748C-B935-4B94-AB88-0207E36709AB}" destId="{1CE4B99A-31A5-4250-B9E4-97DE05CDD9EF}" srcOrd="9" destOrd="0" presId="urn:microsoft.com/office/officeart/2005/8/layout/default"/>
    <dgm:cxn modelId="{1C4EAC98-F7FD-46A1-8738-14070A4B02D2}" type="presParOf" srcId="{C54F748C-B935-4B94-AB88-0207E36709AB}" destId="{0BCB90ED-B60F-4105-9E1C-5E3272D5C974}" srcOrd="10" destOrd="0" presId="urn:microsoft.com/office/officeart/2005/8/layout/default"/>
    <dgm:cxn modelId="{2D4532FE-8651-4C87-A811-83B8D99EBBDD}" type="presParOf" srcId="{C54F748C-B935-4B94-AB88-0207E36709AB}" destId="{D8F30218-AD40-48EB-B071-AD064DA62C1B}" srcOrd="11" destOrd="0" presId="urn:microsoft.com/office/officeart/2005/8/layout/default"/>
    <dgm:cxn modelId="{D9F0B3B1-BD06-45C7-95E1-09427089F706}" type="presParOf" srcId="{C54F748C-B935-4B94-AB88-0207E36709AB}" destId="{4867CB31-4DC9-4E07-97B1-9C1AF7C07B0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BB037-27CE-4343-B48D-BF58510F9991}">
      <dsp:nvSpPr>
        <dsp:cNvPr id="0" name=""/>
        <dsp:cNvSpPr/>
      </dsp:nvSpPr>
      <dsp:spPr>
        <a:xfrm>
          <a:off x="8496453"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7F9E5B-0A32-4F8F-AC54-680854FDAAAB}">
      <dsp:nvSpPr>
        <dsp:cNvPr id="0" name=""/>
        <dsp:cNvSpPr/>
      </dsp:nvSpPr>
      <dsp:spPr>
        <a:xfrm>
          <a:off x="8041266"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41C27E-937F-45FA-A425-E253214173AA}">
      <dsp:nvSpPr>
        <dsp:cNvPr id="0" name=""/>
        <dsp:cNvSpPr/>
      </dsp:nvSpPr>
      <dsp:spPr>
        <a:xfrm>
          <a:off x="7586079"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595542-808A-40AB-ABA3-B8EB8EEB2B8D}">
      <dsp:nvSpPr>
        <dsp:cNvPr id="0" name=""/>
        <dsp:cNvSpPr/>
      </dsp:nvSpPr>
      <dsp:spPr>
        <a:xfrm>
          <a:off x="7131757"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497473-95F7-47A6-A6CD-47D205ED9128}">
      <dsp:nvSpPr>
        <dsp:cNvPr id="0" name=""/>
        <dsp:cNvSpPr/>
      </dsp:nvSpPr>
      <dsp:spPr>
        <a:xfrm>
          <a:off x="6676570"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503E9D-7134-4060-A4AA-4AD2C0DFD37B}">
      <dsp:nvSpPr>
        <dsp:cNvPr id="0" name=""/>
        <dsp:cNvSpPr/>
      </dsp:nvSpPr>
      <dsp:spPr>
        <a:xfrm>
          <a:off x="5973021" y="2126978"/>
          <a:ext cx="496724" cy="4971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E2DDC3-4F07-49D1-9888-DCB5D69C1277}">
      <dsp:nvSpPr>
        <dsp:cNvPr id="0" name=""/>
        <dsp:cNvSpPr/>
      </dsp:nvSpPr>
      <dsp:spPr>
        <a:xfrm>
          <a:off x="8091457" y="1738101"/>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328FBF-632D-4D16-9871-66BAC029AB9C}">
      <dsp:nvSpPr>
        <dsp:cNvPr id="0" name=""/>
        <dsp:cNvSpPr/>
      </dsp:nvSpPr>
      <dsp:spPr>
        <a:xfrm>
          <a:off x="8091457" y="2767890"/>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28CF28-D971-4310-8DC6-2AC9DF397358}">
      <dsp:nvSpPr>
        <dsp:cNvPr id="0" name=""/>
        <dsp:cNvSpPr/>
      </dsp:nvSpPr>
      <dsp:spPr>
        <a:xfrm>
          <a:off x="8312993" y="1961134"/>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2FF21B-E2A4-4912-97F1-D7387A9E6062}">
      <dsp:nvSpPr>
        <dsp:cNvPr id="0" name=""/>
        <dsp:cNvSpPr/>
      </dsp:nvSpPr>
      <dsp:spPr>
        <a:xfrm>
          <a:off x="8327705" y="2546083"/>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3C5993-ADD0-457D-95A5-C691D1C96F86}">
      <dsp:nvSpPr>
        <dsp:cNvPr id="0" name=""/>
        <dsp:cNvSpPr/>
      </dsp:nvSpPr>
      <dsp:spPr>
        <a:xfrm>
          <a:off x="3252284" y="1118022"/>
          <a:ext cx="2514778" cy="251503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Enterprise</a:t>
          </a:r>
          <a:endParaRPr lang="en-GB" sz="3200" kern="1200" dirty="0"/>
        </a:p>
      </dsp:txBody>
      <dsp:txXfrm>
        <a:off x="3620565" y="1486341"/>
        <a:ext cx="1778216" cy="1778401"/>
      </dsp:txXfrm>
    </dsp:sp>
    <dsp:sp modelId="{9BB25971-74D9-4F42-A9B0-824E9C8C36A2}">
      <dsp:nvSpPr>
        <dsp:cNvPr id="0" name=""/>
        <dsp:cNvSpPr/>
      </dsp:nvSpPr>
      <dsp:spPr>
        <a:xfrm>
          <a:off x="3064497" y="903159"/>
          <a:ext cx="496724" cy="4971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A1468-90BB-44C8-BC39-27CE2F6E1E86}">
      <dsp:nvSpPr>
        <dsp:cNvPr id="0" name=""/>
        <dsp:cNvSpPr/>
      </dsp:nvSpPr>
      <dsp:spPr>
        <a:xfrm>
          <a:off x="2746040"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DE5BC1-B5ED-4BB4-AAAC-B42552EE75B4}">
      <dsp:nvSpPr>
        <dsp:cNvPr id="0" name=""/>
        <dsp:cNvSpPr/>
      </dsp:nvSpPr>
      <dsp:spPr>
        <a:xfrm>
          <a:off x="2215565"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770DDC-4252-4881-80D1-00E4CA8F057F}">
      <dsp:nvSpPr>
        <dsp:cNvPr id="0" name=""/>
        <dsp:cNvSpPr/>
      </dsp:nvSpPr>
      <dsp:spPr>
        <a:xfrm>
          <a:off x="1685091"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C1D54C-50BE-40BA-90F4-BD4A585DE57E}">
      <dsp:nvSpPr>
        <dsp:cNvPr id="0" name=""/>
        <dsp:cNvSpPr/>
      </dsp:nvSpPr>
      <dsp:spPr>
        <a:xfrm>
          <a:off x="1154616"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6B594D-F579-4B00-A957-FDAD18AB7797}">
      <dsp:nvSpPr>
        <dsp:cNvPr id="0" name=""/>
        <dsp:cNvSpPr/>
      </dsp:nvSpPr>
      <dsp:spPr>
        <a:xfrm>
          <a:off x="623276"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7473D6-7985-4A5D-A5FB-756E3D287A80}">
      <dsp:nvSpPr>
        <dsp:cNvPr id="0" name=""/>
        <dsp:cNvSpPr/>
      </dsp:nvSpPr>
      <dsp:spPr>
        <a:xfrm>
          <a:off x="92802" y="640912"/>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7966E5-DBC6-4D25-9A6B-5B08C3576F72}">
      <dsp:nvSpPr>
        <dsp:cNvPr id="0" name=""/>
        <dsp:cNvSpPr/>
      </dsp:nvSpPr>
      <dsp:spPr>
        <a:xfrm>
          <a:off x="91071" y="0"/>
          <a:ext cx="2911119" cy="638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a:t>Land</a:t>
          </a:r>
          <a:endParaRPr lang="en-GB" sz="3200" kern="1200" dirty="0"/>
        </a:p>
      </dsp:txBody>
      <dsp:txXfrm>
        <a:off x="91071" y="0"/>
        <a:ext cx="2911119" cy="638869"/>
      </dsp:txXfrm>
    </dsp:sp>
    <dsp:sp modelId="{02738500-C923-49A6-85F7-BC0E45B45EDE}">
      <dsp:nvSpPr>
        <dsp:cNvPr id="0" name=""/>
        <dsp:cNvSpPr/>
      </dsp:nvSpPr>
      <dsp:spPr>
        <a:xfrm>
          <a:off x="2548734" y="2126978"/>
          <a:ext cx="496724" cy="4971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73D500-27B3-4808-974B-CEACFB064F20}">
      <dsp:nvSpPr>
        <dsp:cNvPr id="0" name=""/>
        <dsp:cNvSpPr/>
      </dsp:nvSpPr>
      <dsp:spPr>
        <a:xfrm>
          <a:off x="2057202"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45CF04-A11F-4888-93C3-DC7AA061C911}">
      <dsp:nvSpPr>
        <dsp:cNvPr id="0" name=""/>
        <dsp:cNvSpPr/>
      </dsp:nvSpPr>
      <dsp:spPr>
        <a:xfrm>
          <a:off x="1566534"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A54204-4211-407A-9836-140802B8DDDA}">
      <dsp:nvSpPr>
        <dsp:cNvPr id="0" name=""/>
        <dsp:cNvSpPr/>
      </dsp:nvSpPr>
      <dsp:spPr>
        <a:xfrm>
          <a:off x="1075002"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D6489-E1CC-4A55-BE12-2FAFF2FBDD4F}">
      <dsp:nvSpPr>
        <dsp:cNvPr id="0" name=""/>
        <dsp:cNvSpPr/>
      </dsp:nvSpPr>
      <dsp:spPr>
        <a:xfrm>
          <a:off x="584334"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8D517-37DB-4B1F-A538-86C2578379C9}">
      <dsp:nvSpPr>
        <dsp:cNvPr id="0" name=""/>
        <dsp:cNvSpPr/>
      </dsp:nvSpPr>
      <dsp:spPr>
        <a:xfrm>
          <a:off x="92802" y="2251158"/>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5FFAA0-AD23-4B2E-B570-150E55D8938E}">
      <dsp:nvSpPr>
        <dsp:cNvPr id="0" name=""/>
        <dsp:cNvSpPr/>
      </dsp:nvSpPr>
      <dsp:spPr>
        <a:xfrm>
          <a:off x="91071" y="1615556"/>
          <a:ext cx="2201512" cy="638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err="1"/>
            <a:t>Labour</a:t>
          </a:r>
          <a:endParaRPr lang="en-GB" sz="3200" kern="1200" dirty="0"/>
        </a:p>
      </dsp:txBody>
      <dsp:txXfrm>
        <a:off x="91071" y="1615556"/>
        <a:ext cx="2201512" cy="638869"/>
      </dsp:txXfrm>
    </dsp:sp>
    <dsp:sp modelId="{F944367C-C6F2-4843-B8BB-96B974D14087}">
      <dsp:nvSpPr>
        <dsp:cNvPr id="0" name=""/>
        <dsp:cNvSpPr/>
      </dsp:nvSpPr>
      <dsp:spPr>
        <a:xfrm>
          <a:off x="3064497" y="3330374"/>
          <a:ext cx="496724" cy="4971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708D88-EEE6-4EBA-8460-EB758CA3583A}">
      <dsp:nvSpPr>
        <dsp:cNvPr id="0" name=""/>
        <dsp:cNvSpPr/>
      </dsp:nvSpPr>
      <dsp:spPr>
        <a:xfrm>
          <a:off x="2746040"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90DF2A-C776-42E5-B6BC-86D8041B09A5}">
      <dsp:nvSpPr>
        <dsp:cNvPr id="0" name=""/>
        <dsp:cNvSpPr/>
      </dsp:nvSpPr>
      <dsp:spPr>
        <a:xfrm>
          <a:off x="2215565"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1487F6-EC0F-4BDF-B4C1-D65932E34B67}">
      <dsp:nvSpPr>
        <dsp:cNvPr id="0" name=""/>
        <dsp:cNvSpPr/>
      </dsp:nvSpPr>
      <dsp:spPr>
        <a:xfrm>
          <a:off x="1685091"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D39450-3E12-4DFC-A3A7-84403022D756}">
      <dsp:nvSpPr>
        <dsp:cNvPr id="0" name=""/>
        <dsp:cNvSpPr/>
      </dsp:nvSpPr>
      <dsp:spPr>
        <a:xfrm>
          <a:off x="1154616"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B2A774-42CE-4750-A1E8-F5904058F42D}">
      <dsp:nvSpPr>
        <dsp:cNvPr id="0" name=""/>
        <dsp:cNvSpPr/>
      </dsp:nvSpPr>
      <dsp:spPr>
        <a:xfrm>
          <a:off x="623276"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B59F5-143D-4755-AD5E-2D64338E1F59}">
      <dsp:nvSpPr>
        <dsp:cNvPr id="0" name=""/>
        <dsp:cNvSpPr/>
      </dsp:nvSpPr>
      <dsp:spPr>
        <a:xfrm>
          <a:off x="92802" y="3836486"/>
          <a:ext cx="248362" cy="24835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D102A5-27BB-4D18-9DC5-E8C9999AF292}">
      <dsp:nvSpPr>
        <dsp:cNvPr id="0" name=""/>
        <dsp:cNvSpPr/>
      </dsp:nvSpPr>
      <dsp:spPr>
        <a:xfrm>
          <a:off x="91071" y="3195165"/>
          <a:ext cx="2911119" cy="638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1422400">
            <a:lnSpc>
              <a:spcPct val="90000"/>
            </a:lnSpc>
            <a:spcBef>
              <a:spcPct val="0"/>
            </a:spcBef>
            <a:spcAft>
              <a:spcPct val="35000"/>
            </a:spcAft>
            <a:buNone/>
          </a:pPr>
          <a:r>
            <a:rPr lang="en-US" sz="3200" kern="1200" dirty="0"/>
            <a:t>Capital</a:t>
          </a:r>
          <a:endParaRPr lang="en-GB" sz="3200" kern="1200" dirty="0"/>
        </a:p>
      </dsp:txBody>
      <dsp:txXfrm>
        <a:off x="91071" y="3195165"/>
        <a:ext cx="2911119" cy="6388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177C2-B687-4ED4-AC9D-23AC6A3AF185}">
      <dsp:nvSpPr>
        <dsp:cNvPr id="0" name=""/>
        <dsp:cNvSpPr/>
      </dsp:nvSpPr>
      <dsp:spPr>
        <a:xfrm>
          <a:off x="0" y="663"/>
          <a:ext cx="62243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0C3FB0-1A9E-4E6A-A357-00CC6ED3E24F}">
      <dsp:nvSpPr>
        <dsp:cNvPr id="0" name=""/>
        <dsp:cNvSpPr/>
      </dsp:nvSpPr>
      <dsp:spPr>
        <a:xfrm>
          <a:off x="0" y="663"/>
          <a:ext cx="6224335" cy="108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Land.  </a:t>
          </a:r>
          <a:endParaRPr lang="en-US" sz="1200" kern="1200" dirty="0"/>
        </a:p>
      </dsp:txBody>
      <dsp:txXfrm>
        <a:off x="0" y="663"/>
        <a:ext cx="6224335" cy="1086041"/>
      </dsp:txXfrm>
    </dsp:sp>
    <dsp:sp modelId="{718D5BC6-926E-4777-ACD8-CED11445DBE4}">
      <dsp:nvSpPr>
        <dsp:cNvPr id="0" name=""/>
        <dsp:cNvSpPr/>
      </dsp:nvSpPr>
      <dsp:spPr>
        <a:xfrm>
          <a:off x="0" y="1086705"/>
          <a:ext cx="62243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A59C7F-1E52-4AD6-95F2-70E86DADEED7}">
      <dsp:nvSpPr>
        <dsp:cNvPr id="0" name=""/>
        <dsp:cNvSpPr/>
      </dsp:nvSpPr>
      <dsp:spPr>
        <a:xfrm>
          <a:off x="0" y="1086705"/>
          <a:ext cx="6224335" cy="108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Upon the abolition of slavery, no land was provided to the former enslaved in the Caribbean.</a:t>
          </a:r>
        </a:p>
        <a:p>
          <a:pPr marL="0" lvl="0" indent="0" algn="l" defTabSz="533400">
            <a:lnSpc>
              <a:spcPct val="90000"/>
            </a:lnSpc>
            <a:spcBef>
              <a:spcPct val="0"/>
            </a:spcBef>
            <a:spcAft>
              <a:spcPct val="35000"/>
            </a:spcAft>
            <a:buNone/>
          </a:pPr>
          <a:r>
            <a:rPr lang="en-US" sz="1200" kern="1200" dirty="0"/>
            <a:t>In USA the land allocated under the forty acres and mule order  was returned to the planters who originally owned it.</a:t>
          </a:r>
        </a:p>
      </dsp:txBody>
      <dsp:txXfrm>
        <a:off x="0" y="1086705"/>
        <a:ext cx="6224335" cy="1086041"/>
      </dsp:txXfrm>
    </dsp:sp>
    <dsp:sp modelId="{D7328CC1-8530-4382-8CE2-75CDB830A9A6}">
      <dsp:nvSpPr>
        <dsp:cNvPr id="0" name=""/>
        <dsp:cNvSpPr/>
      </dsp:nvSpPr>
      <dsp:spPr>
        <a:xfrm>
          <a:off x="0" y="2172747"/>
          <a:ext cx="62243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FC63C3-C7FC-4C17-8F1F-CC73424529AF}">
      <dsp:nvSpPr>
        <dsp:cNvPr id="0" name=""/>
        <dsp:cNvSpPr/>
      </dsp:nvSpPr>
      <dsp:spPr>
        <a:xfrm>
          <a:off x="0" y="2172747"/>
          <a:ext cx="6224335" cy="108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200" kern="1200" dirty="0"/>
            <a:t>The economic development of  lands purchased by the former enslaved at prevailing markets rates after emancipation in Guyana, was frustrated by the planters,  economic systems and policies. These policies  often  led to the abandonment of ancestral lands and large scale migration to urban areas as a  new landless (asset poor) class.</a:t>
          </a:r>
        </a:p>
        <a:p>
          <a:pPr marL="0" lvl="0" algn="l" defTabSz="666750">
            <a:lnSpc>
              <a:spcPct val="90000"/>
            </a:lnSpc>
            <a:spcBef>
              <a:spcPct val="0"/>
            </a:spcBef>
            <a:spcAft>
              <a:spcPct val="35000"/>
            </a:spcAft>
            <a:buNone/>
          </a:pPr>
          <a:endParaRPr lang="en-US" sz="1200" kern="1200" dirty="0"/>
        </a:p>
      </dsp:txBody>
      <dsp:txXfrm>
        <a:off x="0" y="2172747"/>
        <a:ext cx="6224335" cy="1086041"/>
      </dsp:txXfrm>
    </dsp:sp>
    <dsp:sp modelId="{E7836A1A-3CB5-453E-9D90-AF7D626BA68B}">
      <dsp:nvSpPr>
        <dsp:cNvPr id="0" name=""/>
        <dsp:cNvSpPr/>
      </dsp:nvSpPr>
      <dsp:spPr>
        <a:xfrm>
          <a:off x="0" y="3258788"/>
          <a:ext cx="62243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F4354C-694F-424D-B272-293B760537EC}">
      <dsp:nvSpPr>
        <dsp:cNvPr id="0" name=""/>
        <dsp:cNvSpPr/>
      </dsp:nvSpPr>
      <dsp:spPr>
        <a:xfrm>
          <a:off x="0" y="3258788"/>
          <a:ext cx="6224335" cy="108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endParaRPr lang="en-US" sz="1200" kern="1200" dirty="0"/>
        </a:p>
      </dsp:txBody>
      <dsp:txXfrm>
        <a:off x="0" y="3258788"/>
        <a:ext cx="6224335" cy="1086041"/>
      </dsp:txXfrm>
    </dsp:sp>
    <dsp:sp modelId="{3AAEA3BF-8179-4E7B-A269-68FB043E45CD}">
      <dsp:nvSpPr>
        <dsp:cNvPr id="0" name=""/>
        <dsp:cNvSpPr/>
      </dsp:nvSpPr>
      <dsp:spPr>
        <a:xfrm>
          <a:off x="0" y="4344830"/>
          <a:ext cx="62243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D34343-026D-4158-8B13-74BB119079BE}">
      <dsp:nvSpPr>
        <dsp:cNvPr id="0" name=""/>
        <dsp:cNvSpPr/>
      </dsp:nvSpPr>
      <dsp:spPr>
        <a:xfrm>
          <a:off x="0" y="4344830"/>
          <a:ext cx="6224335" cy="108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Colonial economic structures and policies, </a:t>
          </a:r>
          <a:r>
            <a:rPr lang="en-US" sz="1200" kern="1200" dirty="0" err="1"/>
            <a:t>includimg</a:t>
          </a:r>
          <a:r>
            <a:rPr lang="en-US" sz="1200" kern="1200" dirty="0"/>
            <a:t>  issuance of business </a:t>
          </a:r>
          <a:r>
            <a:rPr lang="en-US" sz="1200" kern="1200" dirty="0" err="1"/>
            <a:t>licences</a:t>
          </a:r>
          <a:r>
            <a:rPr lang="en-US" sz="1200" kern="1200" dirty="0"/>
            <a:t>, business permits and the permitting process were designed to frustrate the progress of African interests in the western world.</a:t>
          </a:r>
        </a:p>
      </dsp:txBody>
      <dsp:txXfrm>
        <a:off x="0" y="4344830"/>
        <a:ext cx="6224335" cy="10860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93CA1-1F93-4451-9E33-64946D253F51}">
      <dsp:nvSpPr>
        <dsp:cNvPr id="0" name=""/>
        <dsp:cNvSpPr/>
      </dsp:nvSpPr>
      <dsp:spPr>
        <a:xfrm>
          <a:off x="423542"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Information</a:t>
          </a:r>
          <a:endParaRPr lang="en-GB" sz="1600" kern="1200" dirty="0"/>
        </a:p>
        <a:p>
          <a:pPr marL="171450" lvl="1" indent="-171450" algn="l" defTabSz="711200">
            <a:lnSpc>
              <a:spcPct val="90000"/>
            </a:lnSpc>
            <a:spcBef>
              <a:spcPct val="0"/>
            </a:spcBef>
            <a:spcAft>
              <a:spcPct val="15000"/>
            </a:spcAft>
            <a:buChar char="•"/>
          </a:pPr>
          <a:r>
            <a:rPr lang="en-US" sz="1600" kern="1200" dirty="0"/>
            <a:t>Knowledge</a:t>
          </a:r>
          <a:endParaRPr lang="en-GB" sz="1600" kern="1200" dirty="0"/>
        </a:p>
        <a:p>
          <a:pPr marL="171450" lvl="1" indent="-171450" algn="l" defTabSz="711200">
            <a:lnSpc>
              <a:spcPct val="90000"/>
            </a:lnSpc>
            <a:spcBef>
              <a:spcPct val="0"/>
            </a:spcBef>
            <a:spcAft>
              <a:spcPct val="15000"/>
            </a:spcAft>
            <a:buChar char="•"/>
          </a:pPr>
          <a:r>
            <a:rPr lang="en-US" sz="1600" kern="1200" dirty="0"/>
            <a:t>Skills</a:t>
          </a:r>
          <a:endParaRPr lang="en-GB" sz="1600" kern="1200" dirty="0"/>
        </a:p>
        <a:p>
          <a:pPr marL="171450" lvl="1" indent="-171450" algn="l" defTabSz="711200">
            <a:lnSpc>
              <a:spcPct val="90000"/>
            </a:lnSpc>
            <a:spcBef>
              <a:spcPct val="0"/>
            </a:spcBef>
            <a:spcAft>
              <a:spcPct val="15000"/>
            </a:spcAft>
            <a:buChar char="•"/>
          </a:pPr>
          <a:r>
            <a:rPr lang="en-US" sz="1600" kern="1200" dirty="0"/>
            <a:t>Attitudes</a:t>
          </a:r>
          <a:endParaRPr lang="en-GB" sz="1600" kern="1200" dirty="0"/>
        </a:p>
      </dsp:txBody>
      <dsp:txXfrm>
        <a:off x="472609" y="1158658"/>
        <a:ext cx="2486952" cy="1577131"/>
      </dsp:txXfrm>
    </dsp:sp>
    <dsp:sp modelId="{C0FFD2D2-AB0A-4C10-A63A-7854BD996C2B}">
      <dsp:nvSpPr>
        <dsp:cNvPr id="0" name=""/>
        <dsp:cNvSpPr/>
      </dsp:nvSpPr>
      <dsp:spPr>
        <a:xfrm>
          <a:off x="1846782" y="1511413"/>
          <a:ext cx="3007450" cy="3007450"/>
        </a:xfrm>
        <a:prstGeom prst="leftCircularArrow">
          <a:avLst>
            <a:gd name="adj1" fmla="val 3671"/>
            <a:gd name="adj2" fmla="val 457399"/>
            <a:gd name="adj3" fmla="val 2232910"/>
            <a:gd name="adj4" fmla="val 9024489"/>
            <a:gd name="adj5" fmla="val 428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ACF97C-A973-4129-84C0-9E70D1C4391B}">
      <dsp:nvSpPr>
        <dsp:cNvPr id="0" name=""/>
        <dsp:cNvSpPr/>
      </dsp:nvSpPr>
      <dsp:spPr>
        <a:xfrm>
          <a:off x="998006"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Intellectual and Social Capital</a:t>
          </a:r>
          <a:endParaRPr lang="en-GB" sz="2600" kern="1200" dirty="0"/>
        </a:p>
      </dsp:txBody>
      <dsp:txXfrm>
        <a:off x="1024770" y="2811620"/>
        <a:ext cx="2244326" cy="860252"/>
      </dsp:txXfrm>
    </dsp:sp>
    <dsp:sp modelId="{17C7E228-A97B-4884-91A5-104ABA007757}">
      <dsp:nvSpPr>
        <dsp:cNvPr id="0" name=""/>
        <dsp:cNvSpPr/>
      </dsp:nvSpPr>
      <dsp:spPr>
        <a:xfrm>
          <a:off x="3821640"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Agency</a:t>
          </a:r>
          <a:endParaRPr lang="en-GB" sz="1600" kern="1200" dirty="0"/>
        </a:p>
        <a:p>
          <a:pPr marL="171450" lvl="1" indent="-171450" algn="l" defTabSz="711200">
            <a:lnSpc>
              <a:spcPct val="90000"/>
            </a:lnSpc>
            <a:spcBef>
              <a:spcPct val="0"/>
            </a:spcBef>
            <a:spcAft>
              <a:spcPct val="15000"/>
            </a:spcAft>
            <a:buChar char="•"/>
          </a:pPr>
          <a:r>
            <a:rPr lang="en-US" sz="1600" kern="1200" dirty="0"/>
            <a:t>Conducive Legal and other Environments</a:t>
          </a:r>
          <a:endParaRPr lang="en-GB" sz="1600" kern="1200" dirty="0"/>
        </a:p>
        <a:p>
          <a:pPr marL="171450" lvl="1" indent="-171450" algn="l" defTabSz="711200">
            <a:lnSpc>
              <a:spcPct val="90000"/>
            </a:lnSpc>
            <a:spcBef>
              <a:spcPct val="0"/>
            </a:spcBef>
            <a:spcAft>
              <a:spcPct val="15000"/>
            </a:spcAft>
            <a:buChar char="•"/>
          </a:pPr>
          <a:r>
            <a:rPr lang="en-US" sz="1600" kern="1200" dirty="0"/>
            <a:t>Economic Empowerment</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a:off x="3870707" y="1615548"/>
        <a:ext cx="2486952" cy="1577131"/>
      </dsp:txXfrm>
    </dsp:sp>
    <dsp:sp modelId="{53733E9F-269D-4D74-835A-5FC2D8D97711}">
      <dsp:nvSpPr>
        <dsp:cNvPr id="0" name=""/>
        <dsp:cNvSpPr/>
      </dsp:nvSpPr>
      <dsp:spPr>
        <a:xfrm>
          <a:off x="5223338" y="-251125"/>
          <a:ext cx="3337767" cy="3337767"/>
        </a:xfrm>
        <a:prstGeom prst="circularArrow">
          <a:avLst>
            <a:gd name="adj1" fmla="val 3308"/>
            <a:gd name="adj2" fmla="val 408578"/>
            <a:gd name="adj3" fmla="val 19415911"/>
            <a:gd name="adj4" fmla="val 12575511"/>
            <a:gd name="adj5" fmla="val 38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0E82AF-9794-4218-A6AD-2D3F9C78A1D0}">
      <dsp:nvSpPr>
        <dsp:cNvPr id="0" name=""/>
        <dsp:cNvSpPr/>
      </dsp:nvSpPr>
      <dsp:spPr>
        <a:xfrm>
          <a:off x="4396104" y="652700"/>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Enterprise/</a:t>
          </a:r>
          <a:endParaRPr lang="en-GB" sz="2600" kern="1200" dirty="0"/>
        </a:p>
      </dsp:txBody>
      <dsp:txXfrm>
        <a:off x="4422868" y="679464"/>
        <a:ext cx="2244326" cy="860252"/>
      </dsp:txXfrm>
    </dsp:sp>
    <dsp:sp modelId="{38857C02-838E-4023-AC35-130A4F9DCF30}">
      <dsp:nvSpPr>
        <dsp:cNvPr id="0" name=""/>
        <dsp:cNvSpPr/>
      </dsp:nvSpPr>
      <dsp:spPr>
        <a:xfrm>
          <a:off x="7219739"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Achievements</a:t>
          </a:r>
          <a:endParaRPr lang="en-GB" sz="1600" kern="1200" dirty="0"/>
        </a:p>
        <a:p>
          <a:pPr marL="171450" lvl="1" indent="-171450" algn="l" defTabSz="711200">
            <a:lnSpc>
              <a:spcPct val="90000"/>
            </a:lnSpc>
            <a:spcBef>
              <a:spcPct val="0"/>
            </a:spcBef>
            <a:spcAft>
              <a:spcPct val="15000"/>
            </a:spcAft>
            <a:buChar char="•"/>
          </a:pPr>
          <a:r>
            <a:rPr lang="en-US" sz="1600" kern="1200" dirty="0"/>
            <a:t>Enhanced Agency</a:t>
          </a:r>
          <a:endParaRPr lang="en-GB" sz="1600" kern="1200" dirty="0"/>
        </a:p>
        <a:p>
          <a:pPr marL="171450" lvl="1" indent="-171450" algn="l" defTabSz="711200">
            <a:lnSpc>
              <a:spcPct val="90000"/>
            </a:lnSpc>
            <a:spcBef>
              <a:spcPct val="0"/>
            </a:spcBef>
            <a:spcAft>
              <a:spcPct val="15000"/>
            </a:spcAft>
            <a:buChar char="•"/>
          </a:pPr>
          <a:r>
            <a:rPr lang="en-US" sz="1600" kern="1200" dirty="0"/>
            <a:t>Enhanced intellectual and Social Capital</a:t>
          </a:r>
          <a:endParaRPr lang="en-GB" sz="1600" kern="1200" dirty="0"/>
        </a:p>
        <a:p>
          <a:pPr marL="171450" lvl="1" indent="-171450" algn="l" defTabSz="711200">
            <a:lnSpc>
              <a:spcPct val="90000"/>
            </a:lnSpc>
            <a:spcBef>
              <a:spcPct val="0"/>
            </a:spcBef>
            <a:spcAft>
              <a:spcPct val="15000"/>
            </a:spcAft>
            <a:buChar char="•"/>
          </a:pPr>
          <a:endParaRPr lang="en-GB" sz="1600" kern="1200"/>
        </a:p>
      </dsp:txBody>
      <dsp:txXfrm>
        <a:off x="7268806" y="1158658"/>
        <a:ext cx="2486952" cy="1577131"/>
      </dsp:txXfrm>
    </dsp:sp>
    <dsp:sp modelId="{C6D024D8-D63F-42A4-9BB7-3FA8BD6C65B3}">
      <dsp:nvSpPr>
        <dsp:cNvPr id="0" name=""/>
        <dsp:cNvSpPr/>
      </dsp:nvSpPr>
      <dsp:spPr>
        <a:xfrm>
          <a:off x="7794202"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Economic Independence</a:t>
          </a:r>
          <a:endParaRPr lang="en-GB" sz="2600" kern="1200" dirty="0"/>
        </a:p>
      </dsp:txBody>
      <dsp:txXfrm>
        <a:off x="7820966" y="2811620"/>
        <a:ext cx="2244326" cy="8602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F8D73-9309-4C6C-A0AA-95B67690BD10}">
      <dsp:nvSpPr>
        <dsp:cNvPr id="0" name=""/>
        <dsp:cNvSpPr/>
      </dsp:nvSpPr>
      <dsp:spPr>
        <a:xfrm>
          <a:off x="449912" y="217"/>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Access to Capital</a:t>
          </a:r>
        </a:p>
      </dsp:txBody>
      <dsp:txXfrm>
        <a:off x="449912" y="217"/>
        <a:ext cx="2234809" cy="1340885"/>
      </dsp:txXfrm>
    </dsp:sp>
    <dsp:sp modelId="{2A6352B6-6F5E-40E7-97BC-6D96138C2A74}">
      <dsp:nvSpPr>
        <dsp:cNvPr id="0" name=""/>
        <dsp:cNvSpPr/>
      </dsp:nvSpPr>
      <dsp:spPr>
        <a:xfrm>
          <a:off x="2908202" y="217"/>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Limited savings</a:t>
          </a:r>
        </a:p>
      </dsp:txBody>
      <dsp:txXfrm>
        <a:off x="2908202" y="217"/>
        <a:ext cx="2234809" cy="1340885"/>
      </dsp:txXfrm>
    </dsp:sp>
    <dsp:sp modelId="{ED9098FD-2FF4-41AF-9564-E5ACAC43FAA9}">
      <dsp:nvSpPr>
        <dsp:cNvPr id="0" name=""/>
        <dsp:cNvSpPr/>
      </dsp:nvSpPr>
      <dsp:spPr>
        <a:xfrm>
          <a:off x="5366492" y="217"/>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Land holdings difficult to monetize as ownership either  not  defined or held by several family members.</a:t>
          </a:r>
        </a:p>
      </dsp:txBody>
      <dsp:txXfrm>
        <a:off x="5366492" y="217"/>
        <a:ext cx="2234809" cy="1340885"/>
      </dsp:txXfrm>
    </dsp:sp>
    <dsp:sp modelId="{EA9CFEE9-7F99-40B3-A028-9D57E8FEC144}">
      <dsp:nvSpPr>
        <dsp:cNvPr id="0" name=""/>
        <dsp:cNvSpPr/>
      </dsp:nvSpPr>
      <dsp:spPr>
        <a:xfrm>
          <a:off x="7824782" y="217"/>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Higher costs of borrowing. </a:t>
          </a:r>
        </a:p>
      </dsp:txBody>
      <dsp:txXfrm>
        <a:off x="7824782" y="217"/>
        <a:ext cx="2234809" cy="1340885"/>
      </dsp:txXfrm>
    </dsp:sp>
    <dsp:sp modelId="{E54EA583-DBB3-4BEC-BAA7-E6D62E7E34B5}">
      <dsp:nvSpPr>
        <dsp:cNvPr id="0" name=""/>
        <dsp:cNvSpPr/>
      </dsp:nvSpPr>
      <dsp:spPr>
        <a:xfrm>
          <a:off x="1679057" y="1564583"/>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Little or no history of business management </a:t>
          </a:r>
        </a:p>
      </dsp:txBody>
      <dsp:txXfrm>
        <a:off x="1679057" y="1564583"/>
        <a:ext cx="2234809" cy="1340885"/>
      </dsp:txXfrm>
    </dsp:sp>
    <dsp:sp modelId="{0BCB90ED-B60F-4105-9E1C-5E3272D5C974}">
      <dsp:nvSpPr>
        <dsp:cNvPr id="0" name=""/>
        <dsp:cNvSpPr/>
      </dsp:nvSpPr>
      <dsp:spPr>
        <a:xfrm>
          <a:off x="4137347" y="1564583"/>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Education not fit-for-purpose in the commercial world.</a:t>
          </a:r>
        </a:p>
      </dsp:txBody>
      <dsp:txXfrm>
        <a:off x="4137347" y="1564583"/>
        <a:ext cx="2234809" cy="1340885"/>
      </dsp:txXfrm>
    </dsp:sp>
    <dsp:sp modelId="{4867CB31-4DC9-4E07-97B1-9C1AF7C07B09}">
      <dsp:nvSpPr>
        <dsp:cNvPr id="0" name=""/>
        <dsp:cNvSpPr/>
      </dsp:nvSpPr>
      <dsp:spPr>
        <a:xfrm>
          <a:off x="6595637" y="1564583"/>
          <a:ext cx="2234809" cy="13408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Limited examples of success in the African community.</a:t>
          </a:r>
        </a:p>
      </dsp:txBody>
      <dsp:txXfrm>
        <a:off x="6595637" y="1564583"/>
        <a:ext cx="2234809" cy="1340885"/>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22D4-A7F0-8E70-F04A-BFCEB440B1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4F97F7A-4026-8B9B-9ED5-1DB9CD238F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B444371-667E-E0AC-8ED2-85007104C246}"/>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5DCF00BB-795E-7DA9-91A7-BA3B95B6D4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F4A94A-6893-6314-0C6C-3A6361085CC9}"/>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106985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862BF-A512-A847-5ACE-066A8A6B9CF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055F2A-1746-6757-37E9-61C12EE34E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C32A60-4556-98F1-F85F-1055AA5C4E40}"/>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64D81E25-6142-A3C3-E3A7-4FFDA1835B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81404D-2D20-0471-4F02-352870106AEE}"/>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12502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4DFFF-00AF-9F6D-300A-5F040173F8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B3F363-B077-3257-CCF5-5E0F0BECAA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215139-C42C-BD9E-C583-A88B55071B9B}"/>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033FF56D-E3E0-42B4-8C8D-1A860D5880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16229-E7E5-FD85-9BCE-84169794A812}"/>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426414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8ED0-054B-4F91-DE58-BD07F0AAD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A3595D-E376-CB59-965B-713AC38474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641028-0237-B104-BA4A-FE30D2BE8ADF}"/>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B333083E-8696-5C5E-9067-258B1EA598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C0539E-9EED-E72B-F9A2-20D2DDB890E2}"/>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98031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76598-02F0-26D0-A8DF-0543FFEAFD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9B04C7-5860-2952-105C-8A16336E9B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48A4B1-BC61-A567-A9F2-DEC449739D65}"/>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37D50990-6EC2-F56F-4397-E571255923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D5B5A9-B5F7-83EF-7789-451D8CAAE7A9}"/>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3535081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D69C7-A082-F47C-A111-6ED51A5009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04F299-0735-15B7-0870-6EB4A5BC4E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775BA7C-14D7-9A2F-CAF8-051FA3B540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58E58C6-F69C-DA1E-7B4D-12FCD010BEAC}"/>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6" name="Footer Placeholder 5">
            <a:extLst>
              <a:ext uri="{FF2B5EF4-FFF2-40B4-BE49-F238E27FC236}">
                <a16:creationId xmlns:a16="http://schemas.microsoft.com/office/drawing/2014/main" id="{61661B0C-7763-6074-E2CE-6CB33F1DCA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F65BEA-D39E-6D66-39DA-ECF4908B9082}"/>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2512987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1917F-057B-C596-5F08-028B6BB584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20A5E-C425-DA4D-7761-CEEEFF1981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51EFCC-9DA8-52C7-C449-C07FCB3E3D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17EAC8-8020-1D7D-8431-D4B303A785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70C238-A467-FEF2-37C4-F4A5A069E5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EB7ED0-40A0-3AA6-E307-C11CF8488370}"/>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8" name="Footer Placeholder 7">
            <a:extLst>
              <a:ext uri="{FF2B5EF4-FFF2-40B4-BE49-F238E27FC236}">
                <a16:creationId xmlns:a16="http://schemas.microsoft.com/office/drawing/2014/main" id="{963DB17F-4A93-7127-43B6-05B9496C911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9F0EB2-5135-FACF-72AE-F6F074B6F015}"/>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345348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03B21-CBA5-D8A8-7E5C-D2D81AC341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778F8A7-199C-85E4-8C5B-A9586F2EADF4}"/>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4" name="Footer Placeholder 3">
            <a:extLst>
              <a:ext uri="{FF2B5EF4-FFF2-40B4-BE49-F238E27FC236}">
                <a16:creationId xmlns:a16="http://schemas.microsoft.com/office/drawing/2014/main" id="{34C548C9-E6CC-8BBA-5F70-D5C7E65011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7D1EAD-C4D2-57D2-4470-0FECF6E085A9}"/>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364204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1C8510-E35C-E5E9-ADAB-F2E82AD91BF0}"/>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3" name="Footer Placeholder 2">
            <a:extLst>
              <a:ext uri="{FF2B5EF4-FFF2-40B4-BE49-F238E27FC236}">
                <a16:creationId xmlns:a16="http://schemas.microsoft.com/office/drawing/2014/main" id="{0AC155FE-E07D-C0ED-5A29-D4391FA399F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89DC194-5EE3-AB54-C616-0F0AFF92A80D}"/>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237367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4024A-4B5C-A5C8-A63A-AF25BAEFC5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054F0-3A45-F5BE-5B32-D0D6B74BF0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D4EC184-84F8-9D29-5CA1-2CF441465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451665-900C-4F8C-8DA6-D84AB6BB6557}"/>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6" name="Footer Placeholder 5">
            <a:extLst>
              <a:ext uri="{FF2B5EF4-FFF2-40B4-BE49-F238E27FC236}">
                <a16:creationId xmlns:a16="http://schemas.microsoft.com/office/drawing/2014/main" id="{2B86C08E-98B6-02F0-2E91-351705DF7A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0998DA-F141-E1B5-1E44-D0142406E126}"/>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307135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AC2E-CD31-819B-6651-666740D613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81E55B-6F0C-6291-9EDD-CEA3BE8768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E4A9615-7F18-0605-5370-6CE0AB637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18F71E-9F45-F29E-7D8E-856FD846905E}"/>
              </a:ext>
            </a:extLst>
          </p:cNvPr>
          <p:cNvSpPr>
            <a:spLocks noGrp="1"/>
          </p:cNvSpPr>
          <p:nvPr>
            <p:ph type="dt" sz="half" idx="10"/>
          </p:nvPr>
        </p:nvSpPr>
        <p:spPr/>
        <p:txBody>
          <a:bodyPr/>
          <a:lstStyle/>
          <a:p>
            <a:fld id="{D675B9C1-6B85-426E-96E6-05FBC119C715}" type="datetimeFigureOut">
              <a:rPr lang="en-GB" smtClean="0"/>
              <a:t>30/04/2023</a:t>
            </a:fld>
            <a:endParaRPr lang="en-GB"/>
          </a:p>
        </p:txBody>
      </p:sp>
      <p:sp>
        <p:nvSpPr>
          <p:cNvPr id="6" name="Footer Placeholder 5">
            <a:extLst>
              <a:ext uri="{FF2B5EF4-FFF2-40B4-BE49-F238E27FC236}">
                <a16:creationId xmlns:a16="http://schemas.microsoft.com/office/drawing/2014/main" id="{E3172BCD-0052-6FBC-E534-CBDD962653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FDF039-C1A8-584A-431D-B6B87714C5BC}"/>
              </a:ext>
            </a:extLst>
          </p:cNvPr>
          <p:cNvSpPr>
            <a:spLocks noGrp="1"/>
          </p:cNvSpPr>
          <p:nvPr>
            <p:ph type="sldNum" sz="quarter" idx="12"/>
          </p:nvPr>
        </p:nvSpPr>
        <p:spPr/>
        <p:txBody>
          <a:bodyPr/>
          <a:lstStyle/>
          <a:p>
            <a:fld id="{0C3052FB-A793-474F-BEB7-8611470ADE32}" type="slidenum">
              <a:rPr lang="en-GB" smtClean="0"/>
              <a:t>‹#›</a:t>
            </a:fld>
            <a:endParaRPr lang="en-GB"/>
          </a:p>
        </p:txBody>
      </p:sp>
    </p:spTree>
    <p:extLst>
      <p:ext uri="{BB962C8B-B14F-4D97-AF65-F5344CB8AC3E}">
        <p14:creationId xmlns:p14="http://schemas.microsoft.com/office/powerpoint/2010/main" val="91670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267277-9D78-4D2E-DB27-6D4802AE01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6BC244-F0A8-04EA-BA08-9E3D21CD54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560B06-4115-F0AD-4D2E-87874369D5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5B9C1-6B85-426E-96E6-05FBC119C715}" type="datetimeFigureOut">
              <a:rPr lang="en-GB" smtClean="0"/>
              <a:t>30/04/2023</a:t>
            </a:fld>
            <a:endParaRPr lang="en-GB"/>
          </a:p>
        </p:txBody>
      </p:sp>
      <p:sp>
        <p:nvSpPr>
          <p:cNvPr id="5" name="Footer Placeholder 4">
            <a:extLst>
              <a:ext uri="{FF2B5EF4-FFF2-40B4-BE49-F238E27FC236}">
                <a16:creationId xmlns:a16="http://schemas.microsoft.com/office/drawing/2014/main" id="{37F6862F-ED99-81F5-DB6B-7F02060643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D3B1C6B-ACCD-929F-6395-DC42EAA2EE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052FB-A793-474F-BEB7-8611470ADE32}" type="slidenum">
              <a:rPr lang="en-GB" smtClean="0"/>
              <a:t>‹#›</a:t>
            </a:fld>
            <a:endParaRPr lang="en-GB"/>
          </a:p>
        </p:txBody>
      </p:sp>
    </p:spTree>
    <p:extLst>
      <p:ext uri="{BB962C8B-B14F-4D97-AF65-F5344CB8AC3E}">
        <p14:creationId xmlns:p14="http://schemas.microsoft.com/office/powerpoint/2010/main" val="174902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id="{C3D6EC93-F369-413E-AA67-5D4104161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ED464A-615C-7149-A8C1-3EF88BDBDAF4}"/>
              </a:ext>
            </a:extLst>
          </p:cNvPr>
          <p:cNvSpPr>
            <a:spLocks noGrp="1"/>
          </p:cNvSpPr>
          <p:nvPr>
            <p:ph type="ctrTitle"/>
          </p:nvPr>
        </p:nvSpPr>
        <p:spPr>
          <a:xfrm>
            <a:off x="838201" y="1257300"/>
            <a:ext cx="4394200" cy="1961388"/>
          </a:xfrm>
        </p:spPr>
        <p:txBody>
          <a:bodyPr vert="horz" lIns="91440" tIns="45720" rIns="91440" bIns="45720" rtlCol="0" anchor="t">
            <a:normAutofit fontScale="90000"/>
          </a:bodyPr>
          <a:lstStyle/>
          <a:p>
            <a:pPr algn="l"/>
            <a:r>
              <a:rPr lang="en-US" sz="4000" dirty="0">
                <a:solidFill>
                  <a:schemeClr val="bg1"/>
                </a:solidFill>
              </a:rPr>
              <a:t>Education and Enterprise. Black Agency and achievements.</a:t>
            </a:r>
          </a:p>
        </p:txBody>
      </p:sp>
      <p:sp>
        <p:nvSpPr>
          <p:cNvPr id="3" name="Subtitle 2">
            <a:extLst>
              <a:ext uri="{FF2B5EF4-FFF2-40B4-BE49-F238E27FC236}">
                <a16:creationId xmlns:a16="http://schemas.microsoft.com/office/drawing/2014/main" id="{47E5313A-E7CC-9DED-BE7F-2193254DEB7F}"/>
              </a:ext>
            </a:extLst>
          </p:cNvPr>
          <p:cNvSpPr>
            <a:spLocks noGrp="1"/>
          </p:cNvSpPr>
          <p:nvPr>
            <p:ph type="subTitle" idx="1"/>
          </p:nvPr>
        </p:nvSpPr>
        <p:spPr>
          <a:xfrm>
            <a:off x="838201" y="3146400"/>
            <a:ext cx="4394200" cy="2454300"/>
          </a:xfrm>
        </p:spPr>
        <p:txBody>
          <a:bodyPr vert="horz" lIns="91440" tIns="45720" rIns="91440" bIns="45720" rtlCol="0">
            <a:normAutofit/>
          </a:bodyPr>
          <a:lstStyle/>
          <a:p>
            <a:pPr indent="-228600" algn="l">
              <a:buFont typeface="Arial" panose="020B0604020202020204" pitchFamily="34" charset="0"/>
              <a:buChar char="•"/>
            </a:pPr>
            <a:endParaRPr lang="en-US" sz="2000" dirty="0">
              <a:solidFill>
                <a:schemeClr val="bg1">
                  <a:alpha val="80000"/>
                </a:schemeClr>
              </a:solidFill>
            </a:endParaRPr>
          </a:p>
          <a:p>
            <a:pPr indent="-228600" algn="l">
              <a:buFont typeface="Arial" panose="020B0604020202020204" pitchFamily="34" charset="0"/>
              <a:buChar char="•"/>
            </a:pPr>
            <a:r>
              <a:rPr lang="en-US" sz="2000" dirty="0">
                <a:solidFill>
                  <a:schemeClr val="bg1">
                    <a:alpha val="80000"/>
                  </a:schemeClr>
                </a:solidFill>
              </a:rPr>
              <a:t>32</a:t>
            </a:r>
            <a:r>
              <a:rPr lang="en-US" sz="2000" baseline="30000" dirty="0">
                <a:solidFill>
                  <a:schemeClr val="bg1">
                    <a:alpha val="80000"/>
                  </a:schemeClr>
                </a:solidFill>
              </a:rPr>
              <a:t>nd</a:t>
            </a:r>
            <a:r>
              <a:rPr lang="en-US" sz="2000" dirty="0">
                <a:solidFill>
                  <a:schemeClr val="bg1">
                    <a:alpha val="80000"/>
                  </a:schemeClr>
                </a:solidFill>
              </a:rPr>
              <a:t> Session of the Working Group of Experts on People of African Descent</a:t>
            </a:r>
          </a:p>
          <a:p>
            <a:pPr indent="-228600" algn="l">
              <a:buFont typeface="Arial" panose="020B0604020202020204" pitchFamily="34" charset="0"/>
              <a:buChar char="•"/>
            </a:pPr>
            <a:r>
              <a:rPr lang="en-US" sz="2000" dirty="0">
                <a:solidFill>
                  <a:schemeClr val="bg1">
                    <a:alpha val="80000"/>
                  </a:schemeClr>
                </a:solidFill>
              </a:rPr>
              <a:t>C.A. Nigel Hughes</a:t>
            </a:r>
          </a:p>
          <a:p>
            <a:pPr indent="-228600" algn="l">
              <a:buFont typeface="Arial" panose="020B0604020202020204" pitchFamily="34" charset="0"/>
              <a:buChar char="•"/>
            </a:pPr>
            <a:r>
              <a:rPr lang="en-US" sz="2000" dirty="0">
                <a:solidFill>
                  <a:schemeClr val="bg1">
                    <a:alpha val="80000"/>
                  </a:schemeClr>
                </a:solidFill>
              </a:rPr>
              <a:t>Attorney-at-Law</a:t>
            </a:r>
          </a:p>
          <a:p>
            <a:pPr indent="-228600" algn="l">
              <a:buFont typeface="Arial" panose="020B0604020202020204" pitchFamily="34" charset="0"/>
              <a:buChar char="•"/>
            </a:pPr>
            <a:r>
              <a:rPr lang="en-US" sz="2000" dirty="0">
                <a:solidFill>
                  <a:schemeClr val="bg1">
                    <a:alpha val="80000"/>
                  </a:schemeClr>
                </a:solidFill>
              </a:rPr>
              <a:t>May 3, 2023</a:t>
            </a:r>
          </a:p>
        </p:txBody>
      </p:sp>
      <p:pic>
        <p:nvPicPr>
          <p:cNvPr id="14" name="Picture 4">
            <a:extLst>
              <a:ext uri="{FF2B5EF4-FFF2-40B4-BE49-F238E27FC236}">
                <a16:creationId xmlns:a16="http://schemas.microsoft.com/office/drawing/2014/main" id="{A9DB6583-C6E6-B274-6BC3-22E21FE77A69}"/>
              </a:ext>
            </a:extLst>
          </p:cNvPr>
          <p:cNvPicPr>
            <a:picLocks noChangeAspect="1"/>
          </p:cNvPicPr>
          <p:nvPr/>
        </p:nvPicPr>
        <p:blipFill rotWithShape="1">
          <a:blip r:embed="rId2"/>
          <a:srcRect l="6744" r="40436"/>
          <a:stretch/>
        </p:blipFill>
        <p:spPr>
          <a:xfrm>
            <a:off x="5752193" y="10"/>
            <a:ext cx="6439807" cy="6857989"/>
          </a:xfrm>
          <a:custGeom>
            <a:avLst/>
            <a:gdLst/>
            <a:ahLst/>
            <a:cxnLst/>
            <a:rect l="l" t="t" r="r" b="b"/>
            <a:pathLst>
              <a:path w="6439807" h="6857999">
                <a:moveTo>
                  <a:pt x="752157" y="6118149"/>
                </a:moveTo>
                <a:cubicBezTo>
                  <a:pt x="745608" y="6124102"/>
                  <a:pt x="737987" y="6129341"/>
                  <a:pt x="730938" y="6133722"/>
                </a:cubicBezTo>
                <a:cubicBezTo>
                  <a:pt x="723794" y="6138152"/>
                  <a:pt x="718448" y="6143474"/>
                  <a:pt x="714778" y="6149379"/>
                </a:cubicBezTo>
                <a:lnTo>
                  <a:pt x="709303" y="6166562"/>
                </a:lnTo>
                <a:lnTo>
                  <a:pt x="714778" y="6149380"/>
                </a:lnTo>
                <a:cubicBezTo>
                  <a:pt x="718448" y="6143474"/>
                  <a:pt x="723794" y="6138152"/>
                  <a:pt x="730938" y="6133723"/>
                </a:cubicBezTo>
                <a:cubicBezTo>
                  <a:pt x="737987" y="6129341"/>
                  <a:pt x="745608" y="6124102"/>
                  <a:pt x="752157" y="6118149"/>
                </a:cubicBezTo>
                <a:close/>
                <a:moveTo>
                  <a:pt x="844000" y="4941372"/>
                </a:moveTo>
                <a:lnTo>
                  <a:pt x="840670" y="4950868"/>
                </a:lnTo>
                <a:lnTo>
                  <a:pt x="830985" y="4991382"/>
                </a:lnTo>
                <a:lnTo>
                  <a:pt x="840670" y="4950869"/>
                </a:lnTo>
                <a:close/>
                <a:moveTo>
                  <a:pt x="840061" y="4749807"/>
                </a:moveTo>
                <a:cubicBezTo>
                  <a:pt x="852197" y="4762827"/>
                  <a:pt x="853054" y="4781365"/>
                  <a:pt x="854768" y="4799797"/>
                </a:cubicBezTo>
                <a:cubicBezTo>
                  <a:pt x="853054" y="4781365"/>
                  <a:pt x="852197" y="4762826"/>
                  <a:pt x="840061" y="4749807"/>
                </a:cubicBezTo>
                <a:close/>
                <a:moveTo>
                  <a:pt x="822263" y="4543185"/>
                </a:moveTo>
                <a:lnTo>
                  <a:pt x="816857" y="4557091"/>
                </a:lnTo>
                <a:cubicBezTo>
                  <a:pt x="805236" y="4573618"/>
                  <a:pt x="796449" y="4588275"/>
                  <a:pt x="790493" y="4602021"/>
                </a:cubicBezTo>
                <a:cubicBezTo>
                  <a:pt x="796449" y="4588275"/>
                  <a:pt x="805236" y="4573618"/>
                  <a:pt x="816857" y="4557092"/>
                </a:cubicBezTo>
                <a:cubicBezTo>
                  <a:pt x="819238" y="4553662"/>
                  <a:pt x="821286" y="4548281"/>
                  <a:pt x="822263" y="4543185"/>
                </a:cubicBezTo>
                <a:close/>
                <a:moveTo>
                  <a:pt x="356045" y="2819253"/>
                </a:moveTo>
                <a:lnTo>
                  <a:pt x="344401" y="2827483"/>
                </a:lnTo>
                <a:lnTo>
                  <a:pt x="344399" y="2827486"/>
                </a:lnTo>
                <a:lnTo>
                  <a:pt x="325551" y="2842392"/>
                </a:lnTo>
                <a:lnTo>
                  <a:pt x="315896" y="2861156"/>
                </a:lnTo>
                <a:lnTo>
                  <a:pt x="344399" y="2827486"/>
                </a:lnTo>
                <a:lnTo>
                  <a:pt x="344401" y="2827484"/>
                </a:lnTo>
                <a:close/>
                <a:moveTo>
                  <a:pt x="425699" y="1974015"/>
                </a:moveTo>
                <a:cubicBezTo>
                  <a:pt x="427224" y="1991685"/>
                  <a:pt x="433462" y="2008497"/>
                  <a:pt x="449941" y="2023547"/>
                </a:cubicBezTo>
                <a:cubicBezTo>
                  <a:pt x="441702" y="2016020"/>
                  <a:pt x="436022" y="2008056"/>
                  <a:pt x="432213" y="1999763"/>
                </a:cubicBezTo>
                <a:close/>
                <a:moveTo>
                  <a:pt x="442893" y="1768838"/>
                </a:moveTo>
                <a:cubicBezTo>
                  <a:pt x="451656" y="1779981"/>
                  <a:pt x="453942" y="1790986"/>
                  <a:pt x="452275" y="1801558"/>
                </a:cubicBezTo>
                <a:lnTo>
                  <a:pt x="451495" y="1785412"/>
                </a:lnTo>
                <a:cubicBezTo>
                  <a:pt x="450037" y="1779948"/>
                  <a:pt x="447274" y="1774411"/>
                  <a:pt x="442893" y="1768838"/>
                </a:cubicBezTo>
                <a:close/>
                <a:moveTo>
                  <a:pt x="333304" y="520953"/>
                </a:moveTo>
                <a:cubicBezTo>
                  <a:pt x="333742" y="528850"/>
                  <a:pt x="335479" y="536547"/>
                  <a:pt x="337867" y="544146"/>
                </a:cubicBezTo>
                <a:lnTo>
                  <a:pt x="340032" y="549926"/>
                </a:lnTo>
                <a:lnTo>
                  <a:pt x="340448" y="551717"/>
                </a:lnTo>
                <a:lnTo>
                  <a:pt x="346286" y="566616"/>
                </a:lnTo>
                <a:lnTo>
                  <a:pt x="346338" y="566754"/>
                </a:lnTo>
                <a:lnTo>
                  <a:pt x="352655" y="583595"/>
                </a:lnTo>
                <a:lnTo>
                  <a:pt x="359451" y="612658"/>
                </a:lnTo>
                <a:cubicBezTo>
                  <a:pt x="358988" y="604728"/>
                  <a:pt x="357231" y="597005"/>
                  <a:pt x="354829" y="589388"/>
                </a:cubicBezTo>
                <a:lnTo>
                  <a:pt x="352655" y="583595"/>
                </a:lnTo>
                <a:lnTo>
                  <a:pt x="352236" y="581804"/>
                </a:lnTo>
                <a:lnTo>
                  <a:pt x="346286" y="566616"/>
                </a:lnTo>
                <a:lnTo>
                  <a:pt x="340032" y="549926"/>
                </a:lnTo>
                <a:close/>
                <a:moveTo>
                  <a:pt x="384407" y="268794"/>
                </a:moveTo>
                <a:lnTo>
                  <a:pt x="387837" y="328017"/>
                </a:lnTo>
                <a:cubicBezTo>
                  <a:pt x="389527" y="318646"/>
                  <a:pt x="389932" y="309031"/>
                  <a:pt x="389283" y="299164"/>
                </a:cubicBezTo>
                <a:cubicBezTo>
                  <a:pt x="388634" y="289296"/>
                  <a:pt x="386932" y="279176"/>
                  <a:pt x="384407" y="268794"/>
                </a:cubicBezTo>
                <a:close/>
                <a:moveTo>
                  <a:pt x="66991" y="0"/>
                </a:moveTo>
                <a:lnTo>
                  <a:pt x="6439807" y="0"/>
                </a:lnTo>
                <a:lnTo>
                  <a:pt x="6439807" y="6857999"/>
                </a:lnTo>
                <a:lnTo>
                  <a:pt x="149318" y="6857999"/>
                </a:lnTo>
                <a:lnTo>
                  <a:pt x="149318" y="6857457"/>
                </a:lnTo>
                <a:lnTo>
                  <a:pt x="22079" y="6857457"/>
                </a:lnTo>
                <a:lnTo>
                  <a:pt x="26851" y="6796804"/>
                </a:lnTo>
                <a:cubicBezTo>
                  <a:pt x="32162" y="6777207"/>
                  <a:pt x="39591" y="6758011"/>
                  <a:pt x="44354" y="6738388"/>
                </a:cubicBezTo>
                <a:cubicBezTo>
                  <a:pt x="48736" y="6720103"/>
                  <a:pt x="58832" y="6702955"/>
                  <a:pt x="67214" y="6685617"/>
                </a:cubicBezTo>
                <a:cubicBezTo>
                  <a:pt x="83217" y="6652472"/>
                  <a:pt x="73120" y="6617036"/>
                  <a:pt x="77310" y="6583128"/>
                </a:cubicBezTo>
                <a:cubicBezTo>
                  <a:pt x="78646" y="6572269"/>
                  <a:pt x="80168" y="6561411"/>
                  <a:pt x="82837" y="6550742"/>
                </a:cubicBezTo>
                <a:cubicBezTo>
                  <a:pt x="89885" y="6521593"/>
                  <a:pt x="95981" y="6491874"/>
                  <a:pt x="105698" y="6463490"/>
                </a:cubicBezTo>
                <a:cubicBezTo>
                  <a:pt x="116555" y="6431292"/>
                  <a:pt x="131034" y="6400429"/>
                  <a:pt x="146085" y="6363664"/>
                </a:cubicBezTo>
                <a:cubicBezTo>
                  <a:pt x="142274" y="6350899"/>
                  <a:pt x="131986" y="6331277"/>
                  <a:pt x="131034" y="6311084"/>
                </a:cubicBezTo>
                <a:cubicBezTo>
                  <a:pt x="127795" y="6246121"/>
                  <a:pt x="145512" y="6185351"/>
                  <a:pt x="173519" y="6127247"/>
                </a:cubicBezTo>
                <a:cubicBezTo>
                  <a:pt x="181900" y="6109530"/>
                  <a:pt x="187424" y="6090477"/>
                  <a:pt x="195616" y="6072569"/>
                </a:cubicBezTo>
                <a:cubicBezTo>
                  <a:pt x="198472" y="6066284"/>
                  <a:pt x="204569" y="6058092"/>
                  <a:pt x="210287" y="6056948"/>
                </a:cubicBezTo>
                <a:cubicBezTo>
                  <a:pt x="243432" y="6050282"/>
                  <a:pt x="242862" y="6025515"/>
                  <a:pt x="244766" y="5999796"/>
                </a:cubicBezTo>
                <a:cubicBezTo>
                  <a:pt x="247051" y="5969124"/>
                  <a:pt x="252386" y="5938836"/>
                  <a:pt x="256958" y="5908355"/>
                </a:cubicBezTo>
                <a:cubicBezTo>
                  <a:pt x="257530" y="5904353"/>
                  <a:pt x="261530" y="5900735"/>
                  <a:pt x="264199" y="5897114"/>
                </a:cubicBezTo>
                <a:cubicBezTo>
                  <a:pt x="268199" y="5891590"/>
                  <a:pt x="274296" y="5886447"/>
                  <a:pt x="275818" y="5880348"/>
                </a:cubicBezTo>
                <a:cubicBezTo>
                  <a:pt x="283249" y="5849107"/>
                  <a:pt x="289535" y="5817674"/>
                  <a:pt x="296393" y="5786239"/>
                </a:cubicBezTo>
                <a:cubicBezTo>
                  <a:pt x="297919" y="5779191"/>
                  <a:pt x="299822" y="5771953"/>
                  <a:pt x="302870" y="5765474"/>
                </a:cubicBezTo>
                <a:cubicBezTo>
                  <a:pt x="305728" y="5759378"/>
                  <a:pt x="310682" y="5754234"/>
                  <a:pt x="313730" y="5748136"/>
                </a:cubicBezTo>
                <a:cubicBezTo>
                  <a:pt x="321921" y="5731564"/>
                  <a:pt x="329541" y="5714607"/>
                  <a:pt x="338685" y="5695178"/>
                </a:cubicBezTo>
                <a:cubicBezTo>
                  <a:pt x="321541" y="5684320"/>
                  <a:pt x="331258" y="5669647"/>
                  <a:pt x="339449" y="5651360"/>
                </a:cubicBezTo>
                <a:cubicBezTo>
                  <a:pt x="347831" y="5632691"/>
                  <a:pt x="350497" y="5611164"/>
                  <a:pt x="353546" y="5590590"/>
                </a:cubicBezTo>
                <a:cubicBezTo>
                  <a:pt x="359070" y="5552869"/>
                  <a:pt x="362499" y="5514957"/>
                  <a:pt x="367451" y="5477239"/>
                </a:cubicBezTo>
                <a:cubicBezTo>
                  <a:pt x="368595" y="5469236"/>
                  <a:pt x="370690" y="5460092"/>
                  <a:pt x="375454" y="5453995"/>
                </a:cubicBezTo>
                <a:cubicBezTo>
                  <a:pt x="407459" y="5412276"/>
                  <a:pt x="416411" y="5361598"/>
                  <a:pt x="413366" y="5313403"/>
                </a:cubicBezTo>
                <a:cubicBezTo>
                  <a:pt x="411078" y="5275491"/>
                  <a:pt x="409363" y="5238343"/>
                  <a:pt x="412601" y="5200813"/>
                </a:cubicBezTo>
                <a:cubicBezTo>
                  <a:pt x="412793" y="5197955"/>
                  <a:pt x="412411" y="5194145"/>
                  <a:pt x="410887" y="5192051"/>
                </a:cubicBezTo>
                <a:cubicBezTo>
                  <a:pt x="400791" y="5179097"/>
                  <a:pt x="400029" y="5165570"/>
                  <a:pt x="398315" y="5148995"/>
                </a:cubicBezTo>
                <a:cubicBezTo>
                  <a:pt x="395837" y="5125562"/>
                  <a:pt x="397553" y="5104036"/>
                  <a:pt x="401743" y="5082317"/>
                </a:cubicBezTo>
                <a:cubicBezTo>
                  <a:pt x="404791" y="5066505"/>
                  <a:pt x="411078" y="5050504"/>
                  <a:pt x="419080" y="5036405"/>
                </a:cubicBezTo>
                <a:cubicBezTo>
                  <a:pt x="430320" y="5016785"/>
                  <a:pt x="434701" y="4997922"/>
                  <a:pt x="419841" y="4979253"/>
                </a:cubicBezTo>
                <a:cubicBezTo>
                  <a:pt x="404029" y="4959061"/>
                  <a:pt x="409553" y="4936201"/>
                  <a:pt x="408983" y="4913909"/>
                </a:cubicBezTo>
                <a:cubicBezTo>
                  <a:pt x="408791" y="4904195"/>
                  <a:pt x="409174" y="4893907"/>
                  <a:pt x="406697" y="4884572"/>
                </a:cubicBezTo>
                <a:cubicBezTo>
                  <a:pt x="399647" y="4857522"/>
                  <a:pt x="388978" y="4831420"/>
                  <a:pt x="384216" y="4803988"/>
                </a:cubicBezTo>
                <a:cubicBezTo>
                  <a:pt x="381551" y="4788747"/>
                  <a:pt x="386312" y="4771793"/>
                  <a:pt x="389741" y="4755980"/>
                </a:cubicBezTo>
                <a:cubicBezTo>
                  <a:pt x="393361" y="4739978"/>
                  <a:pt x="398885" y="4724167"/>
                  <a:pt x="404601" y="4708734"/>
                </a:cubicBezTo>
                <a:cubicBezTo>
                  <a:pt x="408411" y="4698258"/>
                  <a:pt x="412031" y="4686828"/>
                  <a:pt x="418889" y="4678445"/>
                </a:cubicBezTo>
                <a:cubicBezTo>
                  <a:pt x="434510" y="4659393"/>
                  <a:pt x="437178" y="4639772"/>
                  <a:pt x="428986" y="4617291"/>
                </a:cubicBezTo>
                <a:cubicBezTo>
                  <a:pt x="427651" y="4613864"/>
                  <a:pt x="427651" y="4609863"/>
                  <a:pt x="427462" y="4606053"/>
                </a:cubicBezTo>
                <a:cubicBezTo>
                  <a:pt x="423462" y="4545086"/>
                  <a:pt x="420984" y="4484127"/>
                  <a:pt x="414888" y="4423545"/>
                </a:cubicBezTo>
                <a:cubicBezTo>
                  <a:pt x="412411" y="4398972"/>
                  <a:pt x="401553" y="4375349"/>
                  <a:pt x="394695" y="4351154"/>
                </a:cubicBezTo>
                <a:cubicBezTo>
                  <a:pt x="393361" y="4346201"/>
                  <a:pt x="391265" y="4340674"/>
                  <a:pt x="392218" y="4335722"/>
                </a:cubicBezTo>
                <a:cubicBezTo>
                  <a:pt x="401743" y="4281810"/>
                  <a:pt x="387837" y="4231324"/>
                  <a:pt x="369547" y="4181603"/>
                </a:cubicBezTo>
                <a:cubicBezTo>
                  <a:pt x="367642" y="4176461"/>
                  <a:pt x="368214" y="4170174"/>
                  <a:pt x="368595" y="4164458"/>
                </a:cubicBezTo>
                <a:cubicBezTo>
                  <a:pt x="369928" y="4148453"/>
                  <a:pt x="376597" y="4131119"/>
                  <a:pt x="372597" y="4116641"/>
                </a:cubicBezTo>
                <a:cubicBezTo>
                  <a:pt x="361545" y="4078159"/>
                  <a:pt x="348211" y="4040058"/>
                  <a:pt x="331447" y="4003861"/>
                </a:cubicBezTo>
                <a:cubicBezTo>
                  <a:pt x="314493" y="3967091"/>
                  <a:pt x="300203" y="3932993"/>
                  <a:pt x="317350" y="3890891"/>
                </a:cubicBezTo>
                <a:cubicBezTo>
                  <a:pt x="324589" y="3872985"/>
                  <a:pt x="319445" y="3849362"/>
                  <a:pt x="317541" y="3828785"/>
                </a:cubicBezTo>
                <a:cubicBezTo>
                  <a:pt x="316016" y="3813737"/>
                  <a:pt x="307442" y="3799258"/>
                  <a:pt x="307442" y="3784397"/>
                </a:cubicBezTo>
                <a:cubicBezTo>
                  <a:pt x="307442" y="3744770"/>
                  <a:pt x="297346" y="3709529"/>
                  <a:pt x="276771" y="3675238"/>
                </a:cubicBezTo>
                <a:cubicBezTo>
                  <a:pt x="268770" y="3661899"/>
                  <a:pt x="274105" y="3641134"/>
                  <a:pt x="272009" y="3623799"/>
                </a:cubicBezTo>
                <a:cubicBezTo>
                  <a:pt x="269533" y="3605509"/>
                  <a:pt x="267247" y="3586653"/>
                  <a:pt x="261721" y="3569124"/>
                </a:cubicBezTo>
                <a:cubicBezTo>
                  <a:pt x="247242" y="3523785"/>
                  <a:pt x="230859" y="3479015"/>
                  <a:pt x="215618" y="3433866"/>
                </a:cubicBezTo>
                <a:cubicBezTo>
                  <a:pt x="203045" y="3396719"/>
                  <a:pt x="212952" y="3360139"/>
                  <a:pt x="218285" y="3323372"/>
                </a:cubicBezTo>
                <a:cubicBezTo>
                  <a:pt x="221716" y="3300319"/>
                  <a:pt x="229907" y="3278795"/>
                  <a:pt x="217715" y="3252885"/>
                </a:cubicBezTo>
                <a:cubicBezTo>
                  <a:pt x="206093" y="3228119"/>
                  <a:pt x="208761" y="3196686"/>
                  <a:pt x="202474" y="3168870"/>
                </a:cubicBezTo>
                <a:cubicBezTo>
                  <a:pt x="197141" y="3145436"/>
                  <a:pt x="188566" y="3122770"/>
                  <a:pt x="180184" y="3100099"/>
                </a:cubicBezTo>
                <a:cubicBezTo>
                  <a:pt x="168753" y="3069235"/>
                  <a:pt x="156753" y="3038756"/>
                  <a:pt x="162468" y="3005035"/>
                </a:cubicBezTo>
                <a:cubicBezTo>
                  <a:pt x="168946" y="2966742"/>
                  <a:pt x="144561" y="2940455"/>
                  <a:pt x="128367" y="2910353"/>
                </a:cubicBezTo>
                <a:cubicBezTo>
                  <a:pt x="117318" y="2889587"/>
                  <a:pt x="109126" y="2866918"/>
                  <a:pt x="102267" y="2844248"/>
                </a:cubicBezTo>
                <a:cubicBezTo>
                  <a:pt x="93313" y="2813958"/>
                  <a:pt x="87978" y="2782716"/>
                  <a:pt x="79217" y="2752235"/>
                </a:cubicBezTo>
                <a:cubicBezTo>
                  <a:pt x="66072" y="2706131"/>
                  <a:pt x="55784" y="2659455"/>
                  <a:pt x="63024" y="2611450"/>
                </a:cubicBezTo>
                <a:cubicBezTo>
                  <a:pt x="66262" y="2589352"/>
                  <a:pt x="66072" y="2568774"/>
                  <a:pt x="61307" y="2546678"/>
                </a:cubicBezTo>
                <a:cubicBezTo>
                  <a:pt x="53497" y="2510483"/>
                  <a:pt x="52545" y="2473333"/>
                  <a:pt x="23399" y="2444184"/>
                </a:cubicBezTo>
                <a:cubicBezTo>
                  <a:pt x="13111" y="2433897"/>
                  <a:pt x="10446" y="2415420"/>
                  <a:pt x="5110" y="2400369"/>
                </a:cubicBezTo>
                <a:cubicBezTo>
                  <a:pt x="-1178" y="2383032"/>
                  <a:pt x="2062" y="2370270"/>
                  <a:pt x="20352" y="2360933"/>
                </a:cubicBezTo>
                <a:cubicBezTo>
                  <a:pt x="28541" y="2356744"/>
                  <a:pt x="36543" y="2344741"/>
                  <a:pt x="37878" y="2335405"/>
                </a:cubicBezTo>
                <a:cubicBezTo>
                  <a:pt x="41877" y="2307402"/>
                  <a:pt x="35972" y="2281683"/>
                  <a:pt x="23017" y="2254633"/>
                </a:cubicBezTo>
                <a:cubicBezTo>
                  <a:pt x="10825" y="2229296"/>
                  <a:pt x="12159" y="2197670"/>
                  <a:pt x="7395" y="2168903"/>
                </a:cubicBezTo>
                <a:cubicBezTo>
                  <a:pt x="5681" y="2158712"/>
                  <a:pt x="3062" y="2148519"/>
                  <a:pt x="871" y="2138304"/>
                </a:cubicBezTo>
                <a:lnTo>
                  <a:pt x="0" y="2131532"/>
                </a:lnTo>
                <a:lnTo>
                  <a:pt x="0" y="2072225"/>
                </a:lnTo>
                <a:lnTo>
                  <a:pt x="251" y="2069340"/>
                </a:lnTo>
                <a:cubicBezTo>
                  <a:pt x="2061" y="2056600"/>
                  <a:pt x="4156" y="2043835"/>
                  <a:pt x="5299" y="2030977"/>
                </a:cubicBezTo>
                <a:cubicBezTo>
                  <a:pt x="7203" y="2010974"/>
                  <a:pt x="6442" y="1990589"/>
                  <a:pt x="8729" y="1970586"/>
                </a:cubicBezTo>
                <a:cubicBezTo>
                  <a:pt x="10446" y="1954202"/>
                  <a:pt x="14826" y="1938009"/>
                  <a:pt x="18445" y="1921817"/>
                </a:cubicBezTo>
                <a:cubicBezTo>
                  <a:pt x="19779" y="1915912"/>
                  <a:pt x="24922" y="1910004"/>
                  <a:pt x="24161" y="1904673"/>
                </a:cubicBezTo>
                <a:cubicBezTo>
                  <a:pt x="15970" y="1851709"/>
                  <a:pt x="52545" y="1813610"/>
                  <a:pt x="68738" y="1768838"/>
                </a:cubicBezTo>
                <a:cubicBezTo>
                  <a:pt x="85885" y="1721785"/>
                  <a:pt x="112174" y="1676253"/>
                  <a:pt x="104364" y="1623675"/>
                </a:cubicBezTo>
                <a:cubicBezTo>
                  <a:pt x="99601" y="1591859"/>
                  <a:pt x="88551" y="1561189"/>
                  <a:pt x="81883" y="1529563"/>
                </a:cubicBezTo>
                <a:cubicBezTo>
                  <a:pt x="79597" y="1518324"/>
                  <a:pt x="79979" y="1505751"/>
                  <a:pt x="82264" y="1494509"/>
                </a:cubicBezTo>
                <a:cubicBezTo>
                  <a:pt x="92744" y="1440216"/>
                  <a:pt x="94267" y="1386684"/>
                  <a:pt x="77120" y="1333341"/>
                </a:cubicBezTo>
                <a:cubicBezTo>
                  <a:pt x="74262" y="1324198"/>
                  <a:pt x="71597" y="1314483"/>
                  <a:pt x="71597" y="1304955"/>
                </a:cubicBezTo>
                <a:cubicBezTo>
                  <a:pt x="71597" y="1252757"/>
                  <a:pt x="75597" y="1201512"/>
                  <a:pt x="94267" y="1151600"/>
                </a:cubicBezTo>
                <a:cubicBezTo>
                  <a:pt x="100554" y="1134834"/>
                  <a:pt x="96553" y="1114449"/>
                  <a:pt x="98078" y="1095972"/>
                </a:cubicBezTo>
                <a:cubicBezTo>
                  <a:pt x="99409" y="1078826"/>
                  <a:pt x="99981" y="1061298"/>
                  <a:pt x="104364" y="1044725"/>
                </a:cubicBezTo>
                <a:cubicBezTo>
                  <a:pt x="110839" y="1020529"/>
                  <a:pt x="111601" y="998052"/>
                  <a:pt x="105887" y="973095"/>
                </a:cubicBezTo>
                <a:cubicBezTo>
                  <a:pt x="100554" y="949281"/>
                  <a:pt x="103220" y="923562"/>
                  <a:pt x="103029" y="898797"/>
                </a:cubicBezTo>
                <a:cubicBezTo>
                  <a:pt x="102839" y="871173"/>
                  <a:pt x="102649" y="843552"/>
                  <a:pt x="103601" y="815929"/>
                </a:cubicBezTo>
                <a:cubicBezTo>
                  <a:pt x="103981" y="804877"/>
                  <a:pt x="111601" y="792306"/>
                  <a:pt x="108553" y="783158"/>
                </a:cubicBezTo>
                <a:cubicBezTo>
                  <a:pt x="98267" y="753633"/>
                  <a:pt x="110649" y="724104"/>
                  <a:pt x="105127" y="694576"/>
                </a:cubicBezTo>
                <a:cubicBezTo>
                  <a:pt x="102267" y="680096"/>
                  <a:pt x="110078" y="663713"/>
                  <a:pt x="110839" y="648092"/>
                </a:cubicBezTo>
                <a:cubicBezTo>
                  <a:pt x="112174" y="622564"/>
                  <a:pt x="111601" y="597037"/>
                  <a:pt x="111983" y="571508"/>
                </a:cubicBezTo>
                <a:cubicBezTo>
                  <a:pt x="112174" y="563125"/>
                  <a:pt x="112936" y="554933"/>
                  <a:pt x="113318" y="546552"/>
                </a:cubicBezTo>
                <a:cubicBezTo>
                  <a:pt x="113697" y="539121"/>
                  <a:pt x="115411" y="531310"/>
                  <a:pt x="114081" y="524262"/>
                </a:cubicBezTo>
                <a:cubicBezTo>
                  <a:pt x="109315" y="498733"/>
                  <a:pt x="101505" y="473587"/>
                  <a:pt x="98457" y="447870"/>
                </a:cubicBezTo>
                <a:cubicBezTo>
                  <a:pt x="95792" y="425581"/>
                  <a:pt x="99409" y="402529"/>
                  <a:pt x="97505" y="380050"/>
                </a:cubicBezTo>
                <a:cubicBezTo>
                  <a:pt x="94267" y="340425"/>
                  <a:pt x="88551" y="300800"/>
                  <a:pt x="84930" y="261173"/>
                </a:cubicBezTo>
                <a:cubicBezTo>
                  <a:pt x="84168" y="252600"/>
                  <a:pt x="88934" y="243648"/>
                  <a:pt x="89314" y="234883"/>
                </a:cubicBezTo>
                <a:cubicBezTo>
                  <a:pt x="90266" y="207450"/>
                  <a:pt x="90457" y="180017"/>
                  <a:pt x="91027" y="152584"/>
                </a:cubicBezTo>
                <a:cubicBezTo>
                  <a:pt x="91218" y="136963"/>
                  <a:pt x="90647" y="121150"/>
                  <a:pt x="92361" y="105718"/>
                </a:cubicBezTo>
                <a:cubicBezTo>
                  <a:pt x="94647" y="85336"/>
                  <a:pt x="98078" y="66857"/>
                  <a:pt x="83217" y="47806"/>
                </a:cubicBezTo>
                <a:cubicBezTo>
                  <a:pt x="77453" y="40471"/>
                  <a:pt x="73691" y="32636"/>
                  <a:pt x="71207" y="24480"/>
                </a:cubicBezTo>
                <a:close/>
              </a:path>
            </a:pathLst>
          </a:custGeom>
          <a:effectLst>
            <a:outerShdw blurRad="381000" dist="152400" dir="10800000" algn="tr" rotWithShape="0">
              <a:prstClr val="black">
                <a:alpha val="10000"/>
              </a:prstClr>
            </a:outerShdw>
          </a:effectLst>
        </p:spPr>
      </p:pic>
      <p:grpSp>
        <p:nvGrpSpPr>
          <p:cNvPr id="18" name="Group 21">
            <a:extLst>
              <a:ext uri="{FF2B5EF4-FFF2-40B4-BE49-F238E27FC236}">
                <a16:creationId xmlns:a16="http://schemas.microsoft.com/office/drawing/2014/main" id="{4EA04677-6B2C-40F4-975C-ED91965527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32356" y="0"/>
            <a:ext cx="874718" cy="6857455"/>
            <a:chOff x="5632356" y="0"/>
            <a:chExt cx="874718" cy="6857455"/>
          </a:xfrm>
        </p:grpSpPr>
        <p:sp>
          <p:nvSpPr>
            <p:cNvPr id="23" name="Freeform: Shape 22">
              <a:extLst>
                <a:ext uri="{FF2B5EF4-FFF2-40B4-BE49-F238E27FC236}">
                  <a16:creationId xmlns:a16="http://schemas.microsoft.com/office/drawing/2014/main" id="{3F1ABE2E-F19F-4BD3-B0FA-8A2D8885B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6"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23">
              <a:extLst>
                <a:ext uri="{FF2B5EF4-FFF2-40B4-BE49-F238E27FC236}">
                  <a16:creationId xmlns:a16="http://schemas.microsoft.com/office/drawing/2014/main" id="{C86D0F14-D449-4833-830D-A382829E2D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162616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12AC23-F046-4DC5-9B92-07CA6CC7C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5AAFE7-143D-45AC-B616-09521E0F5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BA5DB72-E109-4D37-B6DD-C328D5397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7C34EE77-74D1-42B4-801B-40B35A68C1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5" name="Oval 14">
              <a:extLst>
                <a:ext uri="{FF2B5EF4-FFF2-40B4-BE49-F238E27FC236}">
                  <a16:creationId xmlns:a16="http://schemas.microsoft.com/office/drawing/2014/main" id="{12152B4E-1BCF-43D1-814C-F560CEB52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5486774-B7FC-480F-9AAF-9F55F4C436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8FA6A4C-BA1F-4EF8-B3BD-F28CB66DE6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BF89DB3-EA73-4FD0-AACB-5FE32C149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CBAB203A-25C6-422F-9DB6-C69F0EE9F6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74730A1-7A3A-4ACF-965D-A6DCEC7DBE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EB2D1A1F-B200-4444-AE01-EFC97AF7B5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4" y="1042604"/>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0E4CB9D-2256-4786-8DDF-ADFBF35337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5" name="Straight Connector 24">
              <a:extLst>
                <a:ext uri="{FF2B5EF4-FFF2-40B4-BE49-F238E27FC236}">
                  <a16:creationId xmlns:a16="http://schemas.microsoft.com/office/drawing/2014/main" id="{180841E3-DFCC-429A-B907-8B06EDB1E9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54698A1-0C53-4620-97E1-B4689288CF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DBDFF7F-BD40-4085-952D-F6EC5908D9D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F29CA06-4FE5-44A6-8D40-A9C36449CE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568E6F37-AE05-46BF-A77F-5505926E92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1" name="Straight Connector 30">
              <a:extLst>
                <a:ext uri="{FF2B5EF4-FFF2-40B4-BE49-F238E27FC236}">
                  <a16:creationId xmlns:a16="http://schemas.microsoft.com/office/drawing/2014/main" id="{8D6F5ECB-975C-4A38-BD48-A3C2B38E9E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BF36011-C922-4FD6-B09D-781A87054BE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1FD3DC2-6A33-4C9E-B0F5-5D6209717F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E4F800E-82BC-4AEF-9F07-7F95C8B8C3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9E6D24C-18B8-4E43-8668-B3D4F69A1055}"/>
              </a:ext>
            </a:extLst>
          </p:cNvPr>
          <p:cNvSpPr>
            <a:spLocks noGrp="1"/>
          </p:cNvSpPr>
          <p:nvPr>
            <p:ph type="title"/>
          </p:nvPr>
        </p:nvSpPr>
        <p:spPr>
          <a:xfrm>
            <a:off x="630936" y="630936"/>
            <a:ext cx="4989918" cy="5478640"/>
          </a:xfrm>
          <a:noFill/>
        </p:spPr>
        <p:txBody>
          <a:bodyPr anchor="ctr">
            <a:normAutofit/>
          </a:bodyPr>
          <a:lstStyle/>
          <a:p>
            <a:r>
              <a:rPr lang="en-US" sz="4800">
                <a:solidFill>
                  <a:schemeClr val="bg1"/>
                </a:solidFill>
              </a:rPr>
              <a:t>Challenges in business. International trade and south to  south trade.</a:t>
            </a:r>
          </a:p>
        </p:txBody>
      </p:sp>
      <p:sp>
        <p:nvSpPr>
          <p:cNvPr id="36" name="Rectangle 35">
            <a:extLst>
              <a:ext uri="{FF2B5EF4-FFF2-40B4-BE49-F238E27FC236}">
                <a16:creationId xmlns:a16="http://schemas.microsoft.com/office/drawing/2014/main" id="{C8D9C5DD-B8B3-46A0-8FBC-EE462F96C4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801066" y="497785"/>
            <a:ext cx="5678424" cy="5674840"/>
          </a:xfrm>
          <a:prstGeom prst="rect">
            <a:avLst/>
          </a:prstGeom>
          <a:gradFill flip="none" rotWithShape="1">
            <a:gsLst>
              <a:gs pos="0">
                <a:schemeClr val="tx1">
                  <a:alpha val="20000"/>
                </a:schemeClr>
              </a:gs>
              <a:gs pos="100000">
                <a:schemeClr val="tx1">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1CCE2D-D530-4195-99D9-291B5F32042C}"/>
              </a:ext>
            </a:extLst>
          </p:cNvPr>
          <p:cNvSpPr>
            <a:spLocks noGrp="1"/>
          </p:cNvSpPr>
          <p:nvPr>
            <p:ph idx="1"/>
          </p:nvPr>
        </p:nvSpPr>
        <p:spPr>
          <a:xfrm>
            <a:off x="6041946" y="630936"/>
            <a:ext cx="4982273" cy="5478672"/>
          </a:xfrm>
          <a:noFill/>
        </p:spPr>
        <p:txBody>
          <a:bodyPr anchor="ctr">
            <a:normAutofit/>
          </a:bodyPr>
          <a:lstStyle/>
          <a:p>
            <a:r>
              <a:rPr lang="en-US" sz="1800" dirty="0">
                <a:solidFill>
                  <a:schemeClr val="bg1"/>
                </a:solidFill>
              </a:rPr>
              <a:t>Barriers to  trade. </a:t>
            </a:r>
          </a:p>
          <a:p>
            <a:r>
              <a:rPr lang="en-US" sz="1800" dirty="0">
                <a:solidFill>
                  <a:schemeClr val="bg1"/>
                </a:solidFill>
              </a:rPr>
              <a:t>Grey and black listing of  developing countries.</a:t>
            </a:r>
          </a:p>
          <a:p>
            <a:r>
              <a:rPr lang="en-US" sz="1800" dirty="0">
                <a:solidFill>
                  <a:schemeClr val="bg1"/>
                </a:solidFill>
              </a:rPr>
              <a:t>WTO rules are structurally biased.</a:t>
            </a:r>
          </a:p>
          <a:p>
            <a:r>
              <a:rPr lang="en-US" sz="1800" dirty="0">
                <a:solidFill>
                  <a:schemeClr val="bg1"/>
                </a:solidFill>
              </a:rPr>
              <a:t>Insurance and Re insurance.</a:t>
            </a:r>
          </a:p>
          <a:p>
            <a:r>
              <a:rPr lang="en-US" sz="1800" dirty="0">
                <a:solidFill>
                  <a:schemeClr val="bg1"/>
                </a:solidFill>
              </a:rPr>
              <a:t>Ratings and the cost of capital on the open market for businesses in the developing world.</a:t>
            </a:r>
          </a:p>
          <a:p>
            <a:endParaRPr lang="en-US" sz="1800" dirty="0">
              <a:solidFill>
                <a:schemeClr val="bg1"/>
              </a:solidFill>
            </a:endParaRPr>
          </a:p>
        </p:txBody>
      </p:sp>
    </p:spTree>
    <p:extLst>
      <p:ext uri="{BB962C8B-B14F-4D97-AF65-F5344CB8AC3E}">
        <p14:creationId xmlns:p14="http://schemas.microsoft.com/office/powerpoint/2010/main" val="1725930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CB84-C0C6-4B9C-A47B-C9A3B0C6054F}"/>
              </a:ext>
            </a:extLst>
          </p:cNvPr>
          <p:cNvSpPr>
            <a:spLocks noGrp="1"/>
          </p:cNvSpPr>
          <p:nvPr>
            <p:ph type="title"/>
          </p:nvPr>
        </p:nvSpPr>
        <p:spPr>
          <a:xfrm>
            <a:off x="1137034" y="609597"/>
            <a:ext cx="9392421" cy="1330841"/>
          </a:xfrm>
        </p:spPr>
        <p:txBody>
          <a:bodyPr>
            <a:normAutofit/>
          </a:bodyPr>
          <a:lstStyle/>
          <a:p>
            <a:r>
              <a:rPr lang="en-US" dirty="0"/>
              <a:t>Short term proposals for an improved educational environment.</a:t>
            </a:r>
          </a:p>
        </p:txBody>
      </p:sp>
      <p:sp>
        <p:nvSpPr>
          <p:cNvPr id="8" name="Content Placeholder 2">
            <a:extLst>
              <a:ext uri="{FF2B5EF4-FFF2-40B4-BE49-F238E27FC236}">
                <a16:creationId xmlns:a16="http://schemas.microsoft.com/office/drawing/2014/main" id="{ED7F5B30-6F9D-414A-AF50-3569B5FA73FC}"/>
              </a:ext>
            </a:extLst>
          </p:cNvPr>
          <p:cNvSpPr>
            <a:spLocks noGrp="1"/>
          </p:cNvSpPr>
          <p:nvPr>
            <p:ph idx="1"/>
          </p:nvPr>
        </p:nvSpPr>
        <p:spPr>
          <a:xfrm>
            <a:off x="1137034" y="2198362"/>
            <a:ext cx="4958966" cy="3917773"/>
          </a:xfrm>
        </p:spPr>
        <p:txBody>
          <a:bodyPr>
            <a:normAutofit/>
          </a:bodyPr>
          <a:lstStyle/>
          <a:p>
            <a:r>
              <a:rPr lang="en-US" sz="2000" dirty="0"/>
              <a:t>Invest early.</a:t>
            </a:r>
          </a:p>
          <a:p>
            <a:r>
              <a:rPr lang="en-US" sz="2000" dirty="0"/>
              <a:t>Invest in relevant skills.</a:t>
            </a:r>
          </a:p>
          <a:p>
            <a:r>
              <a:rPr lang="en-US" sz="2000" dirty="0"/>
              <a:t>Invest in the 3As Autonomy, accountability and Assessment.</a:t>
            </a:r>
          </a:p>
        </p:txBody>
      </p:sp>
      <p:pic>
        <p:nvPicPr>
          <p:cNvPr id="7" name="Graphic 6" descr="Schoolhouse">
            <a:extLst>
              <a:ext uri="{FF2B5EF4-FFF2-40B4-BE49-F238E27FC236}">
                <a16:creationId xmlns:a16="http://schemas.microsoft.com/office/drawing/2014/main" id="{ADB88A33-E373-7095-D627-713D1C1378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5662" y="2184914"/>
            <a:ext cx="3755915" cy="3755915"/>
          </a:xfrm>
          <a:prstGeom prst="rect">
            <a:avLst/>
          </a:prstGeom>
        </p:spPr>
      </p:pic>
    </p:spTree>
    <p:extLst>
      <p:ext uri="{BB962C8B-B14F-4D97-AF65-F5344CB8AC3E}">
        <p14:creationId xmlns:p14="http://schemas.microsoft.com/office/powerpoint/2010/main" val="2433671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FF6CB84-C0C6-4B9C-A47B-C9A3B0C6054F}"/>
              </a:ext>
            </a:extLst>
          </p:cNvPr>
          <p:cNvSpPr>
            <a:spLocks noGrp="1"/>
          </p:cNvSpPr>
          <p:nvPr>
            <p:ph type="title"/>
          </p:nvPr>
        </p:nvSpPr>
        <p:spPr>
          <a:xfrm>
            <a:off x="1137034" y="609597"/>
            <a:ext cx="9392421" cy="1330841"/>
          </a:xfrm>
        </p:spPr>
        <p:txBody>
          <a:bodyPr>
            <a:normAutofit/>
          </a:bodyPr>
          <a:lstStyle/>
          <a:p>
            <a:r>
              <a:rPr lang="en-US" dirty="0"/>
              <a:t>Short term proposals in an improved educational  environment.</a:t>
            </a:r>
          </a:p>
        </p:txBody>
      </p:sp>
      <p:sp>
        <p:nvSpPr>
          <p:cNvPr id="8" name="Content Placeholder 2">
            <a:extLst>
              <a:ext uri="{FF2B5EF4-FFF2-40B4-BE49-F238E27FC236}">
                <a16:creationId xmlns:a16="http://schemas.microsoft.com/office/drawing/2014/main" id="{ED7F5B30-6F9D-414A-AF50-3569B5FA73FC}"/>
              </a:ext>
            </a:extLst>
          </p:cNvPr>
          <p:cNvSpPr>
            <a:spLocks noGrp="1"/>
          </p:cNvSpPr>
          <p:nvPr>
            <p:ph idx="1"/>
          </p:nvPr>
        </p:nvSpPr>
        <p:spPr>
          <a:xfrm>
            <a:off x="1137034" y="2198362"/>
            <a:ext cx="4958966" cy="3917773"/>
          </a:xfrm>
        </p:spPr>
        <p:txBody>
          <a:bodyPr>
            <a:normAutofit/>
          </a:bodyPr>
          <a:lstStyle/>
          <a:p>
            <a:r>
              <a:rPr lang="en-US" sz="2000" dirty="0"/>
              <a:t>Financial support to ensure attendance at and completion of school up to the end of secondary school.</a:t>
            </a:r>
          </a:p>
          <a:p>
            <a:r>
              <a:rPr lang="en-US" sz="2000" dirty="0"/>
              <a:t>Financial support  to ensure attendance at school.</a:t>
            </a:r>
          </a:p>
          <a:p>
            <a:r>
              <a:rPr lang="en-US" sz="2000" dirty="0"/>
              <a:t>Implementation of TVET programs.</a:t>
            </a:r>
          </a:p>
          <a:p>
            <a:r>
              <a:rPr lang="en-US" sz="2000" dirty="0"/>
              <a:t>Implementation of remedial educational programs at primary and secondary levels.</a:t>
            </a:r>
          </a:p>
          <a:p>
            <a:r>
              <a:rPr lang="en-US" sz="2000" dirty="0"/>
              <a:t>Implementation of large scale adult remedial educational programs.</a:t>
            </a:r>
          </a:p>
          <a:p>
            <a:r>
              <a:rPr lang="en-US" sz="2000" dirty="0"/>
              <a:t>Collection of performance data by ethnicity.</a:t>
            </a:r>
          </a:p>
        </p:txBody>
      </p:sp>
      <p:pic>
        <p:nvPicPr>
          <p:cNvPr id="7" name="Graphic 6" descr="Schoolhouse">
            <a:extLst>
              <a:ext uri="{FF2B5EF4-FFF2-40B4-BE49-F238E27FC236}">
                <a16:creationId xmlns:a16="http://schemas.microsoft.com/office/drawing/2014/main" id="{ADB88A33-E373-7095-D627-713D1C1378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5662" y="2184914"/>
            <a:ext cx="3755915" cy="3755915"/>
          </a:xfrm>
          <a:prstGeom prst="rect">
            <a:avLst/>
          </a:prstGeom>
        </p:spPr>
      </p:pic>
      <p:sp>
        <p:nvSpPr>
          <p:cNvPr id="23" name="Freeform: Shape 2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27510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21940F-7A1D-4ACC-85B4-A932898A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6674508-81D3-48CF-96BF-7FC60EAA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741994" cy="6858000"/>
          </a:xfrm>
          <a:custGeom>
            <a:avLst/>
            <a:gdLst>
              <a:gd name="connsiteX0" fmla="*/ 0 w 6568309"/>
              <a:gd name="connsiteY0" fmla="*/ 0 h 6858000"/>
              <a:gd name="connsiteX1" fmla="*/ 362841 w 6568309"/>
              <a:gd name="connsiteY1" fmla="*/ 0 h 6858000"/>
              <a:gd name="connsiteX2" fmla="*/ 523269 w 6568309"/>
              <a:gd name="connsiteY2" fmla="*/ 0 h 6858000"/>
              <a:gd name="connsiteX3" fmla="*/ 1343025 w 6568309"/>
              <a:gd name="connsiteY3" fmla="*/ 0 h 6858000"/>
              <a:gd name="connsiteX4" fmla="*/ 1705866 w 6568309"/>
              <a:gd name="connsiteY4" fmla="*/ 0 h 6858000"/>
              <a:gd name="connsiteX5" fmla="*/ 1866294 w 6568309"/>
              <a:gd name="connsiteY5" fmla="*/ 0 h 6858000"/>
              <a:gd name="connsiteX6" fmla="*/ 5225154 w 6568309"/>
              <a:gd name="connsiteY6" fmla="*/ 0 h 6858000"/>
              <a:gd name="connsiteX7" fmla="*/ 6568179 w 6568309"/>
              <a:gd name="connsiteY7" fmla="*/ 0 h 6858000"/>
              <a:gd name="connsiteX8" fmla="*/ 6568309 w 6568309"/>
              <a:gd name="connsiteY8" fmla="*/ 1 h 6858000"/>
              <a:gd name="connsiteX9" fmla="*/ 6562951 w 6568309"/>
              <a:gd name="connsiteY9" fmla="*/ 30700 h 6858000"/>
              <a:gd name="connsiteX10" fmla="*/ 6547446 w 6568309"/>
              <a:gd name="connsiteY10" fmla="*/ 310025 h 6858000"/>
              <a:gd name="connsiteX11" fmla="*/ 6558316 w 6568309"/>
              <a:gd name="connsiteY11" fmla="*/ 443960 h 6858000"/>
              <a:gd name="connsiteX12" fmla="*/ 6528896 w 6568309"/>
              <a:gd name="connsiteY12" fmla="*/ 642659 h 6858000"/>
              <a:gd name="connsiteX13" fmla="*/ 6523095 w 6568309"/>
              <a:gd name="connsiteY13" fmla="*/ 673307 h 6858000"/>
              <a:gd name="connsiteX14" fmla="*/ 6496169 w 6568309"/>
              <a:gd name="connsiteY14" fmla="*/ 839641 h 6858000"/>
              <a:gd name="connsiteX15" fmla="*/ 6450789 w 6568309"/>
              <a:gd name="connsiteY15" fmla="*/ 958357 h 6858000"/>
              <a:gd name="connsiteX16" fmla="*/ 6453996 w 6568309"/>
              <a:gd name="connsiteY16" fmla="*/ 963398 h 6858000"/>
              <a:gd name="connsiteX17" fmla="*/ 6419467 w 6568309"/>
              <a:gd name="connsiteY17" fmla="*/ 1117169 h 6858000"/>
              <a:gd name="connsiteX18" fmla="*/ 6417348 w 6568309"/>
              <a:gd name="connsiteY18" fmla="*/ 1144352 h 6858000"/>
              <a:gd name="connsiteX19" fmla="*/ 6418473 w 6568309"/>
              <a:gd name="connsiteY19" fmla="*/ 1164484 h 6858000"/>
              <a:gd name="connsiteX20" fmla="*/ 6406979 w 6568309"/>
              <a:gd name="connsiteY20" fmla="*/ 1213829 h 6858000"/>
              <a:gd name="connsiteX21" fmla="*/ 6381928 w 6568309"/>
              <a:gd name="connsiteY21" fmla="*/ 1294823 h 6858000"/>
              <a:gd name="connsiteX22" fmla="*/ 6377948 w 6568309"/>
              <a:gd name="connsiteY22" fmla="*/ 1312193 h 6858000"/>
              <a:gd name="connsiteX23" fmla="*/ 6379894 w 6568309"/>
              <a:gd name="connsiteY23" fmla="*/ 1327626 h 6858000"/>
              <a:gd name="connsiteX24" fmla="*/ 6385024 w 6568309"/>
              <a:gd name="connsiteY24" fmla="*/ 1331644 h 6858000"/>
              <a:gd name="connsiteX25" fmla="*/ 6383696 w 6568309"/>
              <a:gd name="connsiteY25" fmla="*/ 1341276 h 6858000"/>
              <a:gd name="connsiteX26" fmla="*/ 6384464 w 6568309"/>
              <a:gd name="connsiteY26" fmla="*/ 1343945 h 6858000"/>
              <a:gd name="connsiteX27" fmla="*/ 6387748 w 6568309"/>
              <a:gd name="connsiteY27" fmla="*/ 1359134 h 6858000"/>
              <a:gd name="connsiteX28" fmla="*/ 6364157 w 6568309"/>
              <a:gd name="connsiteY28" fmla="*/ 1427803 h 6858000"/>
              <a:gd name="connsiteX29" fmla="*/ 6335874 w 6568309"/>
              <a:gd name="connsiteY29" fmla="*/ 1540278 h 6858000"/>
              <a:gd name="connsiteX30" fmla="*/ 6331892 w 6568309"/>
              <a:gd name="connsiteY30" fmla="*/ 1547262 h 6858000"/>
              <a:gd name="connsiteX31" fmla="*/ 6332744 w 6568309"/>
              <a:gd name="connsiteY31" fmla="*/ 1577056 h 6858000"/>
              <a:gd name="connsiteX32" fmla="*/ 6333604 w 6568309"/>
              <a:gd name="connsiteY32" fmla="*/ 1595898 h 6858000"/>
              <a:gd name="connsiteX33" fmla="*/ 6324749 w 6568309"/>
              <a:gd name="connsiteY33" fmla="*/ 1703726 h 6858000"/>
              <a:gd name="connsiteX34" fmla="*/ 6329594 w 6568309"/>
              <a:gd name="connsiteY34" fmla="*/ 1809535 h 6858000"/>
              <a:gd name="connsiteX35" fmla="*/ 6329062 w 6568309"/>
              <a:gd name="connsiteY35" fmla="*/ 2018310 h 6858000"/>
              <a:gd name="connsiteX36" fmla="*/ 6321735 w 6568309"/>
              <a:gd name="connsiteY36" fmla="*/ 2071355 h 6858000"/>
              <a:gd name="connsiteX37" fmla="*/ 6322678 w 6568309"/>
              <a:gd name="connsiteY37" fmla="*/ 2141166 h 6858000"/>
              <a:gd name="connsiteX38" fmla="*/ 6321340 w 6568309"/>
              <a:gd name="connsiteY38" fmla="*/ 2154548 h 6858000"/>
              <a:gd name="connsiteX39" fmla="*/ 6316582 w 6568309"/>
              <a:gd name="connsiteY39" fmla="*/ 2158153 h 6858000"/>
              <a:gd name="connsiteX40" fmla="*/ 6311428 w 6568309"/>
              <a:gd name="connsiteY40" fmla="*/ 2178174 h 6858000"/>
              <a:gd name="connsiteX41" fmla="*/ 6310192 w 6568309"/>
              <a:gd name="connsiteY41" fmla="*/ 2202858 h 6858000"/>
              <a:gd name="connsiteX42" fmla="*/ 6309211 w 6568309"/>
              <a:gd name="connsiteY42" fmla="*/ 2320214 h 6858000"/>
              <a:gd name="connsiteX43" fmla="*/ 6300151 w 6568309"/>
              <a:gd name="connsiteY43" fmla="*/ 2417011 h 6858000"/>
              <a:gd name="connsiteX44" fmla="*/ 6295176 w 6568309"/>
              <a:gd name="connsiteY44" fmla="*/ 2454207 h 6858000"/>
              <a:gd name="connsiteX45" fmla="*/ 6293727 w 6568309"/>
              <a:gd name="connsiteY45" fmla="*/ 2487203 h 6858000"/>
              <a:gd name="connsiteX46" fmla="*/ 6285477 w 6568309"/>
              <a:gd name="connsiteY46" fmla="*/ 2512282 h 6858000"/>
              <a:gd name="connsiteX47" fmla="*/ 6286205 w 6568309"/>
              <a:gd name="connsiteY47" fmla="*/ 2514318 h 6858000"/>
              <a:gd name="connsiteX48" fmla="*/ 6304629 w 6568309"/>
              <a:gd name="connsiteY48" fmla="*/ 2574334 h 6858000"/>
              <a:gd name="connsiteX49" fmla="*/ 6303842 w 6568309"/>
              <a:gd name="connsiteY49" fmla="*/ 2579877 h 6858000"/>
              <a:gd name="connsiteX50" fmla="*/ 6303953 w 6568309"/>
              <a:gd name="connsiteY50" fmla="*/ 2608928 h 6858000"/>
              <a:gd name="connsiteX51" fmla="*/ 6303530 w 6568309"/>
              <a:gd name="connsiteY51" fmla="*/ 2613111 h 6858000"/>
              <a:gd name="connsiteX52" fmla="*/ 6297474 w 6568309"/>
              <a:gd name="connsiteY52" fmla="*/ 2621996 h 6858000"/>
              <a:gd name="connsiteX53" fmla="*/ 6299263 w 6568309"/>
              <a:gd name="connsiteY53" fmla="*/ 2634265 h 6858000"/>
              <a:gd name="connsiteX54" fmla="*/ 6293065 w 6568309"/>
              <a:gd name="connsiteY54" fmla="*/ 2647237 h 6858000"/>
              <a:gd name="connsiteX55" fmla="*/ 6297496 w 6568309"/>
              <a:gd name="connsiteY55" fmla="*/ 2650786 h 6858000"/>
              <a:gd name="connsiteX56" fmla="*/ 6301708 w 6568309"/>
              <a:gd name="connsiteY56" fmla="*/ 2661993 h 6858000"/>
              <a:gd name="connsiteX57" fmla="*/ 6295884 w 6568309"/>
              <a:gd name="connsiteY57" fmla="*/ 2670949 h 6858000"/>
              <a:gd name="connsiteX58" fmla="*/ 6291714 w 6568309"/>
              <a:gd name="connsiteY58" fmla="*/ 2690255 h 6858000"/>
              <a:gd name="connsiteX59" fmla="*/ 6292327 w 6568309"/>
              <a:gd name="connsiteY59" fmla="*/ 2695683 h 6858000"/>
              <a:gd name="connsiteX60" fmla="*/ 6284410 w 6568309"/>
              <a:gd name="connsiteY60" fmla="*/ 2713964 h 6858000"/>
              <a:gd name="connsiteX61" fmla="*/ 6280410 w 6568309"/>
              <a:gd name="connsiteY61" fmla="*/ 2730175 h 6858000"/>
              <a:gd name="connsiteX62" fmla="*/ 6288082 w 6568309"/>
              <a:gd name="connsiteY62" fmla="*/ 2763497 h 6858000"/>
              <a:gd name="connsiteX63" fmla="*/ 6260924 w 6568309"/>
              <a:gd name="connsiteY63" fmla="*/ 3051539 h 6858000"/>
              <a:gd name="connsiteX64" fmla="*/ 6210151 w 6568309"/>
              <a:gd name="connsiteY64" fmla="*/ 3335396 h 6858000"/>
              <a:gd name="connsiteX65" fmla="*/ 6212034 w 6568309"/>
              <a:gd name="connsiteY65" fmla="*/ 3456509 h 6858000"/>
              <a:gd name="connsiteX66" fmla="*/ 6197490 w 6568309"/>
              <a:gd name="connsiteY66" fmla="*/ 3531827 h 6858000"/>
              <a:gd name="connsiteX67" fmla="*/ 6208018 w 6568309"/>
              <a:gd name="connsiteY67" fmla="*/ 3570877 h 6858000"/>
              <a:gd name="connsiteX68" fmla="*/ 6205920 w 6568309"/>
              <a:gd name="connsiteY68" fmla="*/ 3583849 h 6858000"/>
              <a:gd name="connsiteX69" fmla="*/ 6199616 w 6568309"/>
              <a:gd name="connsiteY69" fmla="*/ 3592763 h 6858000"/>
              <a:gd name="connsiteX70" fmla="*/ 6181288 w 6568309"/>
              <a:gd name="connsiteY70" fmla="*/ 3653485 h 6858000"/>
              <a:gd name="connsiteX71" fmla="*/ 6175963 w 6568309"/>
              <a:gd name="connsiteY71" fmla="*/ 3670528 h 6858000"/>
              <a:gd name="connsiteX72" fmla="*/ 6176722 w 6568309"/>
              <a:gd name="connsiteY72" fmla="*/ 3685990 h 6858000"/>
              <a:gd name="connsiteX73" fmla="*/ 6181549 w 6568309"/>
              <a:gd name="connsiteY73" fmla="*/ 3690283 h 6858000"/>
              <a:gd name="connsiteX74" fmla="*/ 6179476 w 6568309"/>
              <a:gd name="connsiteY74" fmla="*/ 3699787 h 6858000"/>
              <a:gd name="connsiteX75" fmla="*/ 6180040 w 6568309"/>
              <a:gd name="connsiteY75" fmla="*/ 3702486 h 6858000"/>
              <a:gd name="connsiteX76" fmla="*/ 6182155 w 6568309"/>
              <a:gd name="connsiteY76" fmla="*/ 3717784 h 6858000"/>
              <a:gd name="connsiteX77" fmla="*/ 6158980 w 6568309"/>
              <a:gd name="connsiteY77" fmla="*/ 3746229 h 6858000"/>
              <a:gd name="connsiteX78" fmla="*/ 6096049 w 6568309"/>
              <a:gd name="connsiteY78" fmla="*/ 3924910 h 6858000"/>
              <a:gd name="connsiteX79" fmla="*/ 6069712 w 6568309"/>
              <a:gd name="connsiteY79" fmla="*/ 3989353 h 6858000"/>
              <a:gd name="connsiteX80" fmla="*/ 6067330 w 6568309"/>
              <a:gd name="connsiteY80" fmla="*/ 4033899 h 6858000"/>
              <a:gd name="connsiteX81" fmla="*/ 6061081 w 6568309"/>
              <a:gd name="connsiteY81" fmla="*/ 4142250 h 6858000"/>
              <a:gd name="connsiteX82" fmla="*/ 6042858 w 6568309"/>
              <a:gd name="connsiteY82" fmla="*/ 4329442 h 6858000"/>
              <a:gd name="connsiteX83" fmla="*/ 6034182 w 6568309"/>
              <a:gd name="connsiteY83" fmla="*/ 4456184 h 6858000"/>
              <a:gd name="connsiteX84" fmla="*/ 6029178 w 6568309"/>
              <a:gd name="connsiteY84" fmla="*/ 4468478 h 6858000"/>
              <a:gd name="connsiteX85" fmla="*/ 6029974 w 6568309"/>
              <a:gd name="connsiteY85" fmla="*/ 4469862 h 6858000"/>
              <a:gd name="connsiteX86" fmla="*/ 6028340 w 6568309"/>
              <a:gd name="connsiteY86" fmla="*/ 4483797 h 6858000"/>
              <a:gd name="connsiteX87" fmla="*/ 6025168 w 6568309"/>
              <a:gd name="connsiteY87" fmla="*/ 4487091 h 6858000"/>
              <a:gd name="connsiteX88" fmla="*/ 6023164 w 6568309"/>
              <a:gd name="connsiteY88" fmla="*/ 4496728 h 6858000"/>
              <a:gd name="connsiteX89" fmla="*/ 6016839 w 6568309"/>
              <a:gd name="connsiteY89" fmla="*/ 4515918 h 6858000"/>
              <a:gd name="connsiteX90" fmla="*/ 6017886 w 6568309"/>
              <a:gd name="connsiteY90" fmla="*/ 4519316 h 6858000"/>
              <a:gd name="connsiteX91" fmla="*/ 6011819 w 6568309"/>
              <a:gd name="connsiteY91" fmla="*/ 4547957 h 6858000"/>
              <a:gd name="connsiteX92" fmla="*/ 6012791 w 6568309"/>
              <a:gd name="connsiteY92" fmla="*/ 4548262 h 6858000"/>
              <a:gd name="connsiteX93" fmla="*/ 6015703 w 6568309"/>
              <a:gd name="connsiteY93" fmla="*/ 4555939 h 6858000"/>
              <a:gd name="connsiteX94" fmla="*/ 6018854 w 6568309"/>
              <a:gd name="connsiteY94" fmla="*/ 4570815 h 6858000"/>
              <a:gd name="connsiteX95" fmla="*/ 6033000 w 6568309"/>
              <a:gd name="connsiteY95" fmla="*/ 4633846 h 6858000"/>
              <a:gd name="connsiteX96" fmla="*/ 6032325 w 6568309"/>
              <a:gd name="connsiteY96" fmla="*/ 4639816 h 6858000"/>
              <a:gd name="connsiteX97" fmla="*/ 6032549 w 6568309"/>
              <a:gd name="connsiteY97" fmla="*/ 4639923 h 6858000"/>
              <a:gd name="connsiteX98" fmla="*/ 6032309 w 6568309"/>
              <a:gd name="connsiteY98" fmla="*/ 4646192 h 6858000"/>
              <a:gd name="connsiteX99" fmla="*/ 6031095 w 6568309"/>
              <a:gd name="connsiteY99" fmla="*/ 4650706 h 6858000"/>
              <a:gd name="connsiteX100" fmla="*/ 6029786 w 6568309"/>
              <a:gd name="connsiteY100" fmla="*/ 4662290 h 6858000"/>
              <a:gd name="connsiteX101" fmla="*/ 6030911 w 6568309"/>
              <a:gd name="connsiteY101" fmla="*/ 4666180 h 6858000"/>
              <a:gd name="connsiteX102" fmla="*/ 6033630 w 6568309"/>
              <a:gd name="connsiteY102" fmla="*/ 4667585 h 6858000"/>
              <a:gd name="connsiteX103" fmla="*/ 6033189 w 6568309"/>
              <a:gd name="connsiteY103" fmla="*/ 4668660 h 6858000"/>
              <a:gd name="connsiteX104" fmla="*/ 6038764 w 6568309"/>
              <a:gd name="connsiteY104" fmla="*/ 4689807 h 6858000"/>
              <a:gd name="connsiteX105" fmla="*/ 6042217 w 6568309"/>
              <a:gd name="connsiteY105" fmla="*/ 4737890 h 6858000"/>
              <a:gd name="connsiteX106" fmla="*/ 6040543 w 6568309"/>
              <a:gd name="connsiteY106" fmla="*/ 4765657 h 6858000"/>
              <a:gd name="connsiteX107" fmla="*/ 6039956 w 6568309"/>
              <a:gd name="connsiteY107" fmla="*/ 4841463 h 6858000"/>
              <a:gd name="connsiteX108" fmla="*/ 6057123 w 6568309"/>
              <a:gd name="connsiteY108" fmla="*/ 4969863 h 6858000"/>
              <a:gd name="connsiteX109" fmla="*/ 6055039 w 6568309"/>
              <a:gd name="connsiteY109" fmla="*/ 4974028 h 6858000"/>
              <a:gd name="connsiteX110" fmla="*/ 6053462 w 6568309"/>
              <a:gd name="connsiteY110" fmla="*/ 4980318 h 6858000"/>
              <a:gd name="connsiteX111" fmla="*/ 6053643 w 6568309"/>
              <a:gd name="connsiteY111" fmla="*/ 4980501 h 6858000"/>
              <a:gd name="connsiteX112" fmla="*/ 6051733 w 6568309"/>
              <a:gd name="connsiteY112" fmla="*/ 4986338 h 6858000"/>
              <a:gd name="connsiteX113" fmla="*/ 6049602 w 6568309"/>
              <a:gd name="connsiteY113" fmla="*/ 4991296 h 6858000"/>
              <a:gd name="connsiteX114" fmla="*/ 6075165 w 6568309"/>
              <a:gd name="connsiteY114" fmla="*/ 5076895 h 6858000"/>
              <a:gd name="connsiteX115" fmla="*/ 6073751 w 6568309"/>
              <a:gd name="connsiteY115" fmla="*/ 5081568 h 6858000"/>
              <a:gd name="connsiteX116" fmla="*/ 6073150 w 6568309"/>
              <a:gd name="connsiteY116" fmla="*/ 5088173 h 6858000"/>
              <a:gd name="connsiteX117" fmla="*/ 6073355 w 6568309"/>
              <a:gd name="connsiteY117" fmla="*/ 5088300 h 6858000"/>
              <a:gd name="connsiteX118" fmla="*/ 6072362 w 6568309"/>
              <a:gd name="connsiteY118" fmla="*/ 5094558 h 6858000"/>
              <a:gd name="connsiteX119" fmla="*/ 6064726 w 6568309"/>
              <a:gd name="connsiteY119" fmla="*/ 5125620 h 6858000"/>
              <a:gd name="connsiteX120" fmla="*/ 6065415 w 6568309"/>
              <a:gd name="connsiteY120" fmla="*/ 5268004 h 6858000"/>
              <a:gd name="connsiteX121" fmla="*/ 6066081 w 6568309"/>
              <a:gd name="connsiteY121" fmla="*/ 5269530 h 6858000"/>
              <a:gd name="connsiteX122" fmla="*/ 6043407 w 6568309"/>
              <a:gd name="connsiteY122" fmla="*/ 5390941 h 6858000"/>
              <a:gd name="connsiteX123" fmla="*/ 6025377 w 6568309"/>
              <a:gd name="connsiteY123" fmla="*/ 5539927 h 6858000"/>
              <a:gd name="connsiteX124" fmla="*/ 6010052 w 6568309"/>
              <a:gd name="connsiteY124" fmla="*/ 5791594 h 6858000"/>
              <a:gd name="connsiteX125" fmla="*/ 5994220 w 6568309"/>
              <a:gd name="connsiteY125" fmla="*/ 5855206 h 6858000"/>
              <a:gd name="connsiteX126" fmla="*/ 5982580 w 6568309"/>
              <a:gd name="connsiteY126" fmla="*/ 5873582 h 6858000"/>
              <a:gd name="connsiteX127" fmla="*/ 5983608 w 6568309"/>
              <a:gd name="connsiteY127" fmla="*/ 5876037 h 6858000"/>
              <a:gd name="connsiteX128" fmla="*/ 5983535 w 6568309"/>
              <a:gd name="connsiteY128" fmla="*/ 5886534 h 6858000"/>
              <a:gd name="connsiteX129" fmla="*/ 5988737 w 6568309"/>
              <a:gd name="connsiteY129" fmla="*/ 5888644 h 6858000"/>
              <a:gd name="connsiteX130" fmla="*/ 5992371 w 6568309"/>
              <a:gd name="connsiteY130" fmla="*/ 5903832 h 6858000"/>
              <a:gd name="connsiteX131" fmla="*/ 5990780 w 6568309"/>
              <a:gd name="connsiteY131" fmla="*/ 5923391 h 6858000"/>
              <a:gd name="connsiteX132" fmla="*/ 5993870 w 6568309"/>
              <a:gd name="connsiteY132" fmla="*/ 6013205 h 6858000"/>
              <a:gd name="connsiteX133" fmla="*/ 5997673 w 6568309"/>
              <a:gd name="connsiteY133" fmla="*/ 6074018 h 6858000"/>
              <a:gd name="connsiteX134" fmla="*/ 6014840 w 6568309"/>
              <a:gd name="connsiteY134" fmla="*/ 6130837 h 6858000"/>
              <a:gd name="connsiteX135" fmla="*/ 6010704 w 6568309"/>
              <a:gd name="connsiteY135" fmla="*/ 6152982 h 6858000"/>
              <a:gd name="connsiteX136" fmla="*/ 6038294 w 6568309"/>
              <a:gd name="connsiteY136" fmla="*/ 6221100 h 6858000"/>
              <a:gd name="connsiteX137" fmla="*/ 6052331 w 6568309"/>
              <a:gd name="connsiteY137" fmla="*/ 6287550 h 6858000"/>
              <a:gd name="connsiteX138" fmla="*/ 6074143 w 6568309"/>
              <a:gd name="connsiteY138" fmla="*/ 6401595 h 6858000"/>
              <a:gd name="connsiteX139" fmla="*/ 6060199 w 6568309"/>
              <a:gd name="connsiteY139" fmla="*/ 6487110 h 6858000"/>
              <a:gd name="connsiteX140" fmla="*/ 6081156 w 6568309"/>
              <a:gd name="connsiteY140" fmla="*/ 6588589 h 6858000"/>
              <a:gd name="connsiteX141" fmla="*/ 6114944 w 6568309"/>
              <a:gd name="connsiteY141" fmla="*/ 6769963 h 6858000"/>
              <a:gd name="connsiteX142" fmla="*/ 6128950 w 6568309"/>
              <a:gd name="connsiteY142" fmla="*/ 6835814 h 6858000"/>
              <a:gd name="connsiteX143" fmla="*/ 6132536 w 6568309"/>
              <a:gd name="connsiteY143" fmla="*/ 6858000 h 6858000"/>
              <a:gd name="connsiteX144" fmla="*/ 4789511 w 6568309"/>
              <a:gd name="connsiteY144" fmla="*/ 6858000 h 6858000"/>
              <a:gd name="connsiteX145" fmla="*/ 1866294 w 6568309"/>
              <a:gd name="connsiteY145" fmla="*/ 6858000 h 6858000"/>
              <a:gd name="connsiteX146" fmla="*/ 1705866 w 6568309"/>
              <a:gd name="connsiteY146" fmla="*/ 6858000 h 6858000"/>
              <a:gd name="connsiteX147" fmla="*/ 1343025 w 6568309"/>
              <a:gd name="connsiteY147" fmla="*/ 6858000 h 6858000"/>
              <a:gd name="connsiteX148" fmla="*/ 523269 w 6568309"/>
              <a:gd name="connsiteY148" fmla="*/ 6858000 h 6858000"/>
              <a:gd name="connsiteX149" fmla="*/ 362841 w 6568309"/>
              <a:gd name="connsiteY149" fmla="*/ 6858000 h 6858000"/>
              <a:gd name="connsiteX150" fmla="*/ 0 w 6568309"/>
              <a:gd name="connsiteY15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6568309" h="6858000">
                <a:moveTo>
                  <a:pt x="0" y="0"/>
                </a:moveTo>
                <a:lnTo>
                  <a:pt x="362841" y="0"/>
                </a:lnTo>
                <a:lnTo>
                  <a:pt x="523269" y="0"/>
                </a:lnTo>
                <a:lnTo>
                  <a:pt x="1343025" y="0"/>
                </a:lnTo>
                <a:lnTo>
                  <a:pt x="1705866" y="0"/>
                </a:lnTo>
                <a:lnTo>
                  <a:pt x="1866294" y="0"/>
                </a:lnTo>
                <a:lnTo>
                  <a:pt x="5225154" y="0"/>
                </a:lnTo>
                <a:lnTo>
                  <a:pt x="6568179" y="0"/>
                </a:lnTo>
                <a:lnTo>
                  <a:pt x="6568309" y="1"/>
                </a:lnTo>
                <a:lnTo>
                  <a:pt x="6562951" y="30700"/>
                </a:lnTo>
                <a:cubicBezTo>
                  <a:pt x="6559126" y="84364"/>
                  <a:pt x="6548218" y="241149"/>
                  <a:pt x="6547446" y="310025"/>
                </a:cubicBezTo>
                <a:cubicBezTo>
                  <a:pt x="6550151" y="367544"/>
                  <a:pt x="6557712" y="408251"/>
                  <a:pt x="6558316" y="443960"/>
                </a:cubicBezTo>
                <a:cubicBezTo>
                  <a:pt x="6555224" y="499397"/>
                  <a:pt x="6534767" y="604434"/>
                  <a:pt x="6528896" y="642659"/>
                </a:cubicBezTo>
                <a:cubicBezTo>
                  <a:pt x="6535204" y="657287"/>
                  <a:pt x="6515365" y="658191"/>
                  <a:pt x="6523095" y="673307"/>
                </a:cubicBezTo>
                <a:cubicBezTo>
                  <a:pt x="6523388" y="693769"/>
                  <a:pt x="6506868" y="797295"/>
                  <a:pt x="6496169" y="839641"/>
                </a:cubicBezTo>
                <a:cubicBezTo>
                  <a:pt x="6484119" y="887148"/>
                  <a:pt x="6457817" y="937731"/>
                  <a:pt x="6450789" y="958357"/>
                </a:cubicBezTo>
                <a:cubicBezTo>
                  <a:pt x="6443760" y="978983"/>
                  <a:pt x="6459217" y="936930"/>
                  <a:pt x="6453996" y="963398"/>
                </a:cubicBezTo>
                <a:cubicBezTo>
                  <a:pt x="6448777" y="989867"/>
                  <a:pt x="6425575" y="1087010"/>
                  <a:pt x="6419467" y="1117169"/>
                </a:cubicBezTo>
                <a:cubicBezTo>
                  <a:pt x="6431540" y="1118586"/>
                  <a:pt x="6409651" y="1135372"/>
                  <a:pt x="6417348" y="1144352"/>
                </a:cubicBezTo>
                <a:cubicBezTo>
                  <a:pt x="6424109" y="1150681"/>
                  <a:pt x="6419047" y="1157251"/>
                  <a:pt x="6418473" y="1164484"/>
                </a:cubicBezTo>
                <a:cubicBezTo>
                  <a:pt x="6423767" y="1173524"/>
                  <a:pt x="6413947" y="1205209"/>
                  <a:pt x="6406979" y="1213829"/>
                </a:cubicBezTo>
                <a:cubicBezTo>
                  <a:pt x="6382818" y="1235037"/>
                  <a:pt x="6400452" y="1277327"/>
                  <a:pt x="6381928" y="1294823"/>
                </a:cubicBezTo>
                <a:cubicBezTo>
                  <a:pt x="6379195" y="1300845"/>
                  <a:pt x="6378069" y="1306615"/>
                  <a:pt x="6377948" y="1312193"/>
                </a:cubicBezTo>
                <a:lnTo>
                  <a:pt x="6379894" y="1327626"/>
                </a:lnTo>
                <a:lnTo>
                  <a:pt x="6385024" y="1331644"/>
                </a:lnTo>
                <a:lnTo>
                  <a:pt x="6383696" y="1341276"/>
                </a:lnTo>
                <a:cubicBezTo>
                  <a:pt x="6383952" y="1342166"/>
                  <a:pt x="6384208" y="1343055"/>
                  <a:pt x="6384464" y="1343945"/>
                </a:cubicBezTo>
                <a:cubicBezTo>
                  <a:pt x="6385957" y="1349040"/>
                  <a:pt x="6387253" y="1354080"/>
                  <a:pt x="6387748" y="1359134"/>
                </a:cubicBezTo>
                <a:cubicBezTo>
                  <a:pt x="6384363" y="1373109"/>
                  <a:pt x="6372802" y="1397612"/>
                  <a:pt x="6364157" y="1427803"/>
                </a:cubicBezTo>
                <a:cubicBezTo>
                  <a:pt x="6348141" y="1460349"/>
                  <a:pt x="6348362" y="1505076"/>
                  <a:pt x="6335874" y="1540278"/>
                </a:cubicBezTo>
                <a:lnTo>
                  <a:pt x="6331892" y="1547262"/>
                </a:lnTo>
                <a:lnTo>
                  <a:pt x="6332744" y="1577056"/>
                </a:lnTo>
                <a:cubicBezTo>
                  <a:pt x="6335859" y="1582205"/>
                  <a:pt x="6336674" y="1589568"/>
                  <a:pt x="6333604" y="1595898"/>
                </a:cubicBezTo>
                <a:lnTo>
                  <a:pt x="6324749" y="1703726"/>
                </a:lnTo>
                <a:cubicBezTo>
                  <a:pt x="6324080" y="1739332"/>
                  <a:pt x="6318019" y="1754453"/>
                  <a:pt x="6329594" y="1809535"/>
                </a:cubicBezTo>
                <a:cubicBezTo>
                  <a:pt x="6344930" y="1868036"/>
                  <a:pt x="6323725" y="1952670"/>
                  <a:pt x="6329062" y="2018310"/>
                </a:cubicBezTo>
                <a:cubicBezTo>
                  <a:pt x="6308075" y="2053162"/>
                  <a:pt x="6326925" y="2034561"/>
                  <a:pt x="6321735" y="2071355"/>
                </a:cubicBezTo>
                <a:lnTo>
                  <a:pt x="6322678" y="2141166"/>
                </a:lnTo>
                <a:lnTo>
                  <a:pt x="6321340" y="2154548"/>
                </a:lnTo>
                <a:lnTo>
                  <a:pt x="6316582" y="2158153"/>
                </a:lnTo>
                <a:lnTo>
                  <a:pt x="6311428" y="2178174"/>
                </a:lnTo>
                <a:cubicBezTo>
                  <a:pt x="6310177" y="2185696"/>
                  <a:pt x="6309622" y="2193828"/>
                  <a:pt x="6310192" y="2202858"/>
                </a:cubicBezTo>
                <a:cubicBezTo>
                  <a:pt x="6319667" y="2232772"/>
                  <a:pt x="6296459" y="2283357"/>
                  <a:pt x="6309211" y="2320214"/>
                </a:cubicBezTo>
                <a:cubicBezTo>
                  <a:pt x="6307537" y="2355906"/>
                  <a:pt x="6302490" y="2394678"/>
                  <a:pt x="6300151" y="2417011"/>
                </a:cubicBezTo>
                <a:cubicBezTo>
                  <a:pt x="6292303" y="2426377"/>
                  <a:pt x="6304439" y="2456509"/>
                  <a:pt x="6295176" y="2454207"/>
                </a:cubicBezTo>
                <a:cubicBezTo>
                  <a:pt x="6299335" y="2464947"/>
                  <a:pt x="6297305" y="2476105"/>
                  <a:pt x="6293727" y="2487203"/>
                </a:cubicBezTo>
                <a:lnTo>
                  <a:pt x="6285477" y="2512282"/>
                </a:lnTo>
                <a:cubicBezTo>
                  <a:pt x="6285720" y="2512961"/>
                  <a:pt x="6285962" y="2513640"/>
                  <a:pt x="6286205" y="2514318"/>
                </a:cubicBezTo>
                <a:cubicBezTo>
                  <a:pt x="6292347" y="2534324"/>
                  <a:pt x="6298487" y="2554328"/>
                  <a:pt x="6304629" y="2574334"/>
                </a:cubicBezTo>
                <a:lnTo>
                  <a:pt x="6303842" y="2579877"/>
                </a:lnTo>
                <a:cubicBezTo>
                  <a:pt x="6303729" y="2585644"/>
                  <a:pt x="6304006" y="2603388"/>
                  <a:pt x="6303953" y="2608928"/>
                </a:cubicBezTo>
                <a:lnTo>
                  <a:pt x="6303530" y="2613111"/>
                </a:lnTo>
                <a:lnTo>
                  <a:pt x="6297474" y="2621996"/>
                </a:lnTo>
                <a:lnTo>
                  <a:pt x="6299263" y="2634265"/>
                </a:lnTo>
                <a:lnTo>
                  <a:pt x="6293065" y="2647237"/>
                </a:lnTo>
                <a:cubicBezTo>
                  <a:pt x="6294685" y="2648158"/>
                  <a:pt x="6296180" y="2649356"/>
                  <a:pt x="6297496" y="2650786"/>
                </a:cubicBezTo>
                <a:lnTo>
                  <a:pt x="6301708" y="2661993"/>
                </a:lnTo>
                <a:lnTo>
                  <a:pt x="6295884" y="2670949"/>
                </a:lnTo>
                <a:cubicBezTo>
                  <a:pt x="6304913" y="2672007"/>
                  <a:pt x="6294429" y="2681695"/>
                  <a:pt x="6291714" y="2690255"/>
                </a:cubicBezTo>
                <a:lnTo>
                  <a:pt x="6292327" y="2695683"/>
                </a:lnTo>
                <a:lnTo>
                  <a:pt x="6284410" y="2713964"/>
                </a:lnTo>
                <a:lnTo>
                  <a:pt x="6280410" y="2730175"/>
                </a:lnTo>
                <a:lnTo>
                  <a:pt x="6288082" y="2763497"/>
                </a:lnTo>
                <a:lnTo>
                  <a:pt x="6260924" y="3051539"/>
                </a:lnTo>
                <a:cubicBezTo>
                  <a:pt x="6251455" y="3165645"/>
                  <a:pt x="6222174" y="3216611"/>
                  <a:pt x="6210151" y="3335396"/>
                </a:cubicBezTo>
                <a:lnTo>
                  <a:pt x="6212034" y="3456509"/>
                </a:lnTo>
                <a:lnTo>
                  <a:pt x="6197490" y="3531827"/>
                </a:lnTo>
                <a:lnTo>
                  <a:pt x="6208018" y="3570877"/>
                </a:lnTo>
                <a:lnTo>
                  <a:pt x="6205920" y="3583849"/>
                </a:lnTo>
                <a:lnTo>
                  <a:pt x="6199616" y="3592763"/>
                </a:lnTo>
                <a:cubicBezTo>
                  <a:pt x="6191839" y="3613948"/>
                  <a:pt x="6196204" y="3641245"/>
                  <a:pt x="6181288" y="3653485"/>
                </a:cubicBezTo>
                <a:cubicBezTo>
                  <a:pt x="6178087" y="3659316"/>
                  <a:pt x="6176516" y="3664985"/>
                  <a:pt x="6175963" y="3670528"/>
                </a:cubicBezTo>
                <a:lnTo>
                  <a:pt x="6176722" y="3685990"/>
                </a:lnTo>
                <a:lnTo>
                  <a:pt x="6181549" y="3690283"/>
                </a:lnTo>
                <a:lnTo>
                  <a:pt x="6179476" y="3699787"/>
                </a:lnTo>
                <a:cubicBezTo>
                  <a:pt x="6179664" y="3700686"/>
                  <a:pt x="6179852" y="3701586"/>
                  <a:pt x="6180040" y="3702486"/>
                </a:cubicBezTo>
                <a:cubicBezTo>
                  <a:pt x="6181140" y="3707637"/>
                  <a:pt x="6182047" y="3712728"/>
                  <a:pt x="6182155" y="3717784"/>
                </a:cubicBezTo>
                <a:cubicBezTo>
                  <a:pt x="6156678" y="3711701"/>
                  <a:pt x="6178864" y="3759789"/>
                  <a:pt x="6158980" y="3746229"/>
                </a:cubicBezTo>
                <a:cubicBezTo>
                  <a:pt x="6144630" y="3780750"/>
                  <a:pt x="6117520" y="3867558"/>
                  <a:pt x="6096049" y="3924910"/>
                </a:cubicBezTo>
                <a:lnTo>
                  <a:pt x="6069712" y="3989353"/>
                </a:lnTo>
                <a:lnTo>
                  <a:pt x="6067330" y="4033899"/>
                </a:lnTo>
                <a:cubicBezTo>
                  <a:pt x="6065506" y="4070470"/>
                  <a:pt x="6063599" y="4110146"/>
                  <a:pt x="6061081" y="4142250"/>
                </a:cubicBezTo>
                <a:cubicBezTo>
                  <a:pt x="6055260" y="4200007"/>
                  <a:pt x="6045907" y="4278998"/>
                  <a:pt x="6042858" y="4329442"/>
                </a:cubicBezTo>
                <a:cubicBezTo>
                  <a:pt x="6038376" y="4381764"/>
                  <a:pt x="6036461" y="4433012"/>
                  <a:pt x="6034182" y="4456184"/>
                </a:cubicBezTo>
                <a:lnTo>
                  <a:pt x="6029178" y="4468478"/>
                </a:lnTo>
                <a:lnTo>
                  <a:pt x="6029974" y="4469862"/>
                </a:lnTo>
                <a:cubicBezTo>
                  <a:pt x="6031287" y="4476321"/>
                  <a:pt x="6030316" y="4480555"/>
                  <a:pt x="6028340" y="4483797"/>
                </a:cubicBezTo>
                <a:lnTo>
                  <a:pt x="6025168" y="4487091"/>
                </a:lnTo>
                <a:lnTo>
                  <a:pt x="6023164" y="4496728"/>
                </a:lnTo>
                <a:lnTo>
                  <a:pt x="6016839" y="4515918"/>
                </a:lnTo>
                <a:cubicBezTo>
                  <a:pt x="6017189" y="4517049"/>
                  <a:pt x="6017537" y="4518182"/>
                  <a:pt x="6017886" y="4519316"/>
                </a:cubicBezTo>
                <a:lnTo>
                  <a:pt x="6011819" y="4547957"/>
                </a:lnTo>
                <a:lnTo>
                  <a:pt x="6012791" y="4548262"/>
                </a:lnTo>
                <a:cubicBezTo>
                  <a:pt x="6014837" y="4549595"/>
                  <a:pt x="6016087" y="4551811"/>
                  <a:pt x="6015703" y="4555939"/>
                </a:cubicBezTo>
                <a:cubicBezTo>
                  <a:pt x="6031790" y="4548276"/>
                  <a:pt x="6021405" y="4557977"/>
                  <a:pt x="6018854" y="4570815"/>
                </a:cubicBezTo>
                <a:cubicBezTo>
                  <a:pt x="6021736" y="4583801"/>
                  <a:pt x="6030754" y="4622347"/>
                  <a:pt x="6033000" y="4633846"/>
                </a:cubicBezTo>
                <a:lnTo>
                  <a:pt x="6032325" y="4639816"/>
                </a:lnTo>
                <a:lnTo>
                  <a:pt x="6032549" y="4639923"/>
                </a:lnTo>
                <a:cubicBezTo>
                  <a:pt x="6032911" y="4641190"/>
                  <a:pt x="6032878" y="4643141"/>
                  <a:pt x="6032309" y="4646192"/>
                </a:cubicBezTo>
                <a:lnTo>
                  <a:pt x="6031095" y="4650706"/>
                </a:lnTo>
                <a:lnTo>
                  <a:pt x="6029786" y="4662290"/>
                </a:lnTo>
                <a:cubicBezTo>
                  <a:pt x="6030161" y="4663587"/>
                  <a:pt x="6030536" y="4664883"/>
                  <a:pt x="6030911" y="4666180"/>
                </a:cubicBezTo>
                <a:lnTo>
                  <a:pt x="6033630" y="4667585"/>
                </a:lnTo>
                <a:lnTo>
                  <a:pt x="6033189" y="4668660"/>
                </a:lnTo>
                <a:cubicBezTo>
                  <a:pt x="6027286" y="4676831"/>
                  <a:pt x="6019767" y="4679345"/>
                  <a:pt x="6038764" y="4689807"/>
                </a:cubicBezTo>
                <a:cubicBezTo>
                  <a:pt x="6028616" y="4708535"/>
                  <a:pt x="6040474" y="4712235"/>
                  <a:pt x="6042217" y="4737890"/>
                </a:cubicBezTo>
                <a:cubicBezTo>
                  <a:pt x="6033362" y="4748600"/>
                  <a:pt x="6035273" y="4757223"/>
                  <a:pt x="6040543" y="4765657"/>
                </a:cubicBezTo>
                <a:cubicBezTo>
                  <a:pt x="6034416" y="4790618"/>
                  <a:pt x="6040696" y="4813399"/>
                  <a:pt x="6039956" y="4841463"/>
                </a:cubicBezTo>
                <a:lnTo>
                  <a:pt x="6057123" y="4969863"/>
                </a:lnTo>
                <a:lnTo>
                  <a:pt x="6055039" y="4974028"/>
                </a:lnTo>
                <a:cubicBezTo>
                  <a:pt x="6053860" y="4976933"/>
                  <a:pt x="6053409" y="4978909"/>
                  <a:pt x="6053462" y="4980318"/>
                </a:cubicBezTo>
                <a:lnTo>
                  <a:pt x="6053643" y="4980501"/>
                </a:lnTo>
                <a:lnTo>
                  <a:pt x="6051733" y="4986338"/>
                </a:lnTo>
                <a:lnTo>
                  <a:pt x="6049602" y="4991296"/>
                </a:lnTo>
                <a:cubicBezTo>
                  <a:pt x="6058123" y="5019829"/>
                  <a:pt x="6066643" y="5048361"/>
                  <a:pt x="6075165" y="5076895"/>
                </a:cubicBezTo>
                <a:lnTo>
                  <a:pt x="6073751" y="5081568"/>
                </a:lnTo>
                <a:cubicBezTo>
                  <a:pt x="6073034" y="5084748"/>
                  <a:pt x="6072888" y="5086810"/>
                  <a:pt x="6073150" y="5088173"/>
                </a:cubicBezTo>
                <a:lnTo>
                  <a:pt x="6073355" y="5088300"/>
                </a:lnTo>
                <a:lnTo>
                  <a:pt x="6072362" y="5094558"/>
                </a:lnTo>
                <a:cubicBezTo>
                  <a:pt x="6070184" y="5105196"/>
                  <a:pt x="6067588" y="5115626"/>
                  <a:pt x="6064726" y="5125620"/>
                </a:cubicBezTo>
                <a:cubicBezTo>
                  <a:pt x="6063568" y="5154527"/>
                  <a:pt x="6065189" y="5244020"/>
                  <a:pt x="6065415" y="5268004"/>
                </a:cubicBezTo>
                <a:cubicBezTo>
                  <a:pt x="6065637" y="5268513"/>
                  <a:pt x="6065860" y="5269021"/>
                  <a:pt x="6066081" y="5269530"/>
                </a:cubicBezTo>
                <a:lnTo>
                  <a:pt x="6043407" y="5390941"/>
                </a:lnTo>
                <a:cubicBezTo>
                  <a:pt x="6032545" y="5438194"/>
                  <a:pt x="6020942" y="5465286"/>
                  <a:pt x="6025377" y="5539927"/>
                </a:cubicBezTo>
                <a:cubicBezTo>
                  <a:pt x="6019787" y="5610775"/>
                  <a:pt x="6013913" y="5740573"/>
                  <a:pt x="6010052" y="5791594"/>
                </a:cubicBezTo>
                <a:cubicBezTo>
                  <a:pt x="5989401" y="5787060"/>
                  <a:pt x="6018524" y="5849672"/>
                  <a:pt x="5994220" y="5855206"/>
                </a:cubicBezTo>
                <a:cubicBezTo>
                  <a:pt x="5995282" y="5860240"/>
                  <a:pt x="5980598" y="5868910"/>
                  <a:pt x="5982580" y="5873582"/>
                </a:cubicBezTo>
                <a:cubicBezTo>
                  <a:pt x="5982922" y="5874401"/>
                  <a:pt x="5983265" y="5875218"/>
                  <a:pt x="5983608" y="5876037"/>
                </a:cubicBezTo>
                <a:lnTo>
                  <a:pt x="5983535" y="5886534"/>
                </a:lnTo>
                <a:lnTo>
                  <a:pt x="5988737" y="5888644"/>
                </a:lnTo>
                <a:cubicBezTo>
                  <a:pt x="5989948" y="5893707"/>
                  <a:pt x="5991159" y="5898769"/>
                  <a:pt x="5992371" y="5903832"/>
                </a:cubicBezTo>
                <a:cubicBezTo>
                  <a:pt x="5992924" y="5909651"/>
                  <a:pt x="5992578" y="5916068"/>
                  <a:pt x="5990780" y="5923391"/>
                </a:cubicBezTo>
                <a:cubicBezTo>
                  <a:pt x="5975822" y="5948880"/>
                  <a:pt x="6013580" y="5981626"/>
                  <a:pt x="5993870" y="6013205"/>
                </a:cubicBezTo>
                <a:cubicBezTo>
                  <a:pt x="5988486" y="6024901"/>
                  <a:pt x="5991718" y="6066777"/>
                  <a:pt x="5997673" y="6074018"/>
                </a:cubicBezTo>
                <a:cubicBezTo>
                  <a:pt x="5998007" y="6081731"/>
                  <a:pt x="6007861" y="6126985"/>
                  <a:pt x="6014840" y="6130837"/>
                </a:cubicBezTo>
                <a:cubicBezTo>
                  <a:pt x="6022998" y="6137057"/>
                  <a:pt x="5999420" y="6156330"/>
                  <a:pt x="6010704" y="6152982"/>
                </a:cubicBezTo>
                <a:cubicBezTo>
                  <a:pt x="6008682" y="6186619"/>
                  <a:pt x="6039938" y="6191636"/>
                  <a:pt x="6038294" y="6221100"/>
                </a:cubicBezTo>
                <a:cubicBezTo>
                  <a:pt x="6039643" y="6222126"/>
                  <a:pt x="6046356" y="6257468"/>
                  <a:pt x="6052331" y="6287550"/>
                </a:cubicBezTo>
                <a:cubicBezTo>
                  <a:pt x="6058307" y="6317632"/>
                  <a:pt x="6082079" y="6391312"/>
                  <a:pt x="6074143" y="6401595"/>
                </a:cubicBezTo>
                <a:cubicBezTo>
                  <a:pt x="6074931" y="6423902"/>
                  <a:pt x="6059614" y="6432919"/>
                  <a:pt x="6060199" y="6487110"/>
                </a:cubicBezTo>
                <a:cubicBezTo>
                  <a:pt x="6075583" y="6574474"/>
                  <a:pt x="6076150" y="6553611"/>
                  <a:pt x="6081156" y="6588589"/>
                </a:cubicBezTo>
                <a:cubicBezTo>
                  <a:pt x="6102088" y="6637976"/>
                  <a:pt x="6067660" y="6687723"/>
                  <a:pt x="6114944" y="6769963"/>
                </a:cubicBezTo>
                <a:cubicBezTo>
                  <a:pt x="6130462" y="6819284"/>
                  <a:pt x="6119243" y="6817955"/>
                  <a:pt x="6128950" y="6835814"/>
                </a:cubicBezTo>
                <a:lnTo>
                  <a:pt x="6132536" y="6858000"/>
                </a:lnTo>
                <a:lnTo>
                  <a:pt x="4789511" y="6858000"/>
                </a:lnTo>
                <a:lnTo>
                  <a:pt x="1866294" y="6858000"/>
                </a:lnTo>
                <a:lnTo>
                  <a:pt x="1705866" y="6858000"/>
                </a:lnTo>
                <a:lnTo>
                  <a:pt x="1343025" y="6858000"/>
                </a:lnTo>
                <a:lnTo>
                  <a:pt x="523269" y="6858000"/>
                </a:lnTo>
                <a:lnTo>
                  <a:pt x="36284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C46BE1C-5412-4436-ABE3-EF92CDA834E1}"/>
              </a:ext>
            </a:extLst>
          </p:cNvPr>
          <p:cNvSpPr>
            <a:spLocks noGrp="1"/>
          </p:cNvSpPr>
          <p:nvPr>
            <p:ph type="title"/>
          </p:nvPr>
        </p:nvSpPr>
        <p:spPr>
          <a:xfrm>
            <a:off x="1137034" y="609600"/>
            <a:ext cx="4784796" cy="1330840"/>
          </a:xfrm>
        </p:spPr>
        <p:txBody>
          <a:bodyPr>
            <a:normAutofit/>
          </a:bodyPr>
          <a:lstStyle/>
          <a:p>
            <a:r>
              <a:rPr lang="en-US" sz="4100" dirty="0"/>
              <a:t>Medium term proposals. Education. </a:t>
            </a:r>
          </a:p>
        </p:txBody>
      </p:sp>
      <p:sp>
        <p:nvSpPr>
          <p:cNvPr id="3" name="Content Placeholder 2">
            <a:extLst>
              <a:ext uri="{FF2B5EF4-FFF2-40B4-BE49-F238E27FC236}">
                <a16:creationId xmlns:a16="http://schemas.microsoft.com/office/drawing/2014/main" id="{969DC492-5D20-4650-8846-F8EE45631C47}"/>
              </a:ext>
            </a:extLst>
          </p:cNvPr>
          <p:cNvSpPr>
            <a:spLocks noGrp="1"/>
          </p:cNvSpPr>
          <p:nvPr>
            <p:ph idx="1"/>
          </p:nvPr>
        </p:nvSpPr>
        <p:spPr>
          <a:xfrm>
            <a:off x="1137034" y="2194102"/>
            <a:ext cx="4438036" cy="3908585"/>
          </a:xfrm>
        </p:spPr>
        <p:txBody>
          <a:bodyPr>
            <a:normAutofit/>
          </a:bodyPr>
          <a:lstStyle/>
          <a:p>
            <a:r>
              <a:rPr lang="en-US" sz="2000" dirty="0"/>
              <a:t>Establishment of targets with an obligation to include data on ethnicity and gender performance.</a:t>
            </a:r>
          </a:p>
          <a:p>
            <a:r>
              <a:rPr lang="en-US" sz="2000" dirty="0"/>
              <a:t>Annual Reporting Mechanism to an external agency (UN HCR, CARICOM) on  performance and analysis.</a:t>
            </a:r>
          </a:p>
          <a:p>
            <a:r>
              <a:rPr lang="en-US" sz="2000" dirty="0"/>
              <a:t>Annual Review and Report by external agency on the development and or performance in the sector.</a:t>
            </a:r>
          </a:p>
        </p:txBody>
      </p:sp>
      <p:pic>
        <p:nvPicPr>
          <p:cNvPr id="7" name="Graphic 6" descr="Bullseye">
            <a:extLst>
              <a:ext uri="{FF2B5EF4-FFF2-40B4-BE49-F238E27FC236}">
                <a16:creationId xmlns:a16="http://schemas.microsoft.com/office/drawing/2014/main" id="{B9BC765A-B251-4D47-B358-80D4676A68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0610" y="1071282"/>
            <a:ext cx="4737650" cy="4737650"/>
          </a:xfrm>
          <a:prstGeom prst="rect">
            <a:avLst/>
          </a:prstGeom>
        </p:spPr>
      </p:pic>
    </p:spTree>
    <p:extLst>
      <p:ext uri="{BB962C8B-B14F-4D97-AF65-F5344CB8AC3E}">
        <p14:creationId xmlns:p14="http://schemas.microsoft.com/office/powerpoint/2010/main" val="451475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680FA5E4-F261-C7CE-6270-D28F5E06B271}"/>
              </a:ext>
            </a:extLst>
          </p:cNvPr>
          <p:cNvSpPr>
            <a:spLocks noGrp="1"/>
          </p:cNvSpPr>
          <p:nvPr>
            <p:ph type="title"/>
          </p:nvPr>
        </p:nvSpPr>
        <p:spPr>
          <a:xfrm>
            <a:off x="922635" y="1250575"/>
            <a:ext cx="4604274" cy="4163210"/>
          </a:xfrm>
        </p:spPr>
        <p:txBody>
          <a:bodyPr anchor="ctr">
            <a:normAutofit/>
          </a:bodyPr>
          <a:lstStyle/>
          <a:p>
            <a:r>
              <a:rPr lang="en-US" dirty="0">
                <a:solidFill>
                  <a:schemeClr val="bg1"/>
                </a:solidFill>
              </a:rPr>
              <a:t>Immediate objectives. International level.</a:t>
            </a:r>
            <a:endParaRPr lang="en-GB" dirty="0">
              <a:solidFill>
                <a:schemeClr val="bg1"/>
              </a:solidFill>
            </a:endParaRPr>
          </a:p>
        </p:txBody>
      </p:sp>
      <p:sp>
        <p:nvSpPr>
          <p:cNvPr id="10" name="Rectangle 9">
            <a:extLst>
              <a:ext uri="{FF2B5EF4-FFF2-40B4-BE49-F238E27FC236}">
                <a16:creationId xmlns:a16="http://schemas.microsoft.com/office/drawing/2014/main" id="{C2C57604-0CFD-4023-B9BD-107166A25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476" y="1100949"/>
            <a:ext cx="4996593"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9886CD4-ACBA-D906-72C0-DD36256151DE}"/>
              </a:ext>
            </a:extLst>
          </p:cNvPr>
          <p:cNvSpPr>
            <a:spLocks noGrp="1"/>
          </p:cNvSpPr>
          <p:nvPr>
            <p:ph idx="1"/>
          </p:nvPr>
        </p:nvSpPr>
        <p:spPr>
          <a:xfrm>
            <a:off x="6293224" y="860612"/>
            <a:ext cx="4797909" cy="5023821"/>
          </a:xfrm>
        </p:spPr>
        <p:txBody>
          <a:bodyPr anchor="ctr">
            <a:normAutofit/>
          </a:bodyPr>
          <a:lstStyle/>
          <a:p>
            <a:pPr marL="0" indent="0">
              <a:buNone/>
            </a:pPr>
            <a:r>
              <a:rPr lang="en-US" sz="1900" dirty="0">
                <a:solidFill>
                  <a:schemeClr val="bg1"/>
                </a:solidFill>
              </a:rPr>
              <a:t>Global Level.</a:t>
            </a:r>
          </a:p>
          <a:p>
            <a:r>
              <a:rPr lang="en-US" sz="1900" dirty="0">
                <a:solidFill>
                  <a:schemeClr val="bg1"/>
                </a:solidFill>
              </a:rPr>
              <a:t>Call attention to the structural barriers and constraints in the international trade, banking, insurance and financing systems</a:t>
            </a:r>
          </a:p>
          <a:p>
            <a:r>
              <a:rPr lang="en-US" sz="1900" dirty="0">
                <a:solidFill>
                  <a:schemeClr val="bg1"/>
                </a:solidFill>
              </a:rPr>
              <a:t>Advocate for change through the collective voice of civil society</a:t>
            </a:r>
          </a:p>
          <a:p>
            <a:r>
              <a:rPr lang="en-US" sz="1900" dirty="0">
                <a:solidFill>
                  <a:schemeClr val="bg1"/>
                </a:solidFill>
              </a:rPr>
              <a:t>Seek the support of the UN and other international bodies like the WTO, WIPO and others for conducive economic empowerment arrangements</a:t>
            </a:r>
          </a:p>
          <a:p>
            <a:r>
              <a:rPr lang="en-GB" sz="1900" dirty="0">
                <a:solidFill>
                  <a:schemeClr val="bg1"/>
                </a:solidFill>
              </a:rPr>
              <a:t>Advocate for favourable terms of trade and national borrowing.</a:t>
            </a:r>
          </a:p>
          <a:p>
            <a:r>
              <a:rPr lang="en-GB" sz="1900" dirty="0">
                <a:solidFill>
                  <a:schemeClr val="bg1"/>
                </a:solidFill>
              </a:rPr>
              <a:t>Advocate for fair commodities exchanges.</a:t>
            </a:r>
          </a:p>
          <a:p>
            <a:r>
              <a:rPr lang="en-GB" sz="1900" dirty="0">
                <a:solidFill>
                  <a:schemeClr val="bg1"/>
                </a:solidFill>
              </a:rPr>
              <a:t>Advocate for debt cancellation in response to past unfair and inimical practices.</a:t>
            </a:r>
          </a:p>
          <a:p>
            <a:endParaRPr lang="en-GB" sz="1900" dirty="0">
              <a:solidFill>
                <a:schemeClr val="bg1"/>
              </a:solidFill>
            </a:endParaRPr>
          </a:p>
        </p:txBody>
      </p:sp>
    </p:spTree>
    <p:extLst>
      <p:ext uri="{BB962C8B-B14F-4D97-AF65-F5344CB8AC3E}">
        <p14:creationId xmlns:p14="http://schemas.microsoft.com/office/powerpoint/2010/main" val="1610164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12AC23-F046-4DC5-9B92-07CA6CC7C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5AAFE7-143D-45AC-B616-09521E0F5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BA5DB72-E109-4D37-B6DD-C328D5397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7C34EE77-74D1-42B4-801B-40B35A68C1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15" name="Oval 14">
              <a:extLst>
                <a:ext uri="{FF2B5EF4-FFF2-40B4-BE49-F238E27FC236}">
                  <a16:creationId xmlns:a16="http://schemas.microsoft.com/office/drawing/2014/main" id="{12152B4E-1BCF-43D1-814C-F560CEB52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5486774-B7FC-480F-9AAF-9F55F4C436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8FA6A4C-BA1F-4EF8-B3BD-F28CB66DE6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BF89DB3-EA73-4FD0-AACB-5FE32C149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CBAB203A-25C6-422F-9DB6-C69F0EE9F6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74730A1-7A3A-4ACF-965D-A6DCEC7DBE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EB2D1A1F-B200-4444-AE01-EFC97AF7B5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4" y="1042604"/>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0E4CB9D-2256-4786-8DDF-ADFBF35337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5" name="Straight Connector 24">
              <a:extLst>
                <a:ext uri="{FF2B5EF4-FFF2-40B4-BE49-F238E27FC236}">
                  <a16:creationId xmlns:a16="http://schemas.microsoft.com/office/drawing/2014/main" id="{180841E3-DFCC-429A-B907-8B06EDB1E9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54698A1-0C53-4620-97E1-B4689288CF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DBDFF7F-BD40-4085-952D-F6EC5908D9D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F29CA06-4FE5-44A6-8D40-A9C36449CE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568E6F37-AE05-46BF-A77F-5505926E92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1" name="Straight Connector 30">
              <a:extLst>
                <a:ext uri="{FF2B5EF4-FFF2-40B4-BE49-F238E27FC236}">
                  <a16:creationId xmlns:a16="http://schemas.microsoft.com/office/drawing/2014/main" id="{8D6F5ECB-975C-4A38-BD48-A3C2B38E9E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BF36011-C922-4FD6-B09D-781A87054BE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1FD3DC2-6A33-4C9E-B0F5-5D6209717F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E4F800E-82BC-4AEF-9F07-7F95C8B8C3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AFFF152-2F38-CDAA-4147-6F25B584B44C}"/>
              </a:ext>
            </a:extLst>
          </p:cNvPr>
          <p:cNvSpPr>
            <a:spLocks noGrp="1"/>
          </p:cNvSpPr>
          <p:nvPr>
            <p:ph type="title"/>
          </p:nvPr>
        </p:nvSpPr>
        <p:spPr>
          <a:xfrm>
            <a:off x="630936" y="630936"/>
            <a:ext cx="4989918" cy="5478640"/>
          </a:xfrm>
          <a:noFill/>
        </p:spPr>
        <p:txBody>
          <a:bodyPr anchor="ctr">
            <a:normAutofit/>
          </a:bodyPr>
          <a:lstStyle/>
          <a:p>
            <a:r>
              <a:rPr lang="en-GB" sz="4800">
                <a:solidFill>
                  <a:schemeClr val="bg1"/>
                </a:solidFill>
              </a:rPr>
              <a:t>Immediate Objectives at a National Level</a:t>
            </a:r>
          </a:p>
        </p:txBody>
      </p:sp>
      <p:sp>
        <p:nvSpPr>
          <p:cNvPr id="36" name="Rectangle 35">
            <a:extLst>
              <a:ext uri="{FF2B5EF4-FFF2-40B4-BE49-F238E27FC236}">
                <a16:creationId xmlns:a16="http://schemas.microsoft.com/office/drawing/2014/main" id="{C8D9C5DD-B8B3-46A0-8FBC-EE462F96C4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801066" y="497785"/>
            <a:ext cx="5678424" cy="5674840"/>
          </a:xfrm>
          <a:prstGeom prst="rect">
            <a:avLst/>
          </a:prstGeom>
          <a:gradFill flip="none" rotWithShape="1">
            <a:gsLst>
              <a:gs pos="0">
                <a:schemeClr val="tx1">
                  <a:alpha val="20000"/>
                </a:schemeClr>
              </a:gs>
              <a:gs pos="100000">
                <a:schemeClr val="tx1">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5B81DBA-902B-A7C8-3ADE-C8AC5BCDE962}"/>
              </a:ext>
            </a:extLst>
          </p:cNvPr>
          <p:cNvSpPr>
            <a:spLocks noGrp="1"/>
          </p:cNvSpPr>
          <p:nvPr>
            <p:ph idx="1"/>
          </p:nvPr>
        </p:nvSpPr>
        <p:spPr>
          <a:xfrm>
            <a:off x="6041946" y="630936"/>
            <a:ext cx="4982273" cy="5478672"/>
          </a:xfrm>
          <a:noFill/>
        </p:spPr>
        <p:txBody>
          <a:bodyPr anchor="ctr">
            <a:normAutofit/>
          </a:bodyPr>
          <a:lstStyle/>
          <a:p>
            <a:r>
              <a:rPr lang="en-US" sz="1800" dirty="0">
                <a:solidFill>
                  <a:schemeClr val="bg1"/>
                </a:solidFill>
              </a:rPr>
              <a:t>Call for responsible fiscal and financial policies </a:t>
            </a:r>
          </a:p>
          <a:p>
            <a:r>
              <a:rPr lang="en-US" sz="1800" dirty="0">
                <a:solidFill>
                  <a:schemeClr val="bg1"/>
                </a:solidFill>
              </a:rPr>
              <a:t>Call for transparency and public scrutiny of government policies</a:t>
            </a:r>
          </a:p>
          <a:p>
            <a:r>
              <a:rPr lang="en-US" sz="1800" dirty="0">
                <a:solidFill>
                  <a:schemeClr val="bg1"/>
                </a:solidFill>
              </a:rPr>
              <a:t>Call for legislation that guarantees fair and equitable access to credit, loans, insurance and other financial products</a:t>
            </a:r>
          </a:p>
          <a:p>
            <a:r>
              <a:rPr lang="en-US" sz="1800" dirty="0">
                <a:solidFill>
                  <a:schemeClr val="bg1"/>
                </a:solidFill>
              </a:rPr>
              <a:t>Enhance the education system to ensure fit-for-purpose instruction and responsive curricula offerings</a:t>
            </a:r>
          </a:p>
          <a:p>
            <a:r>
              <a:rPr lang="en-US" sz="1800" dirty="0">
                <a:solidFill>
                  <a:schemeClr val="bg1"/>
                </a:solidFill>
              </a:rPr>
              <a:t>Enhance public information and education, particularly financial literacy</a:t>
            </a:r>
          </a:p>
          <a:p>
            <a:r>
              <a:rPr lang="en-US" sz="1800" dirty="0">
                <a:solidFill>
                  <a:schemeClr val="bg1"/>
                </a:solidFill>
              </a:rPr>
              <a:t>Provide (for) alternate access to credit and financing such as credit unions and coops</a:t>
            </a:r>
          </a:p>
          <a:p>
            <a:endParaRPr lang="en-GB" sz="1800" dirty="0">
              <a:solidFill>
                <a:schemeClr val="bg1"/>
              </a:solidFill>
            </a:endParaRPr>
          </a:p>
        </p:txBody>
      </p:sp>
    </p:spTree>
    <p:extLst>
      <p:ext uri="{BB962C8B-B14F-4D97-AF65-F5344CB8AC3E}">
        <p14:creationId xmlns:p14="http://schemas.microsoft.com/office/powerpoint/2010/main" val="3068589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727AA0-3B8B-42A1-9B40-9E18DE07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3B510C2-6B72-4837-A321-02F4D6662E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95450" y="1751605"/>
            <a:ext cx="2705100" cy="335479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B0D687-EB1F-3CA9-D045-94809493BBEF}"/>
              </a:ext>
            </a:extLst>
          </p:cNvPr>
          <p:cNvSpPr>
            <a:spLocks noGrp="1"/>
          </p:cNvSpPr>
          <p:nvPr>
            <p:ph type="title"/>
          </p:nvPr>
        </p:nvSpPr>
        <p:spPr>
          <a:xfrm>
            <a:off x="2031569" y="2097290"/>
            <a:ext cx="2032863" cy="2663420"/>
          </a:xfrm>
        </p:spPr>
        <p:txBody>
          <a:bodyPr>
            <a:normAutofit/>
          </a:bodyPr>
          <a:lstStyle/>
          <a:p>
            <a:pPr algn="ctr"/>
            <a:r>
              <a:rPr lang="en-US" sz="2400" b="1" dirty="0">
                <a:solidFill>
                  <a:schemeClr val="bg1">
                    <a:alpha val="60000"/>
                  </a:schemeClr>
                </a:solidFill>
              </a:rPr>
              <a:t>Immediate Objectives. Community</a:t>
            </a:r>
            <a:r>
              <a:rPr lang="en-US" sz="2400" dirty="0">
                <a:solidFill>
                  <a:schemeClr val="bg1">
                    <a:alpha val="60000"/>
                  </a:schemeClr>
                </a:solidFill>
              </a:rPr>
              <a:t> and Individual Levels</a:t>
            </a:r>
            <a:endParaRPr lang="en-GB" sz="2400" dirty="0">
              <a:solidFill>
                <a:schemeClr val="bg1">
                  <a:alpha val="60000"/>
                </a:schemeClr>
              </a:solidFill>
            </a:endParaRPr>
          </a:p>
        </p:txBody>
      </p:sp>
      <p:sp>
        <p:nvSpPr>
          <p:cNvPr id="12" name="Rectangle 11">
            <a:extLst>
              <a:ext uri="{FF2B5EF4-FFF2-40B4-BE49-F238E27FC236}">
                <a16:creationId xmlns:a16="http://schemas.microsoft.com/office/drawing/2014/main" id="{0B53F4C5-8736-4468-9F6C-BF8EE74FE0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5999" cy="68580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69DAF8C-7095-467E-917C-91571C636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6814" y="685800"/>
            <a:ext cx="471938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D51987-CEDD-C8E3-A747-1ADA97E3C668}"/>
              </a:ext>
            </a:extLst>
          </p:cNvPr>
          <p:cNvSpPr>
            <a:spLocks noGrp="1"/>
          </p:cNvSpPr>
          <p:nvPr>
            <p:ph idx="1"/>
          </p:nvPr>
        </p:nvSpPr>
        <p:spPr>
          <a:xfrm>
            <a:off x="7444077" y="1326852"/>
            <a:ext cx="3430022" cy="4204297"/>
          </a:xfrm>
        </p:spPr>
        <p:txBody>
          <a:bodyPr anchor="ctr">
            <a:normAutofit/>
          </a:bodyPr>
          <a:lstStyle/>
          <a:p>
            <a:r>
              <a:rPr lang="en-US" sz="1600">
                <a:solidFill>
                  <a:schemeClr val="bg1"/>
                </a:solidFill>
              </a:rPr>
              <a:t>Integrate wealth creation along with the focus on income generation</a:t>
            </a:r>
          </a:p>
          <a:p>
            <a:r>
              <a:rPr lang="en-US" sz="1600">
                <a:solidFill>
                  <a:schemeClr val="bg1"/>
                </a:solidFill>
              </a:rPr>
              <a:t>Enhance deferred spending/consumption and inculcate savings and investment</a:t>
            </a:r>
          </a:p>
          <a:p>
            <a:r>
              <a:rPr lang="en-US" sz="1600">
                <a:solidFill>
                  <a:schemeClr val="bg1"/>
                </a:solidFill>
              </a:rPr>
              <a:t>Encourage trading within the community</a:t>
            </a:r>
          </a:p>
          <a:p>
            <a:r>
              <a:rPr lang="en-US" sz="1600">
                <a:solidFill>
                  <a:schemeClr val="bg1"/>
                </a:solidFill>
              </a:rPr>
              <a:t>Support Black-owned business</a:t>
            </a:r>
          </a:p>
          <a:p>
            <a:r>
              <a:rPr lang="en-US" sz="1600">
                <a:solidFill>
                  <a:schemeClr val="bg1"/>
                </a:solidFill>
              </a:rPr>
              <a:t>Adopt strict business principles for SME, family businesses, community savings groups and cooperatives</a:t>
            </a:r>
          </a:p>
          <a:p>
            <a:r>
              <a:rPr lang="en-US" sz="1600">
                <a:solidFill>
                  <a:schemeClr val="bg1"/>
                </a:solidFill>
              </a:rPr>
              <a:t>Resurrect and reinforce traditional social protection and safety nets</a:t>
            </a:r>
            <a:endParaRPr lang="en-GB" sz="1600">
              <a:solidFill>
                <a:schemeClr val="bg1"/>
              </a:solidFill>
            </a:endParaRPr>
          </a:p>
        </p:txBody>
      </p:sp>
    </p:spTree>
    <p:extLst>
      <p:ext uri="{BB962C8B-B14F-4D97-AF65-F5344CB8AC3E}">
        <p14:creationId xmlns:p14="http://schemas.microsoft.com/office/powerpoint/2010/main" val="1777422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erial view of a highway near the ocean">
            <a:extLst>
              <a:ext uri="{FF2B5EF4-FFF2-40B4-BE49-F238E27FC236}">
                <a16:creationId xmlns:a16="http://schemas.microsoft.com/office/drawing/2014/main" id="{F2C48BE9-2BA7-473C-3F14-F2A9D3DEAB8F}"/>
              </a:ext>
            </a:extLst>
          </p:cNvPr>
          <p:cNvPicPr>
            <a:picLocks noChangeAspect="1"/>
          </p:cNvPicPr>
          <p:nvPr/>
        </p:nvPicPr>
        <p:blipFill rotWithShape="1">
          <a:blip r:embed="rId2">
            <a:alphaModFix amt="40000"/>
          </a:blip>
          <a:srcRect t="11833" b="13167"/>
          <a:stretch/>
        </p:blipFill>
        <p:spPr>
          <a:xfrm>
            <a:off x="20" y="10"/>
            <a:ext cx="12191980" cy="6857990"/>
          </a:xfrm>
          <a:prstGeom prst="rect">
            <a:avLst/>
          </a:prstGeom>
        </p:spPr>
      </p:pic>
      <p:sp>
        <p:nvSpPr>
          <p:cNvPr id="2" name="Title 1">
            <a:extLst>
              <a:ext uri="{FF2B5EF4-FFF2-40B4-BE49-F238E27FC236}">
                <a16:creationId xmlns:a16="http://schemas.microsoft.com/office/drawing/2014/main" id="{9BF4E75F-F75E-8A80-301A-498E26BA6989}"/>
              </a:ext>
            </a:extLst>
          </p:cNvPr>
          <p:cNvSpPr>
            <a:spLocks noGrp="1"/>
          </p:cNvSpPr>
          <p:nvPr>
            <p:ph type="title"/>
          </p:nvPr>
        </p:nvSpPr>
        <p:spPr>
          <a:xfrm>
            <a:off x="965200" y="965200"/>
            <a:ext cx="10261600" cy="3564869"/>
          </a:xfrm>
        </p:spPr>
        <p:txBody>
          <a:bodyPr vert="horz" lIns="91440" tIns="45720" rIns="91440" bIns="45720" rtlCol="0" anchor="b">
            <a:normAutofit/>
          </a:bodyPr>
          <a:lstStyle/>
          <a:p>
            <a:r>
              <a:rPr lang="en-US" sz="11500">
                <a:ln w="22225">
                  <a:solidFill>
                    <a:schemeClr val="tx1"/>
                  </a:solidFill>
                  <a:miter lim="800000"/>
                </a:ln>
                <a:noFill/>
              </a:rPr>
              <a:t>Thank you.</a:t>
            </a:r>
          </a:p>
        </p:txBody>
      </p:sp>
    </p:spTree>
    <p:extLst>
      <p:ext uri="{BB962C8B-B14F-4D97-AF65-F5344CB8AC3E}">
        <p14:creationId xmlns:p14="http://schemas.microsoft.com/office/powerpoint/2010/main" val="2610582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B483D024-3E9B-4448-B64C-A974DE7E279B}"/>
              </a:ext>
            </a:extLst>
          </p:cNvPr>
          <p:cNvSpPr>
            <a:spLocks noGrp="1"/>
          </p:cNvSpPr>
          <p:nvPr>
            <p:ph type="title"/>
          </p:nvPr>
        </p:nvSpPr>
        <p:spPr>
          <a:xfrm>
            <a:off x="1014141" y="1450655"/>
            <a:ext cx="3932030" cy="3956690"/>
          </a:xfrm>
        </p:spPr>
        <p:txBody>
          <a:bodyPr anchor="ctr">
            <a:normAutofit/>
          </a:bodyPr>
          <a:lstStyle/>
          <a:p>
            <a:r>
              <a:rPr lang="en-US" sz="5600">
                <a:solidFill>
                  <a:schemeClr val="bg1"/>
                </a:solidFill>
              </a:rPr>
              <a:t>Article 26 (1) of Universal Declaration of human Rights</a:t>
            </a:r>
          </a:p>
        </p:txBody>
      </p:sp>
      <p:cxnSp>
        <p:nvCxnSpPr>
          <p:cNvPr id="19" name="Straight Connector 18">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0">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19DB3B8-A3E0-4ADB-8F20-742C1C8346B0}"/>
              </a:ext>
            </a:extLst>
          </p:cNvPr>
          <p:cNvSpPr>
            <a:spLocks noGrp="1"/>
          </p:cNvSpPr>
          <p:nvPr>
            <p:ph idx="1"/>
          </p:nvPr>
        </p:nvSpPr>
        <p:spPr>
          <a:xfrm>
            <a:off x="6096000" y="1108061"/>
            <a:ext cx="5008901" cy="4571972"/>
          </a:xfrm>
        </p:spPr>
        <p:txBody>
          <a:bodyPr anchor="ctr">
            <a:normAutofit/>
          </a:bodyPr>
          <a:lstStyle/>
          <a:p>
            <a:r>
              <a:rPr lang="en-US" sz="2000" dirty="0">
                <a:solidFill>
                  <a:schemeClr val="bg1"/>
                </a:solidFill>
              </a:rPr>
              <a:t> </a:t>
            </a:r>
            <a:r>
              <a:rPr lang="en-US" dirty="0">
                <a:solidFill>
                  <a:schemeClr val="bg1"/>
                </a:solidFill>
              </a:rPr>
              <a:t>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31438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7ED6-5E0D-FAE1-F056-6941C833698C}"/>
              </a:ext>
            </a:extLst>
          </p:cNvPr>
          <p:cNvSpPr>
            <a:spLocks noGrp="1"/>
          </p:cNvSpPr>
          <p:nvPr>
            <p:ph type="title"/>
          </p:nvPr>
        </p:nvSpPr>
        <p:spPr/>
        <p:txBody>
          <a:bodyPr/>
          <a:lstStyle/>
          <a:p>
            <a:r>
              <a:rPr lang="en-US" dirty="0"/>
              <a:t>Centrality of Enterprise</a:t>
            </a:r>
            <a:endParaRPr lang="en-GB" dirty="0"/>
          </a:p>
        </p:txBody>
      </p:sp>
      <p:graphicFrame>
        <p:nvGraphicFramePr>
          <p:cNvPr id="4" name="Content Placeholder 3">
            <a:extLst>
              <a:ext uri="{FF2B5EF4-FFF2-40B4-BE49-F238E27FC236}">
                <a16:creationId xmlns:a16="http://schemas.microsoft.com/office/drawing/2014/main" id="{2C8FCCDB-0A71-C7B4-80CB-71E64E1B3225}"/>
              </a:ext>
            </a:extLst>
          </p:cNvPr>
          <p:cNvGraphicFramePr>
            <a:graphicFrameLocks noGrp="1"/>
          </p:cNvGraphicFramePr>
          <p:nvPr>
            <p:ph idx="1"/>
            <p:extLst>
              <p:ext uri="{D42A27DB-BD31-4B8C-83A1-F6EECF244321}">
                <p14:modId xmlns:p14="http://schemas.microsoft.com/office/powerpoint/2010/main" val="2372163714"/>
              </p:ext>
            </p:extLst>
          </p:nvPr>
        </p:nvGraphicFramePr>
        <p:xfrm>
          <a:off x="662609" y="1838877"/>
          <a:ext cx="8835887" cy="4084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DB55C7A-4D34-7314-15F9-1FA3578C22CB}"/>
              </a:ext>
            </a:extLst>
          </p:cNvPr>
          <p:cNvSpPr txBox="1"/>
          <p:nvPr/>
        </p:nvSpPr>
        <p:spPr>
          <a:xfrm>
            <a:off x="9498496" y="3429000"/>
            <a:ext cx="2150165" cy="1077218"/>
          </a:xfrm>
          <a:prstGeom prst="rect">
            <a:avLst/>
          </a:prstGeom>
          <a:noFill/>
        </p:spPr>
        <p:txBody>
          <a:bodyPr wrap="square" rtlCol="0">
            <a:spAutoFit/>
          </a:bodyPr>
          <a:lstStyle/>
          <a:p>
            <a:pPr algn="ctr"/>
            <a:r>
              <a:rPr lang="en-US" sz="3200" b="1" dirty="0"/>
              <a:t>Goods Services</a:t>
            </a:r>
            <a:endParaRPr lang="en-GB" sz="3200" b="1" dirty="0"/>
          </a:p>
        </p:txBody>
      </p:sp>
    </p:spTree>
    <p:extLst>
      <p:ext uri="{BB962C8B-B14F-4D97-AF65-F5344CB8AC3E}">
        <p14:creationId xmlns:p14="http://schemas.microsoft.com/office/powerpoint/2010/main" val="402395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6C77B9-F0F0-8FA8-F4F4-05D72F8C2055}"/>
              </a:ext>
            </a:extLst>
          </p:cNvPr>
          <p:cNvSpPr>
            <a:spLocks noGrp="1"/>
          </p:cNvSpPr>
          <p:nvPr>
            <p:ph type="title"/>
          </p:nvPr>
        </p:nvSpPr>
        <p:spPr>
          <a:xfrm>
            <a:off x="841248" y="548640"/>
            <a:ext cx="3600860" cy="5431536"/>
          </a:xfrm>
        </p:spPr>
        <p:txBody>
          <a:bodyPr>
            <a:normAutofit/>
          </a:bodyPr>
          <a:lstStyle/>
          <a:p>
            <a:r>
              <a:rPr lang="en-US" sz="5400" dirty="0"/>
              <a:t>Challenges to the acquisition of land.</a:t>
            </a:r>
            <a:endParaRPr lang="en-GB" sz="54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2">
            <a:extLst>
              <a:ext uri="{FF2B5EF4-FFF2-40B4-BE49-F238E27FC236}">
                <a16:creationId xmlns:a16="http://schemas.microsoft.com/office/drawing/2014/main" id="{B82AA5C4-591F-0A9C-B98D-0454130E1E87}"/>
              </a:ext>
            </a:extLst>
          </p:cNvPr>
          <p:cNvGraphicFramePr>
            <a:graphicFrameLocks noGrp="1"/>
          </p:cNvGraphicFramePr>
          <p:nvPr>
            <p:ph idx="1"/>
            <p:extLst>
              <p:ext uri="{D42A27DB-BD31-4B8C-83A1-F6EECF244321}">
                <p14:modId xmlns:p14="http://schemas.microsoft.com/office/powerpoint/2010/main" val="1116299704"/>
              </p:ext>
            </p:extLst>
          </p:nvPr>
        </p:nvGraphicFramePr>
        <p:xfrm>
          <a:off x="5126418" y="552091"/>
          <a:ext cx="6224335" cy="5431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46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Rectangle 3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3D1E09-6125-4CA8-9944-96BE37EF3A40}"/>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Challenges to the acquisition of land cont.</a:t>
            </a:r>
          </a:p>
        </p:txBody>
      </p:sp>
      <p:sp>
        <p:nvSpPr>
          <p:cNvPr id="34" name="Content Placeholder 2">
            <a:extLst>
              <a:ext uri="{FF2B5EF4-FFF2-40B4-BE49-F238E27FC236}">
                <a16:creationId xmlns:a16="http://schemas.microsoft.com/office/drawing/2014/main" id="{9468D644-3C9A-4F4A-AA54-13A96937DCD0}"/>
              </a:ext>
            </a:extLst>
          </p:cNvPr>
          <p:cNvSpPr>
            <a:spLocks noGrp="1"/>
          </p:cNvSpPr>
          <p:nvPr>
            <p:ph idx="1"/>
          </p:nvPr>
        </p:nvSpPr>
        <p:spPr>
          <a:xfrm>
            <a:off x="4810259" y="649480"/>
            <a:ext cx="6555347" cy="5546047"/>
          </a:xfrm>
        </p:spPr>
        <p:txBody>
          <a:bodyPr anchor="ctr">
            <a:normAutofit/>
          </a:bodyPr>
          <a:lstStyle/>
          <a:p>
            <a:endParaRPr lang="en-US" sz="2000" dirty="0"/>
          </a:p>
          <a:p>
            <a:r>
              <a:rPr lang="en-US" sz="2000" dirty="0"/>
              <a:t>Colonial economic structures and policies,   created severe restrictions on the acquisition of capital and capital assets.</a:t>
            </a:r>
          </a:p>
          <a:p>
            <a:r>
              <a:rPr lang="en-US" sz="2000" dirty="0"/>
              <a:t>Financial institutions held policies that increased the financial and economic burdens of borrowing by African persons.</a:t>
            </a:r>
          </a:p>
          <a:p>
            <a:r>
              <a:rPr lang="en-US" sz="2000" dirty="0"/>
              <a:t>There was an absence of a support network available to Africans.</a:t>
            </a:r>
          </a:p>
          <a:p>
            <a:r>
              <a:rPr lang="en-US" sz="2000" dirty="0"/>
              <a:t>Land ownership was often either communal or in the names of deceased family members who had bequeath the property to several </a:t>
            </a:r>
            <a:r>
              <a:rPr lang="en-US" sz="2000" dirty="0" err="1"/>
              <a:t>decendents</a:t>
            </a:r>
            <a:r>
              <a:rPr lang="en-US" sz="2000" dirty="0"/>
              <a:t> making it difficult to secure agreement to utilize the property as a security for loans. </a:t>
            </a:r>
          </a:p>
          <a:p>
            <a:endParaRPr lang="en-US" sz="2000" dirty="0"/>
          </a:p>
          <a:p>
            <a:endParaRPr lang="en-US" sz="2000" dirty="0"/>
          </a:p>
          <a:p>
            <a:endParaRPr lang="en-US" sz="2000" dirty="0"/>
          </a:p>
        </p:txBody>
      </p:sp>
    </p:spTree>
    <p:extLst>
      <p:ext uri="{BB962C8B-B14F-4D97-AF65-F5344CB8AC3E}">
        <p14:creationId xmlns:p14="http://schemas.microsoft.com/office/powerpoint/2010/main" val="1825134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FEF463D-EE6B-46FF-B7C7-74B09A96C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11A27B3A-460C-4100-99B5-817F25979F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9" y="1498602"/>
            <a:ext cx="4403345" cy="3940174"/>
            <a:chOff x="827089" y="1498602"/>
            <a:chExt cx="4403345" cy="3940174"/>
          </a:xfrm>
          <a:effectLst>
            <a:outerShdw blurRad="381000" dist="152400" dir="5400000" algn="ctr" rotWithShape="0">
              <a:srgbClr val="000000">
                <a:alpha val="10000"/>
              </a:srgbClr>
            </a:outerShdw>
          </a:effectLst>
        </p:grpSpPr>
        <p:sp>
          <p:nvSpPr>
            <p:cNvPr id="11" name="Freeform: Shape 10">
              <a:extLst>
                <a:ext uri="{FF2B5EF4-FFF2-40B4-BE49-F238E27FC236}">
                  <a16:creationId xmlns:a16="http://schemas.microsoft.com/office/drawing/2014/main" id="{35450488-7F33-43E4-B4DA-CAB50A1CC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sp>
          <p:nvSpPr>
            <p:cNvPr id="12" name="Freeform: Shape 11">
              <a:extLst>
                <a:ext uri="{FF2B5EF4-FFF2-40B4-BE49-F238E27FC236}">
                  <a16:creationId xmlns:a16="http://schemas.microsoft.com/office/drawing/2014/main" id="{EE5154B2-BEF9-4C08-B6B1-9DED9F17C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grpSp>
      <p:sp>
        <p:nvSpPr>
          <p:cNvPr id="2" name="Title 1">
            <a:extLst>
              <a:ext uri="{FF2B5EF4-FFF2-40B4-BE49-F238E27FC236}">
                <a16:creationId xmlns:a16="http://schemas.microsoft.com/office/drawing/2014/main" id="{D807D884-1E12-440D-9FF1-00F981592D16}"/>
              </a:ext>
            </a:extLst>
          </p:cNvPr>
          <p:cNvSpPr>
            <a:spLocks noGrp="1"/>
          </p:cNvSpPr>
          <p:nvPr>
            <p:ph type="title"/>
          </p:nvPr>
        </p:nvSpPr>
        <p:spPr>
          <a:xfrm>
            <a:off x="1268127" y="2023558"/>
            <a:ext cx="3521265" cy="2491292"/>
          </a:xfrm>
        </p:spPr>
        <p:txBody>
          <a:bodyPr anchor="t">
            <a:normAutofit/>
          </a:bodyPr>
          <a:lstStyle/>
          <a:p>
            <a:r>
              <a:rPr lang="en-US" sz="4000"/>
              <a:t>Labour.</a:t>
            </a:r>
          </a:p>
        </p:txBody>
      </p:sp>
      <p:sp>
        <p:nvSpPr>
          <p:cNvPr id="14" name="Freeform: Shape 13">
            <a:extLst>
              <a:ext uri="{FF2B5EF4-FFF2-40B4-BE49-F238E27FC236}">
                <a16:creationId xmlns:a16="http://schemas.microsoft.com/office/drawing/2014/main" id="{30B5ED20-499B-41E7-95BE-8BBD31314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088" y="4258080"/>
            <a:ext cx="4403345"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5A51D22-76EA-4C70-B5C9-ED3946924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088" y="4258080"/>
            <a:ext cx="4403345"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10B48F1-3F3B-49FC-9872-78C6FF28F7B9}"/>
              </a:ext>
            </a:extLst>
          </p:cNvPr>
          <p:cNvSpPr>
            <a:spLocks noGrp="1"/>
          </p:cNvSpPr>
          <p:nvPr>
            <p:ph idx="1"/>
          </p:nvPr>
        </p:nvSpPr>
        <p:spPr>
          <a:xfrm>
            <a:off x="6099175" y="1311088"/>
            <a:ext cx="5276850" cy="4327261"/>
          </a:xfrm>
        </p:spPr>
        <p:txBody>
          <a:bodyPr>
            <a:normAutofit/>
          </a:bodyPr>
          <a:lstStyle/>
          <a:p>
            <a:pPr marL="0" indent="0">
              <a:buNone/>
            </a:pPr>
            <a:r>
              <a:rPr lang="en-US" sz="2200" dirty="0">
                <a:solidFill>
                  <a:schemeClr val="tx1">
                    <a:alpha val="80000"/>
                  </a:schemeClr>
                </a:solidFill>
              </a:rPr>
              <a:t> </a:t>
            </a:r>
          </a:p>
          <a:p>
            <a:r>
              <a:rPr lang="en-US" sz="2200" dirty="0">
                <a:solidFill>
                  <a:schemeClr val="tx1">
                    <a:alpha val="80000"/>
                  </a:schemeClr>
                </a:solidFill>
              </a:rPr>
              <a:t>Limited educational achievements and opportunities resulted in low positioning and low income in the </a:t>
            </a:r>
            <a:r>
              <a:rPr lang="en-US" sz="2200" dirty="0" err="1">
                <a:solidFill>
                  <a:schemeClr val="tx1">
                    <a:alpha val="80000"/>
                  </a:schemeClr>
                </a:solidFill>
              </a:rPr>
              <a:t>labour</a:t>
            </a:r>
            <a:r>
              <a:rPr lang="en-US" sz="2200" dirty="0">
                <a:solidFill>
                  <a:schemeClr val="tx1">
                    <a:alpha val="80000"/>
                  </a:schemeClr>
                </a:solidFill>
              </a:rPr>
              <a:t> market.</a:t>
            </a:r>
          </a:p>
          <a:p>
            <a:r>
              <a:rPr lang="en-US" sz="2200" dirty="0">
                <a:solidFill>
                  <a:schemeClr val="tx1">
                    <a:alpha val="80000"/>
                  </a:schemeClr>
                </a:solidFill>
              </a:rPr>
              <a:t>Low market rates for manual and semi skilled </a:t>
            </a:r>
            <a:r>
              <a:rPr lang="en-US" sz="2200" dirty="0" err="1">
                <a:solidFill>
                  <a:schemeClr val="tx1">
                    <a:alpha val="80000"/>
                  </a:schemeClr>
                </a:solidFill>
              </a:rPr>
              <a:t>labour</a:t>
            </a:r>
            <a:r>
              <a:rPr lang="en-US" sz="2200" dirty="0">
                <a:solidFill>
                  <a:schemeClr val="tx1">
                    <a:alpha val="80000"/>
                  </a:schemeClr>
                </a:solidFill>
              </a:rPr>
              <a:t> reduced the opportunities to save and accumulate capital.</a:t>
            </a:r>
          </a:p>
          <a:p>
            <a:r>
              <a:rPr lang="en-US" sz="2200" dirty="0">
                <a:solidFill>
                  <a:schemeClr val="tx1">
                    <a:alpha val="80000"/>
                  </a:schemeClr>
                </a:solidFill>
              </a:rPr>
              <a:t>High concentrations in the lower level fixed income jobs often led to fixed depressed incomes which did not match cost of living increases.</a:t>
            </a:r>
          </a:p>
          <a:p>
            <a:r>
              <a:rPr lang="en-US" sz="2200" dirty="0">
                <a:solidFill>
                  <a:schemeClr val="tx1">
                    <a:alpha val="80000"/>
                  </a:schemeClr>
                </a:solidFill>
              </a:rPr>
              <a:t> </a:t>
            </a:r>
          </a:p>
        </p:txBody>
      </p:sp>
    </p:spTree>
    <p:extLst>
      <p:ext uri="{BB962C8B-B14F-4D97-AF65-F5344CB8AC3E}">
        <p14:creationId xmlns:p14="http://schemas.microsoft.com/office/powerpoint/2010/main" val="223702964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CAFDD2-3AD4-4BD1-90E1-E6F6479A5E28}"/>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Relationship between education and market positioning.</a:t>
            </a:r>
          </a:p>
        </p:txBody>
      </p:sp>
      <p:sp>
        <p:nvSpPr>
          <p:cNvPr id="3" name="Content Placeholder 2">
            <a:extLst>
              <a:ext uri="{FF2B5EF4-FFF2-40B4-BE49-F238E27FC236}">
                <a16:creationId xmlns:a16="http://schemas.microsoft.com/office/drawing/2014/main" id="{66988DBF-615C-4B0D-B298-C3E5C6B2F1A2}"/>
              </a:ext>
            </a:extLst>
          </p:cNvPr>
          <p:cNvSpPr>
            <a:spLocks noGrp="1"/>
          </p:cNvSpPr>
          <p:nvPr>
            <p:ph idx="1"/>
          </p:nvPr>
        </p:nvSpPr>
        <p:spPr>
          <a:xfrm>
            <a:off x="4795025" y="356840"/>
            <a:ext cx="6570582" cy="5838688"/>
          </a:xfrm>
        </p:spPr>
        <p:txBody>
          <a:bodyPr anchor="ctr">
            <a:normAutofit lnSpcReduction="10000"/>
          </a:bodyPr>
          <a:lstStyle/>
          <a:p>
            <a:endParaRPr lang="en-US" dirty="0"/>
          </a:p>
          <a:p>
            <a:r>
              <a:rPr lang="en-US" dirty="0"/>
              <a:t>High level of secondary/ high school drop outs particularly in the Caribbean. In Guyana the secondary school survival rate is 41%.</a:t>
            </a:r>
          </a:p>
          <a:p>
            <a:r>
              <a:rPr lang="en-US" dirty="0"/>
              <a:t>UNESCO estimates that  20% of children between 6 and 11 are not in school and 60% of youth between 15 and 17 are not enrolled in schools in sub Saharan Africa.</a:t>
            </a:r>
          </a:p>
          <a:p>
            <a:r>
              <a:rPr lang="en-US" dirty="0"/>
              <a:t>Education pays. Generally another year in school raises earnings by 10 %.</a:t>
            </a:r>
          </a:p>
          <a:p>
            <a:r>
              <a:rPr lang="en-US" dirty="0"/>
              <a:t>Technological change and global competition demand the mastery of competencies and the acquisition of new skills.</a:t>
            </a:r>
          </a:p>
          <a:p>
            <a:endParaRPr lang="en-US" dirty="0"/>
          </a:p>
          <a:p>
            <a:endParaRPr lang="en-US" sz="2000" dirty="0"/>
          </a:p>
        </p:txBody>
      </p:sp>
    </p:spTree>
    <p:extLst>
      <p:ext uri="{BB962C8B-B14F-4D97-AF65-F5344CB8AC3E}">
        <p14:creationId xmlns:p14="http://schemas.microsoft.com/office/powerpoint/2010/main" val="119930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7D5B4-B606-03FA-4114-47344A005829}"/>
              </a:ext>
            </a:extLst>
          </p:cNvPr>
          <p:cNvSpPr>
            <a:spLocks noGrp="1"/>
          </p:cNvSpPr>
          <p:nvPr>
            <p:ph type="title"/>
          </p:nvPr>
        </p:nvSpPr>
        <p:spPr/>
        <p:txBody>
          <a:bodyPr/>
          <a:lstStyle/>
          <a:p>
            <a:r>
              <a:rPr lang="en-US" dirty="0"/>
              <a:t>Education-Enterprise Nexus</a:t>
            </a:r>
            <a:endParaRPr lang="en-GB" dirty="0"/>
          </a:p>
        </p:txBody>
      </p:sp>
      <p:graphicFrame>
        <p:nvGraphicFramePr>
          <p:cNvPr id="4" name="Content Placeholder 3">
            <a:extLst>
              <a:ext uri="{FF2B5EF4-FFF2-40B4-BE49-F238E27FC236}">
                <a16:creationId xmlns:a16="http://schemas.microsoft.com/office/drawing/2014/main" id="{482D14E0-B6A2-DABF-102B-04E0D28436A4}"/>
              </a:ext>
            </a:extLst>
          </p:cNvPr>
          <p:cNvGraphicFramePr>
            <a:graphicFrameLocks noGrp="1"/>
          </p:cNvGraphicFramePr>
          <p:nvPr>
            <p:ph idx="1"/>
            <p:extLst>
              <p:ext uri="{D42A27DB-BD31-4B8C-83A1-F6EECF244321}">
                <p14:modId xmlns:p14="http://schemas.microsoft.com/office/powerpoint/2010/main" val="17481408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09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9" name="Rectangle 98">
            <a:extLst>
              <a:ext uri="{FF2B5EF4-FFF2-40B4-BE49-F238E27FC236}">
                <a16:creationId xmlns:a16="http://schemas.microsoft.com/office/drawing/2014/main" id="{675FFAD0-2409-47F2-980A-2CF4FFC69B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261814C-D6F5-439C-2E2B-1376891E916D}"/>
              </a:ext>
            </a:extLst>
          </p:cNvPr>
          <p:cNvSpPr>
            <a:spLocks noGrp="1"/>
          </p:cNvSpPr>
          <p:nvPr>
            <p:ph type="title"/>
          </p:nvPr>
        </p:nvSpPr>
        <p:spPr>
          <a:xfrm>
            <a:off x="841248" y="426720"/>
            <a:ext cx="10506456" cy="1919141"/>
          </a:xfrm>
        </p:spPr>
        <p:txBody>
          <a:bodyPr anchor="b">
            <a:normAutofit/>
          </a:bodyPr>
          <a:lstStyle/>
          <a:p>
            <a:r>
              <a:rPr lang="en-US" sz="6000" dirty="0">
                <a:solidFill>
                  <a:srgbClr val="FFFFFF"/>
                </a:solidFill>
              </a:rPr>
              <a:t>Challenges in Business.</a:t>
            </a:r>
            <a:endParaRPr lang="en-GB" sz="6000" dirty="0">
              <a:solidFill>
                <a:srgbClr val="FFFFFF"/>
              </a:solidFill>
            </a:endParaRPr>
          </a:p>
        </p:txBody>
      </p:sp>
      <p:sp>
        <p:nvSpPr>
          <p:cNvPr id="103" name="Rectangle 102">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5" name="Rectangle 10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5" name="Content Placeholder 2">
            <a:extLst>
              <a:ext uri="{FF2B5EF4-FFF2-40B4-BE49-F238E27FC236}">
                <a16:creationId xmlns:a16="http://schemas.microsoft.com/office/drawing/2014/main" id="{84896719-FFC4-D6ED-158A-E54B64F3AD2D}"/>
              </a:ext>
            </a:extLst>
          </p:cNvPr>
          <p:cNvGraphicFramePr>
            <a:graphicFrameLocks noGrp="1"/>
          </p:cNvGraphicFramePr>
          <p:nvPr>
            <p:ph idx="1"/>
            <p:extLst>
              <p:ext uri="{D42A27DB-BD31-4B8C-83A1-F6EECF244321}">
                <p14:modId xmlns:p14="http://schemas.microsoft.com/office/powerpoint/2010/main" val="3752688728"/>
              </p:ext>
            </p:extLst>
          </p:nvPr>
        </p:nvGraphicFramePr>
        <p:xfrm>
          <a:off x="841248" y="3337269"/>
          <a:ext cx="10509504" cy="2905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692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TotalTime>
  <Words>1010</Words>
  <Application>Microsoft Office PowerPoint</Application>
  <PresentationFormat>Widescreen</PresentationFormat>
  <Paragraphs>105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Education and Enterprise. Black Agency and achievements.</vt:lpstr>
      <vt:lpstr>Article 26 (1) of Universal Declaration of human Rights</vt:lpstr>
      <vt:lpstr>Centrality of Enterprise</vt:lpstr>
      <vt:lpstr>Challenges to the acquisition of land.</vt:lpstr>
      <vt:lpstr>Challenges to the acquisition of land cont.</vt:lpstr>
      <vt:lpstr>Labour.</vt:lpstr>
      <vt:lpstr>Relationship between education and market positioning.</vt:lpstr>
      <vt:lpstr>Education-Enterprise Nexus</vt:lpstr>
      <vt:lpstr>Challenges in Business.</vt:lpstr>
      <vt:lpstr>Challenges in business. International trade and south to  south trade.</vt:lpstr>
      <vt:lpstr>Short term proposals for an improved educational environment.</vt:lpstr>
      <vt:lpstr>Short term proposals in an improved educational  environment.</vt:lpstr>
      <vt:lpstr>Medium term proposals. Education. </vt:lpstr>
      <vt:lpstr>Immediate objectives. International level.</vt:lpstr>
      <vt:lpstr>Immediate Objectives at a National Level</vt:lpstr>
      <vt:lpstr>Immediate Objectives. Community and Individual Levels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Enterprise</dc:title>
  <dc:creator>Barbara Reynolds</dc:creator>
  <cp:lastModifiedBy>Nigel Hughes</cp:lastModifiedBy>
  <cp:revision>10</cp:revision>
  <dcterms:created xsi:type="dcterms:W3CDTF">2023-04-28T20:38:12Z</dcterms:created>
  <dcterms:modified xsi:type="dcterms:W3CDTF">2023-04-30T23:09:07Z</dcterms:modified>
</cp:coreProperties>
</file>