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0" r:id="rId2"/>
    <p:sldId id="373" r:id="rId3"/>
    <p:sldId id="369" r:id="rId4"/>
    <p:sldId id="374" r:id="rId5"/>
    <p:sldId id="377" r:id="rId6"/>
    <p:sldId id="352" r:id="rId7"/>
    <p:sldId id="371" r:id="rId8"/>
    <p:sldId id="364" r:id="rId9"/>
    <p:sldId id="362" r:id="rId10"/>
    <p:sldId id="379" r:id="rId11"/>
    <p:sldId id="384" r:id="rId12"/>
    <p:sldId id="383" r:id="rId13"/>
    <p:sldId id="378" r:id="rId14"/>
    <p:sldId id="381" r:id="rId15"/>
    <p:sldId id="380" r:id="rId16"/>
    <p:sldId id="365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a" initials="C" lastIdx="2" clrIdx="0">
    <p:extLst>
      <p:ext uri="{19B8F6BF-5375-455C-9EA6-DF929625EA0E}">
        <p15:presenceInfo xmlns:p15="http://schemas.microsoft.com/office/powerpoint/2012/main" userId="Ca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507" autoAdjust="0"/>
  </p:normalViewPr>
  <p:slideViewPr>
    <p:cSldViewPr snapToGrid="0">
      <p:cViewPr varScale="1">
        <p:scale>
          <a:sx n="81" d="100"/>
          <a:sy n="81" d="100"/>
        </p:scale>
        <p:origin x="90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3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B7DF4-5A41-4124-8D44-C0A003F980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E536C3-76B2-4ECE-9997-09876DC36673}">
      <dgm:prSet phldrT="[Texto]" custT="1"/>
      <dgm:spPr>
        <a:solidFill>
          <a:schemeClr val="accent2">
            <a:lumMod val="60000"/>
            <a:lumOff val="40000"/>
          </a:schemeClr>
        </a:solidFill>
        <a:ln w="38100"/>
      </dgm:spPr>
      <dgm:t>
        <a:bodyPr/>
        <a:lstStyle/>
        <a:p>
          <a:r>
            <a:rPr lang="es-ES" sz="6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</a:t>
          </a:r>
          <a:r>
            <a:rPr lang="es-419" sz="6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debate</a:t>
          </a:r>
          <a:endParaRPr lang="es-ES" sz="6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371F439-BC25-44A7-B8DB-BC857CBA56E2}" type="parTrans" cxnId="{10E3C2F3-46DC-456C-AFAE-2D10C128D77F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8AB9FD83-757C-4292-98BE-A2584E141CF4}" type="sibTrans" cxnId="{10E3C2F3-46DC-456C-AFAE-2D10C128D77F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F1DB3D1-FB77-49DF-866B-3A62730D5667}">
      <dgm:prSet phldrT="[Texto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2"/>
          </a:solidFill>
        </a:ln>
      </dgm:spPr>
      <dgm:t>
        <a:bodyPr/>
        <a:lstStyle/>
        <a:p>
          <a:r>
            <a:rPr lang="es-ES" sz="3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Posicionamiento</a:t>
          </a:r>
        </a:p>
      </dgm:t>
    </dgm:pt>
    <dgm:pt modelId="{79B7135D-0C12-433E-9779-4BDE120CFC8D}" type="parTrans" cxnId="{753826D8-15DB-47F0-A8D7-18099D3BCCA2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01C181FE-C1D3-417F-A46C-59973084A875}" type="sibTrans" cxnId="{753826D8-15DB-47F0-A8D7-18099D3BCCA2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4681C48D-F836-4991-8866-71FB194AC91C}">
      <dgm:prSet phldrT="[Texto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2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419" sz="3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Barreras</a:t>
          </a:r>
          <a:endParaRPr lang="es-ES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6C41FF-E2F0-46C6-BE14-5BFA4C7324D8}" type="parTrans" cxnId="{BC5B57C4-B12B-4ACF-95FC-1851FC89508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560CF037-C027-4490-B677-964E8E9C2E81}" type="sibTrans" cxnId="{BC5B57C4-B12B-4ACF-95FC-1851FC89508B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093BA9F9-E08A-4E18-81D2-E064BE9F961E}">
      <dgm:prSet phldrT="[Texto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2"/>
          </a:solidFill>
        </a:ln>
      </dgm:spPr>
      <dgm:t>
        <a:bodyPr/>
        <a:lstStyle/>
        <a:p>
          <a:r>
            <a:rPr lang="es-419" sz="3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Recomendaciones</a:t>
          </a:r>
          <a:endParaRPr lang="es-ES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216DF2-53AE-4336-A229-8F2377214D01}" type="parTrans" cxnId="{9B0E7E7D-622F-4373-A770-32B6CD482E4E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0DBD7FDD-F752-416E-A269-6216A7D72C44}" type="sibTrans" cxnId="{9B0E7E7D-622F-4373-A770-32B6CD482E4E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22F74C09-9FCD-4124-91F6-D0E2B720F20B}">
      <dgm:prSet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2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Buenas prácticas </a:t>
          </a:r>
        </a:p>
        <a:p>
          <a:endParaRPr lang="es-ES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09C645-13DD-4DE0-9F09-899B84274367}" type="parTrans" cxnId="{4CE2683C-8AE6-43C6-911C-9AAD302F30E2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040A1A00-A11F-42AA-AEF3-FC0DDAD2B6AC}" type="sibTrans" cxnId="{4CE2683C-8AE6-43C6-911C-9AAD302F30E2}">
      <dgm:prSet/>
      <dgm:spPr/>
      <dgm:t>
        <a:bodyPr/>
        <a:lstStyle/>
        <a:p>
          <a:endParaRPr lang="es-ES"/>
        </a:p>
      </dgm:t>
    </dgm:pt>
    <dgm:pt modelId="{C3632976-EE5B-49E3-96EE-CCAED7A0294D}" type="pres">
      <dgm:prSet presAssocID="{459B7DF4-5A41-4124-8D44-C0A003F980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E862F37-B49B-493C-BF56-3642A2AFD598}" type="pres">
      <dgm:prSet presAssocID="{D5E536C3-76B2-4ECE-9997-09876DC36673}" presName="root1" presStyleCnt="0"/>
      <dgm:spPr/>
    </dgm:pt>
    <dgm:pt modelId="{6F9BBDF9-D8D5-4D54-A218-55465AF4B5C2}" type="pres">
      <dgm:prSet presAssocID="{D5E536C3-76B2-4ECE-9997-09876DC36673}" presName="LevelOneTextNode" presStyleLbl="node0" presStyleIdx="0" presStyleCnt="1" custScaleY="90417">
        <dgm:presLayoutVars>
          <dgm:chPref val="3"/>
        </dgm:presLayoutVars>
      </dgm:prSet>
      <dgm:spPr/>
    </dgm:pt>
    <dgm:pt modelId="{7E407506-CD4C-46FB-84F1-4F668E040584}" type="pres">
      <dgm:prSet presAssocID="{D5E536C3-76B2-4ECE-9997-09876DC36673}" presName="level2hierChild" presStyleCnt="0"/>
      <dgm:spPr/>
    </dgm:pt>
    <dgm:pt modelId="{C1CF022B-2C48-453E-8DA0-DB46E816515D}" type="pres">
      <dgm:prSet presAssocID="{79B7135D-0C12-433E-9779-4BDE120CFC8D}" presName="conn2-1" presStyleLbl="parChTrans1D2" presStyleIdx="0" presStyleCnt="4"/>
      <dgm:spPr/>
    </dgm:pt>
    <dgm:pt modelId="{CF84DE5D-B98A-4F39-9D20-0A3454F4B996}" type="pres">
      <dgm:prSet presAssocID="{79B7135D-0C12-433E-9779-4BDE120CFC8D}" presName="connTx" presStyleLbl="parChTrans1D2" presStyleIdx="0" presStyleCnt="4"/>
      <dgm:spPr/>
    </dgm:pt>
    <dgm:pt modelId="{86309F35-5A44-4A8D-9452-42B06DEC7985}" type="pres">
      <dgm:prSet presAssocID="{AF1DB3D1-FB77-49DF-866B-3A62730D5667}" presName="root2" presStyleCnt="0"/>
      <dgm:spPr/>
    </dgm:pt>
    <dgm:pt modelId="{70DDDA27-51AA-45B1-8127-9518D9A7A742}" type="pres">
      <dgm:prSet presAssocID="{AF1DB3D1-FB77-49DF-866B-3A62730D5667}" presName="LevelTwoTextNode" presStyleLbl="node2" presStyleIdx="0" presStyleCnt="4" custScaleX="136340" custScaleY="71705">
        <dgm:presLayoutVars>
          <dgm:chPref val="3"/>
        </dgm:presLayoutVars>
      </dgm:prSet>
      <dgm:spPr/>
    </dgm:pt>
    <dgm:pt modelId="{43ACDB09-94DE-4609-A270-5F44CD0DB9B8}" type="pres">
      <dgm:prSet presAssocID="{AF1DB3D1-FB77-49DF-866B-3A62730D5667}" presName="level3hierChild" presStyleCnt="0"/>
      <dgm:spPr/>
    </dgm:pt>
    <dgm:pt modelId="{DA446EAB-07AB-41E1-A187-CE2DD8C406DC}" type="pres">
      <dgm:prSet presAssocID="{BF6C41FF-E2F0-46C6-BE14-5BFA4C7324D8}" presName="conn2-1" presStyleLbl="parChTrans1D2" presStyleIdx="1" presStyleCnt="4"/>
      <dgm:spPr/>
    </dgm:pt>
    <dgm:pt modelId="{A3B28B8C-D6FF-493F-9793-B461F9ECCA2E}" type="pres">
      <dgm:prSet presAssocID="{BF6C41FF-E2F0-46C6-BE14-5BFA4C7324D8}" presName="connTx" presStyleLbl="parChTrans1D2" presStyleIdx="1" presStyleCnt="4"/>
      <dgm:spPr/>
    </dgm:pt>
    <dgm:pt modelId="{558ACF42-18F0-42AF-9430-6BAE049167A9}" type="pres">
      <dgm:prSet presAssocID="{4681C48D-F836-4991-8866-71FB194AC91C}" presName="root2" presStyleCnt="0"/>
      <dgm:spPr/>
    </dgm:pt>
    <dgm:pt modelId="{5502FD5E-2BE7-4F27-A9DF-210231830C97}" type="pres">
      <dgm:prSet presAssocID="{4681C48D-F836-4991-8866-71FB194AC91C}" presName="LevelTwoTextNode" presStyleLbl="node2" presStyleIdx="1" presStyleCnt="4" custScaleX="136919" custScaleY="71845">
        <dgm:presLayoutVars>
          <dgm:chPref val="3"/>
        </dgm:presLayoutVars>
      </dgm:prSet>
      <dgm:spPr/>
    </dgm:pt>
    <dgm:pt modelId="{810EA192-B4FC-4F28-B505-5F88E17E0706}" type="pres">
      <dgm:prSet presAssocID="{4681C48D-F836-4991-8866-71FB194AC91C}" presName="level3hierChild" presStyleCnt="0"/>
      <dgm:spPr/>
    </dgm:pt>
    <dgm:pt modelId="{1092811F-3E38-446B-A7B0-8BC280FE90E0}" type="pres">
      <dgm:prSet presAssocID="{CC09C645-13DD-4DE0-9F09-899B84274367}" presName="conn2-1" presStyleLbl="parChTrans1D2" presStyleIdx="2" presStyleCnt="4"/>
      <dgm:spPr/>
    </dgm:pt>
    <dgm:pt modelId="{F3007B35-18B7-4983-9343-12B5FB43AECC}" type="pres">
      <dgm:prSet presAssocID="{CC09C645-13DD-4DE0-9F09-899B84274367}" presName="connTx" presStyleLbl="parChTrans1D2" presStyleIdx="2" presStyleCnt="4"/>
      <dgm:spPr/>
    </dgm:pt>
    <dgm:pt modelId="{68271DDD-5BE8-4EC2-B18C-42F7F64F6320}" type="pres">
      <dgm:prSet presAssocID="{22F74C09-9FCD-4124-91F6-D0E2B720F20B}" presName="root2" presStyleCnt="0"/>
      <dgm:spPr/>
    </dgm:pt>
    <dgm:pt modelId="{93E74358-AC89-4FC7-9DBD-C10D084EB9B7}" type="pres">
      <dgm:prSet presAssocID="{22F74C09-9FCD-4124-91F6-D0E2B720F20B}" presName="LevelTwoTextNode" presStyleLbl="node2" presStyleIdx="2" presStyleCnt="4" custScaleX="138140" custScaleY="68725" custLinFactNeighborX="-1351" custLinFactNeighborY="-1477">
        <dgm:presLayoutVars>
          <dgm:chPref val="3"/>
        </dgm:presLayoutVars>
      </dgm:prSet>
      <dgm:spPr/>
    </dgm:pt>
    <dgm:pt modelId="{D9C9AC2C-E3C5-4780-86F2-E194E2160A10}" type="pres">
      <dgm:prSet presAssocID="{22F74C09-9FCD-4124-91F6-D0E2B720F20B}" presName="level3hierChild" presStyleCnt="0"/>
      <dgm:spPr/>
    </dgm:pt>
    <dgm:pt modelId="{D375E104-3644-4D4D-A16E-E6B270629189}" type="pres">
      <dgm:prSet presAssocID="{E3216DF2-53AE-4336-A229-8F2377214D01}" presName="conn2-1" presStyleLbl="parChTrans1D2" presStyleIdx="3" presStyleCnt="4"/>
      <dgm:spPr/>
    </dgm:pt>
    <dgm:pt modelId="{2426DFEC-4FC7-452A-BEC9-75E588EB2E8A}" type="pres">
      <dgm:prSet presAssocID="{E3216DF2-53AE-4336-A229-8F2377214D01}" presName="connTx" presStyleLbl="parChTrans1D2" presStyleIdx="3" presStyleCnt="4"/>
      <dgm:spPr/>
    </dgm:pt>
    <dgm:pt modelId="{BCCACCD4-2E20-43FE-9635-41BA2DDABE8F}" type="pres">
      <dgm:prSet presAssocID="{093BA9F9-E08A-4E18-81D2-E064BE9F961E}" presName="root2" presStyleCnt="0"/>
      <dgm:spPr/>
    </dgm:pt>
    <dgm:pt modelId="{9D5B3EF1-9F43-402C-BFB0-122AC2F55CFF}" type="pres">
      <dgm:prSet presAssocID="{093BA9F9-E08A-4E18-81D2-E064BE9F961E}" presName="LevelTwoTextNode" presStyleLbl="node2" presStyleIdx="3" presStyleCnt="4" custScaleX="137239" custScaleY="67511">
        <dgm:presLayoutVars>
          <dgm:chPref val="3"/>
        </dgm:presLayoutVars>
      </dgm:prSet>
      <dgm:spPr/>
    </dgm:pt>
    <dgm:pt modelId="{FD664CD9-963C-4C37-9877-9AD6BB878DED}" type="pres">
      <dgm:prSet presAssocID="{093BA9F9-E08A-4E18-81D2-E064BE9F961E}" presName="level3hierChild" presStyleCnt="0"/>
      <dgm:spPr/>
    </dgm:pt>
  </dgm:ptLst>
  <dgm:cxnLst>
    <dgm:cxn modelId="{AD8A6215-7A39-429D-8FC8-D24F782CD713}" type="presOf" srcId="{CC09C645-13DD-4DE0-9F09-899B84274367}" destId="{F3007B35-18B7-4983-9343-12B5FB43AECC}" srcOrd="1" destOrd="0" presId="urn:microsoft.com/office/officeart/2008/layout/HorizontalMultiLevelHierarchy"/>
    <dgm:cxn modelId="{CCF2531C-0EDF-4A73-B581-3C932D99F01F}" type="presOf" srcId="{BF6C41FF-E2F0-46C6-BE14-5BFA4C7324D8}" destId="{DA446EAB-07AB-41E1-A187-CE2DD8C406DC}" srcOrd="0" destOrd="0" presId="urn:microsoft.com/office/officeart/2008/layout/HorizontalMultiLevelHierarchy"/>
    <dgm:cxn modelId="{44634B31-70A5-4890-8C56-DECA21D8F3BC}" type="presOf" srcId="{D5E536C3-76B2-4ECE-9997-09876DC36673}" destId="{6F9BBDF9-D8D5-4D54-A218-55465AF4B5C2}" srcOrd="0" destOrd="0" presId="urn:microsoft.com/office/officeart/2008/layout/HorizontalMultiLevelHierarchy"/>
    <dgm:cxn modelId="{903B5435-E2F6-4D85-94C6-F5D8AE13A9D3}" type="presOf" srcId="{AF1DB3D1-FB77-49DF-866B-3A62730D5667}" destId="{70DDDA27-51AA-45B1-8127-9518D9A7A742}" srcOrd="0" destOrd="0" presId="urn:microsoft.com/office/officeart/2008/layout/HorizontalMultiLevelHierarchy"/>
    <dgm:cxn modelId="{4CE2683C-8AE6-43C6-911C-9AAD302F30E2}" srcId="{D5E536C3-76B2-4ECE-9997-09876DC36673}" destId="{22F74C09-9FCD-4124-91F6-D0E2B720F20B}" srcOrd="2" destOrd="0" parTransId="{CC09C645-13DD-4DE0-9F09-899B84274367}" sibTransId="{040A1A00-A11F-42AA-AEF3-FC0DDAD2B6AC}"/>
    <dgm:cxn modelId="{771AEA48-6F9A-4A44-B5C3-D5B7407C5FFA}" type="presOf" srcId="{4681C48D-F836-4991-8866-71FB194AC91C}" destId="{5502FD5E-2BE7-4F27-A9DF-210231830C97}" srcOrd="0" destOrd="0" presId="urn:microsoft.com/office/officeart/2008/layout/HorizontalMultiLevelHierarchy"/>
    <dgm:cxn modelId="{39719D78-D1D3-4DAF-8BFD-5F1E28B22CA1}" type="presOf" srcId="{459B7DF4-5A41-4124-8D44-C0A003F98009}" destId="{C3632976-EE5B-49E3-96EE-CCAED7A0294D}" srcOrd="0" destOrd="0" presId="urn:microsoft.com/office/officeart/2008/layout/HorizontalMultiLevelHierarchy"/>
    <dgm:cxn modelId="{C6324459-381A-498E-9D16-11C7A22E681D}" type="presOf" srcId="{BF6C41FF-E2F0-46C6-BE14-5BFA4C7324D8}" destId="{A3B28B8C-D6FF-493F-9793-B461F9ECCA2E}" srcOrd="1" destOrd="0" presId="urn:microsoft.com/office/officeart/2008/layout/HorizontalMultiLevelHierarchy"/>
    <dgm:cxn modelId="{6337C05A-047F-4C43-BC29-DCE25688C283}" type="presOf" srcId="{E3216DF2-53AE-4336-A229-8F2377214D01}" destId="{2426DFEC-4FC7-452A-BEC9-75E588EB2E8A}" srcOrd="1" destOrd="0" presId="urn:microsoft.com/office/officeart/2008/layout/HorizontalMultiLevelHierarchy"/>
    <dgm:cxn modelId="{9B0E7E7D-622F-4373-A770-32B6CD482E4E}" srcId="{D5E536C3-76B2-4ECE-9997-09876DC36673}" destId="{093BA9F9-E08A-4E18-81D2-E064BE9F961E}" srcOrd="3" destOrd="0" parTransId="{E3216DF2-53AE-4336-A229-8F2377214D01}" sibTransId="{0DBD7FDD-F752-416E-A269-6216A7D72C44}"/>
    <dgm:cxn modelId="{15806E9B-4AF5-4A77-B227-F110955957DD}" type="presOf" srcId="{CC09C645-13DD-4DE0-9F09-899B84274367}" destId="{1092811F-3E38-446B-A7B0-8BC280FE90E0}" srcOrd="0" destOrd="0" presId="urn:microsoft.com/office/officeart/2008/layout/HorizontalMultiLevelHierarchy"/>
    <dgm:cxn modelId="{C4BA17AA-DEC0-4F15-9FC2-9C6F674027F9}" type="presOf" srcId="{79B7135D-0C12-433E-9779-4BDE120CFC8D}" destId="{C1CF022B-2C48-453E-8DA0-DB46E816515D}" srcOrd="0" destOrd="0" presId="urn:microsoft.com/office/officeart/2008/layout/HorizontalMultiLevelHierarchy"/>
    <dgm:cxn modelId="{AA2AFDBE-D92E-4FE0-90F1-D29727E323EF}" type="presOf" srcId="{22F74C09-9FCD-4124-91F6-D0E2B720F20B}" destId="{93E74358-AC89-4FC7-9DBD-C10D084EB9B7}" srcOrd="0" destOrd="0" presId="urn:microsoft.com/office/officeart/2008/layout/HorizontalMultiLevelHierarchy"/>
    <dgm:cxn modelId="{BC5B57C4-B12B-4ACF-95FC-1851FC89508B}" srcId="{D5E536C3-76B2-4ECE-9997-09876DC36673}" destId="{4681C48D-F836-4991-8866-71FB194AC91C}" srcOrd="1" destOrd="0" parTransId="{BF6C41FF-E2F0-46C6-BE14-5BFA4C7324D8}" sibTransId="{560CF037-C027-4490-B677-964E8E9C2E81}"/>
    <dgm:cxn modelId="{2C5B68CF-BA69-4D45-A4EA-1D3BB22C8691}" type="presOf" srcId="{E3216DF2-53AE-4336-A229-8F2377214D01}" destId="{D375E104-3644-4D4D-A16E-E6B270629189}" srcOrd="0" destOrd="0" presId="urn:microsoft.com/office/officeart/2008/layout/HorizontalMultiLevelHierarchy"/>
    <dgm:cxn modelId="{753826D8-15DB-47F0-A8D7-18099D3BCCA2}" srcId="{D5E536C3-76B2-4ECE-9997-09876DC36673}" destId="{AF1DB3D1-FB77-49DF-866B-3A62730D5667}" srcOrd="0" destOrd="0" parTransId="{79B7135D-0C12-433E-9779-4BDE120CFC8D}" sibTransId="{01C181FE-C1D3-417F-A46C-59973084A875}"/>
    <dgm:cxn modelId="{DB9190DC-E042-4715-94FF-D176C75DDEA9}" type="presOf" srcId="{093BA9F9-E08A-4E18-81D2-E064BE9F961E}" destId="{9D5B3EF1-9F43-402C-BFB0-122AC2F55CFF}" srcOrd="0" destOrd="0" presId="urn:microsoft.com/office/officeart/2008/layout/HorizontalMultiLevelHierarchy"/>
    <dgm:cxn modelId="{10E3C2F3-46DC-456C-AFAE-2D10C128D77F}" srcId="{459B7DF4-5A41-4124-8D44-C0A003F98009}" destId="{D5E536C3-76B2-4ECE-9997-09876DC36673}" srcOrd="0" destOrd="0" parTransId="{1371F439-BC25-44A7-B8DB-BC857CBA56E2}" sibTransId="{8AB9FD83-757C-4292-98BE-A2584E141CF4}"/>
    <dgm:cxn modelId="{132132F8-B049-4D44-9445-34C19D2C04A2}" type="presOf" srcId="{79B7135D-0C12-433E-9779-4BDE120CFC8D}" destId="{CF84DE5D-B98A-4F39-9D20-0A3454F4B996}" srcOrd="1" destOrd="0" presId="urn:microsoft.com/office/officeart/2008/layout/HorizontalMultiLevelHierarchy"/>
    <dgm:cxn modelId="{076749DE-46A0-4612-ABA9-D1610153AA01}" type="presParOf" srcId="{C3632976-EE5B-49E3-96EE-CCAED7A0294D}" destId="{9E862F37-B49B-493C-BF56-3642A2AFD598}" srcOrd="0" destOrd="0" presId="urn:microsoft.com/office/officeart/2008/layout/HorizontalMultiLevelHierarchy"/>
    <dgm:cxn modelId="{5FAF024B-C536-49E8-ABA8-321DFB7A554A}" type="presParOf" srcId="{9E862F37-B49B-493C-BF56-3642A2AFD598}" destId="{6F9BBDF9-D8D5-4D54-A218-55465AF4B5C2}" srcOrd="0" destOrd="0" presId="urn:microsoft.com/office/officeart/2008/layout/HorizontalMultiLevelHierarchy"/>
    <dgm:cxn modelId="{EA703564-F547-4037-9DFA-4D0255921FDB}" type="presParOf" srcId="{9E862F37-B49B-493C-BF56-3642A2AFD598}" destId="{7E407506-CD4C-46FB-84F1-4F668E040584}" srcOrd="1" destOrd="0" presId="urn:microsoft.com/office/officeart/2008/layout/HorizontalMultiLevelHierarchy"/>
    <dgm:cxn modelId="{2D7DC600-9BBF-453A-ACD1-963958F40F39}" type="presParOf" srcId="{7E407506-CD4C-46FB-84F1-4F668E040584}" destId="{C1CF022B-2C48-453E-8DA0-DB46E816515D}" srcOrd="0" destOrd="0" presId="urn:microsoft.com/office/officeart/2008/layout/HorizontalMultiLevelHierarchy"/>
    <dgm:cxn modelId="{8B3CB42F-1171-4624-ADB9-1EE9953EF08E}" type="presParOf" srcId="{C1CF022B-2C48-453E-8DA0-DB46E816515D}" destId="{CF84DE5D-B98A-4F39-9D20-0A3454F4B996}" srcOrd="0" destOrd="0" presId="urn:microsoft.com/office/officeart/2008/layout/HorizontalMultiLevelHierarchy"/>
    <dgm:cxn modelId="{8B7F1742-8348-4F54-94D0-90DFF7090EEB}" type="presParOf" srcId="{7E407506-CD4C-46FB-84F1-4F668E040584}" destId="{86309F35-5A44-4A8D-9452-42B06DEC7985}" srcOrd="1" destOrd="0" presId="urn:microsoft.com/office/officeart/2008/layout/HorizontalMultiLevelHierarchy"/>
    <dgm:cxn modelId="{3EEE74C5-6FA8-45E9-BE89-740138C81779}" type="presParOf" srcId="{86309F35-5A44-4A8D-9452-42B06DEC7985}" destId="{70DDDA27-51AA-45B1-8127-9518D9A7A742}" srcOrd="0" destOrd="0" presId="urn:microsoft.com/office/officeart/2008/layout/HorizontalMultiLevelHierarchy"/>
    <dgm:cxn modelId="{2AF6A4D0-6225-40CF-8FB0-FC0CE25F924F}" type="presParOf" srcId="{86309F35-5A44-4A8D-9452-42B06DEC7985}" destId="{43ACDB09-94DE-4609-A270-5F44CD0DB9B8}" srcOrd="1" destOrd="0" presId="urn:microsoft.com/office/officeart/2008/layout/HorizontalMultiLevelHierarchy"/>
    <dgm:cxn modelId="{329A23DE-4AD8-4988-939E-9BA743055790}" type="presParOf" srcId="{7E407506-CD4C-46FB-84F1-4F668E040584}" destId="{DA446EAB-07AB-41E1-A187-CE2DD8C406DC}" srcOrd="2" destOrd="0" presId="urn:microsoft.com/office/officeart/2008/layout/HorizontalMultiLevelHierarchy"/>
    <dgm:cxn modelId="{BC244974-8A57-46B1-9EA4-631C93CA7E26}" type="presParOf" srcId="{DA446EAB-07AB-41E1-A187-CE2DD8C406DC}" destId="{A3B28B8C-D6FF-493F-9793-B461F9ECCA2E}" srcOrd="0" destOrd="0" presId="urn:microsoft.com/office/officeart/2008/layout/HorizontalMultiLevelHierarchy"/>
    <dgm:cxn modelId="{43BD7F53-2DB0-4D4E-A86C-32E61C4F8712}" type="presParOf" srcId="{7E407506-CD4C-46FB-84F1-4F668E040584}" destId="{558ACF42-18F0-42AF-9430-6BAE049167A9}" srcOrd="3" destOrd="0" presId="urn:microsoft.com/office/officeart/2008/layout/HorizontalMultiLevelHierarchy"/>
    <dgm:cxn modelId="{B22162F1-C89A-462B-88E7-33E52F80317E}" type="presParOf" srcId="{558ACF42-18F0-42AF-9430-6BAE049167A9}" destId="{5502FD5E-2BE7-4F27-A9DF-210231830C97}" srcOrd="0" destOrd="0" presId="urn:microsoft.com/office/officeart/2008/layout/HorizontalMultiLevelHierarchy"/>
    <dgm:cxn modelId="{18B5D70D-D8A6-4CA3-BF11-E051A34BE3A3}" type="presParOf" srcId="{558ACF42-18F0-42AF-9430-6BAE049167A9}" destId="{810EA192-B4FC-4F28-B505-5F88E17E0706}" srcOrd="1" destOrd="0" presId="urn:microsoft.com/office/officeart/2008/layout/HorizontalMultiLevelHierarchy"/>
    <dgm:cxn modelId="{82B5F728-22C5-49E5-9F4F-56607C3C4E6E}" type="presParOf" srcId="{7E407506-CD4C-46FB-84F1-4F668E040584}" destId="{1092811F-3E38-446B-A7B0-8BC280FE90E0}" srcOrd="4" destOrd="0" presId="urn:microsoft.com/office/officeart/2008/layout/HorizontalMultiLevelHierarchy"/>
    <dgm:cxn modelId="{4267D0B4-0410-4C62-B62C-D3C6EFE86A3E}" type="presParOf" srcId="{1092811F-3E38-446B-A7B0-8BC280FE90E0}" destId="{F3007B35-18B7-4983-9343-12B5FB43AECC}" srcOrd="0" destOrd="0" presId="urn:microsoft.com/office/officeart/2008/layout/HorizontalMultiLevelHierarchy"/>
    <dgm:cxn modelId="{B82E36A2-61C7-4B1A-945B-1ADAB428878E}" type="presParOf" srcId="{7E407506-CD4C-46FB-84F1-4F668E040584}" destId="{68271DDD-5BE8-4EC2-B18C-42F7F64F6320}" srcOrd="5" destOrd="0" presId="urn:microsoft.com/office/officeart/2008/layout/HorizontalMultiLevelHierarchy"/>
    <dgm:cxn modelId="{019DAF58-D803-410D-9101-C40607F4245B}" type="presParOf" srcId="{68271DDD-5BE8-4EC2-B18C-42F7F64F6320}" destId="{93E74358-AC89-4FC7-9DBD-C10D084EB9B7}" srcOrd="0" destOrd="0" presId="urn:microsoft.com/office/officeart/2008/layout/HorizontalMultiLevelHierarchy"/>
    <dgm:cxn modelId="{B3E2E3FA-E432-4179-9F24-C767E26F940A}" type="presParOf" srcId="{68271DDD-5BE8-4EC2-B18C-42F7F64F6320}" destId="{D9C9AC2C-E3C5-4780-86F2-E194E2160A10}" srcOrd="1" destOrd="0" presId="urn:microsoft.com/office/officeart/2008/layout/HorizontalMultiLevelHierarchy"/>
    <dgm:cxn modelId="{1F757A76-C430-4158-A904-C43C312411CC}" type="presParOf" srcId="{7E407506-CD4C-46FB-84F1-4F668E040584}" destId="{D375E104-3644-4D4D-A16E-E6B270629189}" srcOrd="6" destOrd="0" presId="urn:microsoft.com/office/officeart/2008/layout/HorizontalMultiLevelHierarchy"/>
    <dgm:cxn modelId="{844D72C1-C3B7-4D9A-B16D-617B0D827FEE}" type="presParOf" srcId="{D375E104-3644-4D4D-A16E-E6B270629189}" destId="{2426DFEC-4FC7-452A-BEC9-75E588EB2E8A}" srcOrd="0" destOrd="0" presId="urn:microsoft.com/office/officeart/2008/layout/HorizontalMultiLevelHierarchy"/>
    <dgm:cxn modelId="{DE2BE3EB-93A9-423C-8F6F-28D564F7BBFB}" type="presParOf" srcId="{7E407506-CD4C-46FB-84F1-4F668E040584}" destId="{BCCACCD4-2E20-43FE-9635-41BA2DDABE8F}" srcOrd="7" destOrd="0" presId="urn:microsoft.com/office/officeart/2008/layout/HorizontalMultiLevelHierarchy"/>
    <dgm:cxn modelId="{3BEE5099-9C27-4A04-8C02-9D3C590465B4}" type="presParOf" srcId="{BCCACCD4-2E20-43FE-9635-41BA2DDABE8F}" destId="{9D5B3EF1-9F43-402C-BFB0-122AC2F55CFF}" srcOrd="0" destOrd="0" presId="urn:microsoft.com/office/officeart/2008/layout/HorizontalMultiLevelHierarchy"/>
    <dgm:cxn modelId="{59AC4B48-9CCC-4A2F-A60D-6B858CF1C521}" type="presParOf" srcId="{BCCACCD4-2E20-43FE-9635-41BA2DDABE8F}" destId="{FD664CD9-963C-4C37-9877-9AD6BB878DED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B7DF4-5A41-4124-8D44-C0A003F980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E536C3-76B2-4ECE-9997-09876DC36673}">
      <dgm:prSet phldrT="[Texto]" custT="1"/>
      <dgm:spPr>
        <a:solidFill>
          <a:schemeClr val="accent2">
            <a:lumMod val="60000"/>
            <a:lumOff val="40000"/>
          </a:schemeClr>
        </a:solidFill>
        <a:ln w="38100"/>
      </dgm:spPr>
      <dgm:t>
        <a:bodyPr/>
        <a:lstStyle/>
        <a:p>
          <a:r>
            <a:rPr lang="es-ES" sz="6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es solo</a:t>
          </a:r>
        </a:p>
      </dgm:t>
    </dgm:pt>
    <dgm:pt modelId="{1371F439-BC25-44A7-B8DB-BC857CBA56E2}" type="parTrans" cxnId="{10E3C2F3-46DC-456C-AFAE-2D10C128D77F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8AB9FD83-757C-4292-98BE-A2584E141CF4}" type="sibTrans" cxnId="{10E3C2F3-46DC-456C-AFAE-2D10C128D77F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F1DB3D1-FB77-49DF-866B-3A62730D5667}">
      <dgm:prSet phldrT="[Texto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2"/>
          </a:solidFill>
        </a:ln>
      </dgm:spPr>
      <dgm:t>
        <a:bodyPr/>
        <a:lstStyle/>
        <a:p>
          <a:r>
            <a:rPr lang="es-419" sz="3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Política pública “</a:t>
          </a:r>
          <a:r>
            <a:rPr lang="es-419" sz="3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intercutural</a:t>
          </a:r>
          <a:r>
            <a:rPr lang="es-419" sz="3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”, es </a:t>
          </a:r>
          <a:r>
            <a:rPr lang="es-419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reparación  histórica</a:t>
          </a:r>
          <a:endParaRPr lang="es-ES" sz="3200" u="sng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B7135D-0C12-433E-9779-4BDE120CFC8D}" type="parTrans" cxnId="{753826D8-15DB-47F0-A8D7-18099D3BCCA2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01C181FE-C1D3-417F-A46C-59973084A875}" type="sibTrans" cxnId="{753826D8-15DB-47F0-A8D7-18099D3BCCA2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4681C48D-F836-4991-8866-71FB194AC91C}">
      <dgm:prSet phldrT="[Texto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2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De/ para grupos étnicos (los otres), es para todes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6C41FF-E2F0-46C6-BE14-5BFA4C7324D8}" type="parTrans" cxnId="{BC5B57C4-B12B-4ACF-95FC-1851FC89508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560CF037-C027-4490-B677-964E8E9C2E81}" type="sibTrans" cxnId="{BC5B57C4-B12B-4ACF-95FC-1851FC89508B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22F74C09-9FCD-4124-91F6-D0E2B720F20B}">
      <dgm:prSet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2"/>
          </a:solidFill>
        </a:ln>
      </dgm:spPr>
      <dgm:t>
        <a:bodyPr/>
        <a:lstStyle/>
        <a:p>
          <a:r>
            <a:rPr lang="es-ES" sz="3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Prácticas aisladas, es </a:t>
          </a:r>
          <a:r>
            <a:rPr lang="es-ES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movimiento</a:t>
          </a:r>
        </a:p>
      </dgm:t>
    </dgm:pt>
    <dgm:pt modelId="{CC09C645-13DD-4DE0-9F09-899B84274367}" type="parTrans" cxnId="{4CE2683C-8AE6-43C6-911C-9AAD302F30E2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040A1A00-A11F-42AA-AEF3-FC0DDAD2B6AC}" type="sibTrans" cxnId="{4CE2683C-8AE6-43C6-911C-9AAD302F30E2}">
      <dgm:prSet/>
      <dgm:spPr/>
      <dgm:t>
        <a:bodyPr/>
        <a:lstStyle/>
        <a:p>
          <a:endParaRPr lang="es-ES"/>
        </a:p>
      </dgm:t>
    </dgm:pt>
    <dgm:pt modelId="{C3632976-EE5B-49E3-96EE-CCAED7A0294D}" type="pres">
      <dgm:prSet presAssocID="{459B7DF4-5A41-4124-8D44-C0A003F980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E862F37-B49B-493C-BF56-3642A2AFD598}" type="pres">
      <dgm:prSet presAssocID="{D5E536C3-76B2-4ECE-9997-09876DC36673}" presName="root1" presStyleCnt="0"/>
      <dgm:spPr/>
    </dgm:pt>
    <dgm:pt modelId="{6F9BBDF9-D8D5-4D54-A218-55465AF4B5C2}" type="pres">
      <dgm:prSet presAssocID="{D5E536C3-76B2-4ECE-9997-09876DC36673}" presName="LevelOneTextNode" presStyleLbl="node0" presStyleIdx="0" presStyleCnt="1" custScaleY="90417" custLinFactNeighborX="-1868" custLinFactNeighborY="-7786">
        <dgm:presLayoutVars>
          <dgm:chPref val="3"/>
        </dgm:presLayoutVars>
      </dgm:prSet>
      <dgm:spPr/>
    </dgm:pt>
    <dgm:pt modelId="{7E407506-CD4C-46FB-84F1-4F668E040584}" type="pres">
      <dgm:prSet presAssocID="{D5E536C3-76B2-4ECE-9997-09876DC36673}" presName="level2hierChild" presStyleCnt="0"/>
      <dgm:spPr/>
    </dgm:pt>
    <dgm:pt modelId="{C1CF022B-2C48-453E-8DA0-DB46E816515D}" type="pres">
      <dgm:prSet presAssocID="{79B7135D-0C12-433E-9779-4BDE120CFC8D}" presName="conn2-1" presStyleLbl="parChTrans1D2" presStyleIdx="0" presStyleCnt="3"/>
      <dgm:spPr/>
    </dgm:pt>
    <dgm:pt modelId="{CF84DE5D-B98A-4F39-9D20-0A3454F4B996}" type="pres">
      <dgm:prSet presAssocID="{79B7135D-0C12-433E-9779-4BDE120CFC8D}" presName="connTx" presStyleLbl="parChTrans1D2" presStyleIdx="0" presStyleCnt="3"/>
      <dgm:spPr/>
    </dgm:pt>
    <dgm:pt modelId="{86309F35-5A44-4A8D-9452-42B06DEC7985}" type="pres">
      <dgm:prSet presAssocID="{AF1DB3D1-FB77-49DF-866B-3A62730D5667}" presName="root2" presStyleCnt="0"/>
      <dgm:spPr/>
    </dgm:pt>
    <dgm:pt modelId="{70DDDA27-51AA-45B1-8127-9518D9A7A742}" type="pres">
      <dgm:prSet presAssocID="{AF1DB3D1-FB77-49DF-866B-3A62730D5667}" presName="LevelTwoTextNode" presStyleLbl="node2" presStyleIdx="0" presStyleCnt="3" custScaleX="220821" custScaleY="128053">
        <dgm:presLayoutVars>
          <dgm:chPref val="3"/>
        </dgm:presLayoutVars>
      </dgm:prSet>
      <dgm:spPr/>
    </dgm:pt>
    <dgm:pt modelId="{43ACDB09-94DE-4609-A270-5F44CD0DB9B8}" type="pres">
      <dgm:prSet presAssocID="{AF1DB3D1-FB77-49DF-866B-3A62730D5667}" presName="level3hierChild" presStyleCnt="0"/>
      <dgm:spPr/>
    </dgm:pt>
    <dgm:pt modelId="{DA446EAB-07AB-41E1-A187-CE2DD8C406DC}" type="pres">
      <dgm:prSet presAssocID="{BF6C41FF-E2F0-46C6-BE14-5BFA4C7324D8}" presName="conn2-1" presStyleLbl="parChTrans1D2" presStyleIdx="1" presStyleCnt="3"/>
      <dgm:spPr/>
    </dgm:pt>
    <dgm:pt modelId="{A3B28B8C-D6FF-493F-9793-B461F9ECCA2E}" type="pres">
      <dgm:prSet presAssocID="{BF6C41FF-E2F0-46C6-BE14-5BFA4C7324D8}" presName="connTx" presStyleLbl="parChTrans1D2" presStyleIdx="1" presStyleCnt="3"/>
      <dgm:spPr/>
    </dgm:pt>
    <dgm:pt modelId="{558ACF42-18F0-42AF-9430-6BAE049167A9}" type="pres">
      <dgm:prSet presAssocID="{4681C48D-F836-4991-8866-71FB194AC91C}" presName="root2" presStyleCnt="0"/>
      <dgm:spPr/>
    </dgm:pt>
    <dgm:pt modelId="{5502FD5E-2BE7-4F27-A9DF-210231830C97}" type="pres">
      <dgm:prSet presAssocID="{4681C48D-F836-4991-8866-71FB194AC91C}" presName="LevelTwoTextNode" presStyleLbl="node2" presStyleIdx="1" presStyleCnt="3" custScaleX="222827" custScaleY="111740">
        <dgm:presLayoutVars>
          <dgm:chPref val="3"/>
        </dgm:presLayoutVars>
      </dgm:prSet>
      <dgm:spPr/>
    </dgm:pt>
    <dgm:pt modelId="{810EA192-B4FC-4F28-B505-5F88E17E0706}" type="pres">
      <dgm:prSet presAssocID="{4681C48D-F836-4991-8866-71FB194AC91C}" presName="level3hierChild" presStyleCnt="0"/>
      <dgm:spPr/>
    </dgm:pt>
    <dgm:pt modelId="{1092811F-3E38-446B-A7B0-8BC280FE90E0}" type="pres">
      <dgm:prSet presAssocID="{CC09C645-13DD-4DE0-9F09-899B84274367}" presName="conn2-1" presStyleLbl="parChTrans1D2" presStyleIdx="2" presStyleCnt="3"/>
      <dgm:spPr/>
    </dgm:pt>
    <dgm:pt modelId="{F3007B35-18B7-4983-9343-12B5FB43AECC}" type="pres">
      <dgm:prSet presAssocID="{CC09C645-13DD-4DE0-9F09-899B84274367}" presName="connTx" presStyleLbl="parChTrans1D2" presStyleIdx="2" presStyleCnt="3"/>
      <dgm:spPr/>
    </dgm:pt>
    <dgm:pt modelId="{68271DDD-5BE8-4EC2-B18C-42F7F64F6320}" type="pres">
      <dgm:prSet presAssocID="{22F74C09-9FCD-4124-91F6-D0E2B720F20B}" presName="root2" presStyleCnt="0"/>
      <dgm:spPr/>
    </dgm:pt>
    <dgm:pt modelId="{93E74358-AC89-4FC7-9DBD-C10D084EB9B7}" type="pres">
      <dgm:prSet presAssocID="{22F74C09-9FCD-4124-91F6-D0E2B720F20B}" presName="LevelTwoTextNode" presStyleLbl="node2" presStyleIdx="2" presStyleCnt="3" custScaleX="223668" custScaleY="110695" custLinFactNeighborX="-1351" custLinFactNeighborY="-1477">
        <dgm:presLayoutVars>
          <dgm:chPref val="3"/>
        </dgm:presLayoutVars>
      </dgm:prSet>
      <dgm:spPr/>
    </dgm:pt>
    <dgm:pt modelId="{D9C9AC2C-E3C5-4780-86F2-E194E2160A10}" type="pres">
      <dgm:prSet presAssocID="{22F74C09-9FCD-4124-91F6-D0E2B720F20B}" presName="level3hierChild" presStyleCnt="0"/>
      <dgm:spPr/>
    </dgm:pt>
  </dgm:ptLst>
  <dgm:cxnLst>
    <dgm:cxn modelId="{AD8A6215-7A39-429D-8FC8-D24F782CD713}" type="presOf" srcId="{CC09C645-13DD-4DE0-9F09-899B84274367}" destId="{F3007B35-18B7-4983-9343-12B5FB43AECC}" srcOrd="1" destOrd="0" presId="urn:microsoft.com/office/officeart/2008/layout/HorizontalMultiLevelHierarchy"/>
    <dgm:cxn modelId="{CCF2531C-0EDF-4A73-B581-3C932D99F01F}" type="presOf" srcId="{BF6C41FF-E2F0-46C6-BE14-5BFA4C7324D8}" destId="{DA446EAB-07AB-41E1-A187-CE2DD8C406DC}" srcOrd="0" destOrd="0" presId="urn:microsoft.com/office/officeart/2008/layout/HorizontalMultiLevelHierarchy"/>
    <dgm:cxn modelId="{44634B31-70A5-4890-8C56-DECA21D8F3BC}" type="presOf" srcId="{D5E536C3-76B2-4ECE-9997-09876DC36673}" destId="{6F9BBDF9-D8D5-4D54-A218-55465AF4B5C2}" srcOrd="0" destOrd="0" presId="urn:microsoft.com/office/officeart/2008/layout/HorizontalMultiLevelHierarchy"/>
    <dgm:cxn modelId="{903B5435-E2F6-4D85-94C6-F5D8AE13A9D3}" type="presOf" srcId="{AF1DB3D1-FB77-49DF-866B-3A62730D5667}" destId="{70DDDA27-51AA-45B1-8127-9518D9A7A742}" srcOrd="0" destOrd="0" presId="urn:microsoft.com/office/officeart/2008/layout/HorizontalMultiLevelHierarchy"/>
    <dgm:cxn modelId="{4CE2683C-8AE6-43C6-911C-9AAD302F30E2}" srcId="{D5E536C3-76B2-4ECE-9997-09876DC36673}" destId="{22F74C09-9FCD-4124-91F6-D0E2B720F20B}" srcOrd="2" destOrd="0" parTransId="{CC09C645-13DD-4DE0-9F09-899B84274367}" sibTransId="{040A1A00-A11F-42AA-AEF3-FC0DDAD2B6AC}"/>
    <dgm:cxn modelId="{771AEA48-6F9A-4A44-B5C3-D5B7407C5FFA}" type="presOf" srcId="{4681C48D-F836-4991-8866-71FB194AC91C}" destId="{5502FD5E-2BE7-4F27-A9DF-210231830C97}" srcOrd="0" destOrd="0" presId="urn:microsoft.com/office/officeart/2008/layout/HorizontalMultiLevelHierarchy"/>
    <dgm:cxn modelId="{39719D78-D1D3-4DAF-8BFD-5F1E28B22CA1}" type="presOf" srcId="{459B7DF4-5A41-4124-8D44-C0A003F98009}" destId="{C3632976-EE5B-49E3-96EE-CCAED7A0294D}" srcOrd="0" destOrd="0" presId="urn:microsoft.com/office/officeart/2008/layout/HorizontalMultiLevelHierarchy"/>
    <dgm:cxn modelId="{C6324459-381A-498E-9D16-11C7A22E681D}" type="presOf" srcId="{BF6C41FF-E2F0-46C6-BE14-5BFA4C7324D8}" destId="{A3B28B8C-D6FF-493F-9793-B461F9ECCA2E}" srcOrd="1" destOrd="0" presId="urn:microsoft.com/office/officeart/2008/layout/HorizontalMultiLevelHierarchy"/>
    <dgm:cxn modelId="{15806E9B-4AF5-4A77-B227-F110955957DD}" type="presOf" srcId="{CC09C645-13DD-4DE0-9F09-899B84274367}" destId="{1092811F-3E38-446B-A7B0-8BC280FE90E0}" srcOrd="0" destOrd="0" presId="urn:microsoft.com/office/officeart/2008/layout/HorizontalMultiLevelHierarchy"/>
    <dgm:cxn modelId="{C4BA17AA-DEC0-4F15-9FC2-9C6F674027F9}" type="presOf" srcId="{79B7135D-0C12-433E-9779-4BDE120CFC8D}" destId="{C1CF022B-2C48-453E-8DA0-DB46E816515D}" srcOrd="0" destOrd="0" presId="urn:microsoft.com/office/officeart/2008/layout/HorizontalMultiLevelHierarchy"/>
    <dgm:cxn modelId="{AA2AFDBE-D92E-4FE0-90F1-D29727E323EF}" type="presOf" srcId="{22F74C09-9FCD-4124-91F6-D0E2B720F20B}" destId="{93E74358-AC89-4FC7-9DBD-C10D084EB9B7}" srcOrd="0" destOrd="0" presId="urn:microsoft.com/office/officeart/2008/layout/HorizontalMultiLevelHierarchy"/>
    <dgm:cxn modelId="{BC5B57C4-B12B-4ACF-95FC-1851FC89508B}" srcId="{D5E536C3-76B2-4ECE-9997-09876DC36673}" destId="{4681C48D-F836-4991-8866-71FB194AC91C}" srcOrd="1" destOrd="0" parTransId="{BF6C41FF-E2F0-46C6-BE14-5BFA4C7324D8}" sibTransId="{560CF037-C027-4490-B677-964E8E9C2E81}"/>
    <dgm:cxn modelId="{753826D8-15DB-47F0-A8D7-18099D3BCCA2}" srcId="{D5E536C3-76B2-4ECE-9997-09876DC36673}" destId="{AF1DB3D1-FB77-49DF-866B-3A62730D5667}" srcOrd="0" destOrd="0" parTransId="{79B7135D-0C12-433E-9779-4BDE120CFC8D}" sibTransId="{01C181FE-C1D3-417F-A46C-59973084A875}"/>
    <dgm:cxn modelId="{10E3C2F3-46DC-456C-AFAE-2D10C128D77F}" srcId="{459B7DF4-5A41-4124-8D44-C0A003F98009}" destId="{D5E536C3-76B2-4ECE-9997-09876DC36673}" srcOrd="0" destOrd="0" parTransId="{1371F439-BC25-44A7-B8DB-BC857CBA56E2}" sibTransId="{8AB9FD83-757C-4292-98BE-A2584E141CF4}"/>
    <dgm:cxn modelId="{132132F8-B049-4D44-9445-34C19D2C04A2}" type="presOf" srcId="{79B7135D-0C12-433E-9779-4BDE120CFC8D}" destId="{CF84DE5D-B98A-4F39-9D20-0A3454F4B996}" srcOrd="1" destOrd="0" presId="urn:microsoft.com/office/officeart/2008/layout/HorizontalMultiLevelHierarchy"/>
    <dgm:cxn modelId="{076749DE-46A0-4612-ABA9-D1610153AA01}" type="presParOf" srcId="{C3632976-EE5B-49E3-96EE-CCAED7A0294D}" destId="{9E862F37-B49B-493C-BF56-3642A2AFD598}" srcOrd="0" destOrd="0" presId="urn:microsoft.com/office/officeart/2008/layout/HorizontalMultiLevelHierarchy"/>
    <dgm:cxn modelId="{5FAF024B-C536-49E8-ABA8-321DFB7A554A}" type="presParOf" srcId="{9E862F37-B49B-493C-BF56-3642A2AFD598}" destId="{6F9BBDF9-D8D5-4D54-A218-55465AF4B5C2}" srcOrd="0" destOrd="0" presId="urn:microsoft.com/office/officeart/2008/layout/HorizontalMultiLevelHierarchy"/>
    <dgm:cxn modelId="{EA703564-F547-4037-9DFA-4D0255921FDB}" type="presParOf" srcId="{9E862F37-B49B-493C-BF56-3642A2AFD598}" destId="{7E407506-CD4C-46FB-84F1-4F668E040584}" srcOrd="1" destOrd="0" presId="urn:microsoft.com/office/officeart/2008/layout/HorizontalMultiLevelHierarchy"/>
    <dgm:cxn modelId="{2D7DC600-9BBF-453A-ACD1-963958F40F39}" type="presParOf" srcId="{7E407506-CD4C-46FB-84F1-4F668E040584}" destId="{C1CF022B-2C48-453E-8DA0-DB46E816515D}" srcOrd="0" destOrd="0" presId="urn:microsoft.com/office/officeart/2008/layout/HorizontalMultiLevelHierarchy"/>
    <dgm:cxn modelId="{8B3CB42F-1171-4624-ADB9-1EE9953EF08E}" type="presParOf" srcId="{C1CF022B-2C48-453E-8DA0-DB46E816515D}" destId="{CF84DE5D-B98A-4F39-9D20-0A3454F4B996}" srcOrd="0" destOrd="0" presId="urn:microsoft.com/office/officeart/2008/layout/HorizontalMultiLevelHierarchy"/>
    <dgm:cxn modelId="{8B7F1742-8348-4F54-94D0-90DFF7090EEB}" type="presParOf" srcId="{7E407506-CD4C-46FB-84F1-4F668E040584}" destId="{86309F35-5A44-4A8D-9452-42B06DEC7985}" srcOrd="1" destOrd="0" presId="urn:microsoft.com/office/officeart/2008/layout/HorizontalMultiLevelHierarchy"/>
    <dgm:cxn modelId="{3EEE74C5-6FA8-45E9-BE89-740138C81779}" type="presParOf" srcId="{86309F35-5A44-4A8D-9452-42B06DEC7985}" destId="{70DDDA27-51AA-45B1-8127-9518D9A7A742}" srcOrd="0" destOrd="0" presId="urn:microsoft.com/office/officeart/2008/layout/HorizontalMultiLevelHierarchy"/>
    <dgm:cxn modelId="{2AF6A4D0-6225-40CF-8FB0-FC0CE25F924F}" type="presParOf" srcId="{86309F35-5A44-4A8D-9452-42B06DEC7985}" destId="{43ACDB09-94DE-4609-A270-5F44CD0DB9B8}" srcOrd="1" destOrd="0" presId="urn:microsoft.com/office/officeart/2008/layout/HorizontalMultiLevelHierarchy"/>
    <dgm:cxn modelId="{329A23DE-4AD8-4988-939E-9BA743055790}" type="presParOf" srcId="{7E407506-CD4C-46FB-84F1-4F668E040584}" destId="{DA446EAB-07AB-41E1-A187-CE2DD8C406DC}" srcOrd="2" destOrd="0" presId="urn:microsoft.com/office/officeart/2008/layout/HorizontalMultiLevelHierarchy"/>
    <dgm:cxn modelId="{BC244974-8A57-46B1-9EA4-631C93CA7E26}" type="presParOf" srcId="{DA446EAB-07AB-41E1-A187-CE2DD8C406DC}" destId="{A3B28B8C-D6FF-493F-9793-B461F9ECCA2E}" srcOrd="0" destOrd="0" presId="urn:microsoft.com/office/officeart/2008/layout/HorizontalMultiLevelHierarchy"/>
    <dgm:cxn modelId="{43BD7F53-2DB0-4D4E-A86C-32E61C4F8712}" type="presParOf" srcId="{7E407506-CD4C-46FB-84F1-4F668E040584}" destId="{558ACF42-18F0-42AF-9430-6BAE049167A9}" srcOrd="3" destOrd="0" presId="urn:microsoft.com/office/officeart/2008/layout/HorizontalMultiLevelHierarchy"/>
    <dgm:cxn modelId="{B22162F1-C89A-462B-88E7-33E52F80317E}" type="presParOf" srcId="{558ACF42-18F0-42AF-9430-6BAE049167A9}" destId="{5502FD5E-2BE7-4F27-A9DF-210231830C97}" srcOrd="0" destOrd="0" presId="urn:microsoft.com/office/officeart/2008/layout/HorizontalMultiLevelHierarchy"/>
    <dgm:cxn modelId="{18B5D70D-D8A6-4CA3-BF11-E051A34BE3A3}" type="presParOf" srcId="{558ACF42-18F0-42AF-9430-6BAE049167A9}" destId="{810EA192-B4FC-4F28-B505-5F88E17E0706}" srcOrd="1" destOrd="0" presId="urn:microsoft.com/office/officeart/2008/layout/HorizontalMultiLevelHierarchy"/>
    <dgm:cxn modelId="{82B5F728-22C5-49E5-9F4F-56607C3C4E6E}" type="presParOf" srcId="{7E407506-CD4C-46FB-84F1-4F668E040584}" destId="{1092811F-3E38-446B-A7B0-8BC280FE90E0}" srcOrd="4" destOrd="0" presId="urn:microsoft.com/office/officeart/2008/layout/HorizontalMultiLevelHierarchy"/>
    <dgm:cxn modelId="{4267D0B4-0410-4C62-B62C-D3C6EFE86A3E}" type="presParOf" srcId="{1092811F-3E38-446B-A7B0-8BC280FE90E0}" destId="{F3007B35-18B7-4983-9343-12B5FB43AECC}" srcOrd="0" destOrd="0" presId="urn:microsoft.com/office/officeart/2008/layout/HorizontalMultiLevelHierarchy"/>
    <dgm:cxn modelId="{B82E36A2-61C7-4B1A-945B-1ADAB428878E}" type="presParOf" srcId="{7E407506-CD4C-46FB-84F1-4F668E040584}" destId="{68271DDD-5BE8-4EC2-B18C-42F7F64F6320}" srcOrd="5" destOrd="0" presId="urn:microsoft.com/office/officeart/2008/layout/HorizontalMultiLevelHierarchy"/>
    <dgm:cxn modelId="{019DAF58-D803-410D-9101-C40607F4245B}" type="presParOf" srcId="{68271DDD-5BE8-4EC2-B18C-42F7F64F6320}" destId="{93E74358-AC89-4FC7-9DBD-C10D084EB9B7}" srcOrd="0" destOrd="0" presId="urn:microsoft.com/office/officeart/2008/layout/HorizontalMultiLevelHierarchy"/>
    <dgm:cxn modelId="{B3E2E3FA-E432-4179-9F24-C767E26F940A}" type="presParOf" srcId="{68271DDD-5BE8-4EC2-B18C-42F7F64F6320}" destId="{D9C9AC2C-E3C5-4780-86F2-E194E2160A10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605FB-A41B-40B5-853C-14A3D1064188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30D6172-9072-49CC-9C3F-D76966128309}">
      <dgm:prSet phldrT="[Texto]" custT="1"/>
      <dgm:spPr/>
      <dgm:t>
        <a:bodyPr/>
        <a:lstStyle/>
        <a:p>
          <a:r>
            <a:rPr lang="es-ES" sz="3200" dirty="0"/>
            <a:t>Racismo estructural  y sistémico</a:t>
          </a:r>
          <a:endParaRPr lang="en-US" sz="3200" dirty="0"/>
        </a:p>
      </dgm:t>
    </dgm:pt>
    <dgm:pt modelId="{982F2D10-2946-4901-9F31-7A9E2A46A0AD}" type="parTrans" cxnId="{82B23571-A976-40D8-BB91-9F44556DCCE8}">
      <dgm:prSet/>
      <dgm:spPr/>
      <dgm:t>
        <a:bodyPr/>
        <a:lstStyle/>
        <a:p>
          <a:endParaRPr lang="en-US"/>
        </a:p>
      </dgm:t>
    </dgm:pt>
    <dgm:pt modelId="{57AE0802-1463-4016-97D4-7491161AB272}" type="sibTrans" cxnId="{82B23571-A976-40D8-BB91-9F44556DCCE8}">
      <dgm:prSet/>
      <dgm:spPr/>
      <dgm:t>
        <a:bodyPr/>
        <a:lstStyle/>
        <a:p>
          <a:endParaRPr lang="en-US"/>
        </a:p>
      </dgm:t>
    </dgm:pt>
    <dgm:pt modelId="{FA05EE3A-AF67-49BB-87EB-9BA2BE1CEE0E}">
      <dgm:prSet phldrT="[Texto]" custT="1"/>
      <dgm:spPr/>
      <dgm:t>
        <a:bodyPr/>
        <a:lstStyle/>
        <a:p>
          <a:r>
            <a:rPr lang="es-ES" sz="3200" dirty="0">
              <a:solidFill>
                <a:schemeClr val="tx1"/>
              </a:solidFill>
            </a:rPr>
            <a:t>Invisibilización</a:t>
          </a:r>
          <a:endParaRPr lang="en-US" sz="3200" dirty="0">
            <a:solidFill>
              <a:schemeClr val="tx1"/>
            </a:solidFill>
          </a:endParaRPr>
        </a:p>
      </dgm:t>
    </dgm:pt>
    <dgm:pt modelId="{C5531EC4-CA02-474B-91BF-0C8BC500E91D}" type="parTrans" cxnId="{1814F181-9BD8-4D0D-8A3C-419537A1FBBC}">
      <dgm:prSet/>
      <dgm:spPr/>
      <dgm:t>
        <a:bodyPr/>
        <a:lstStyle/>
        <a:p>
          <a:endParaRPr lang="en-US"/>
        </a:p>
      </dgm:t>
    </dgm:pt>
    <dgm:pt modelId="{7A8E1B6D-2A18-4A5F-9221-9F7C3BF3CA40}" type="sibTrans" cxnId="{1814F181-9BD8-4D0D-8A3C-419537A1FBBC}">
      <dgm:prSet/>
      <dgm:spPr/>
      <dgm:t>
        <a:bodyPr/>
        <a:lstStyle/>
        <a:p>
          <a:endParaRPr lang="en-US"/>
        </a:p>
      </dgm:t>
    </dgm:pt>
    <dgm:pt modelId="{1989B642-CBEA-4BC2-8539-DC603744B89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3200" b="0" dirty="0">
              <a:solidFill>
                <a:schemeClr val="tx1"/>
              </a:solidFill>
            </a:rPr>
            <a:t>Políticas y económicas</a:t>
          </a:r>
          <a:endParaRPr lang="en-US" sz="3200" b="0" dirty="0">
            <a:solidFill>
              <a:schemeClr val="tx1"/>
            </a:solidFill>
          </a:endParaRPr>
        </a:p>
      </dgm:t>
    </dgm:pt>
    <dgm:pt modelId="{D7355997-2458-4A27-8FFF-5F825C6D20BE}" type="parTrans" cxnId="{3C6485BD-F956-4585-A308-44ACA9393041}">
      <dgm:prSet/>
      <dgm:spPr/>
      <dgm:t>
        <a:bodyPr/>
        <a:lstStyle/>
        <a:p>
          <a:endParaRPr lang="en-US"/>
        </a:p>
      </dgm:t>
    </dgm:pt>
    <dgm:pt modelId="{C0B489A2-CA3D-40AC-88DA-DD6CA1B69073}" type="sibTrans" cxnId="{3C6485BD-F956-4585-A308-44ACA9393041}">
      <dgm:prSet/>
      <dgm:spPr/>
      <dgm:t>
        <a:bodyPr/>
        <a:lstStyle/>
        <a:p>
          <a:endParaRPr lang="en-US"/>
        </a:p>
      </dgm:t>
    </dgm:pt>
    <dgm:pt modelId="{82E40F4F-3328-4DE0-8FE8-D0D0D9089F53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200" dirty="0">
              <a:solidFill>
                <a:schemeClr val="tx1"/>
              </a:solidFill>
            </a:rPr>
            <a:t>Epistémicas</a:t>
          </a:r>
          <a:endParaRPr lang="en-US" sz="3200" dirty="0">
            <a:solidFill>
              <a:schemeClr val="tx1"/>
            </a:solidFill>
          </a:endParaRPr>
        </a:p>
        <a:p>
          <a:pPr marL="0" lvl="0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dirty="0"/>
        </a:p>
      </dgm:t>
    </dgm:pt>
    <dgm:pt modelId="{258C1716-449A-4626-AA35-4E338D69B1DC}" type="parTrans" cxnId="{AE69DEDE-6562-4B4B-8CDE-E5DE38ED6F05}">
      <dgm:prSet/>
      <dgm:spPr/>
      <dgm:t>
        <a:bodyPr/>
        <a:lstStyle/>
        <a:p>
          <a:endParaRPr lang="en-US"/>
        </a:p>
      </dgm:t>
    </dgm:pt>
    <dgm:pt modelId="{841A11EC-F0FB-4BCA-A26B-EAAF313E69E3}" type="sibTrans" cxnId="{AE69DEDE-6562-4B4B-8CDE-E5DE38ED6F05}">
      <dgm:prSet/>
      <dgm:spPr/>
      <dgm:t>
        <a:bodyPr/>
        <a:lstStyle/>
        <a:p>
          <a:endParaRPr lang="en-US"/>
        </a:p>
      </dgm:t>
    </dgm:pt>
    <dgm:pt modelId="{081A3494-2979-4334-B7EE-7D7E37E1406A}">
      <dgm:prSet phldrT="[Texto]" custT="1"/>
      <dgm:spPr/>
      <dgm:t>
        <a:bodyPr/>
        <a:lstStyle/>
        <a:p>
          <a:r>
            <a:rPr lang="es-ES" sz="3200" b="0" dirty="0">
              <a:solidFill>
                <a:schemeClr val="tx1"/>
              </a:solidFill>
            </a:rPr>
            <a:t>Tecnológicas y mediáticas </a:t>
          </a:r>
          <a:endParaRPr lang="en-US" sz="3200" b="0" dirty="0">
            <a:solidFill>
              <a:schemeClr val="tx1"/>
            </a:solidFill>
          </a:endParaRPr>
        </a:p>
      </dgm:t>
    </dgm:pt>
    <dgm:pt modelId="{72F92771-7835-40E9-A7B8-EEFD676A0098}" type="parTrans" cxnId="{4F8E4D13-DFB6-4435-8EDB-21876D60B725}">
      <dgm:prSet/>
      <dgm:spPr/>
      <dgm:t>
        <a:bodyPr/>
        <a:lstStyle/>
        <a:p>
          <a:endParaRPr lang="en-US"/>
        </a:p>
      </dgm:t>
    </dgm:pt>
    <dgm:pt modelId="{C3A3E2D2-CE44-4C7B-84AC-FC8CB1A3C1F1}" type="sibTrans" cxnId="{4F8E4D13-DFB6-4435-8EDB-21876D60B725}">
      <dgm:prSet/>
      <dgm:spPr/>
      <dgm:t>
        <a:bodyPr/>
        <a:lstStyle/>
        <a:p>
          <a:endParaRPr lang="en-US"/>
        </a:p>
      </dgm:t>
    </dgm:pt>
    <dgm:pt modelId="{01A2368A-8D54-4D3E-BF85-BBA3EF4F6E9F}" type="pres">
      <dgm:prSet presAssocID="{F72605FB-A41B-40B5-853C-14A3D106418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5D31E2-F751-4CBD-B9C5-6C2645087090}" type="pres">
      <dgm:prSet presAssocID="{F72605FB-A41B-40B5-853C-14A3D1064188}" presName="matrix" presStyleCnt="0"/>
      <dgm:spPr/>
    </dgm:pt>
    <dgm:pt modelId="{50DBC77D-75FE-49EA-A879-417CB7A87B4A}" type="pres">
      <dgm:prSet presAssocID="{F72605FB-A41B-40B5-853C-14A3D1064188}" presName="tile1" presStyleLbl="node1" presStyleIdx="0" presStyleCnt="4" custLinFactY="-31356" custLinFactNeighborX="-53239" custLinFactNeighborY="-100000"/>
      <dgm:spPr/>
    </dgm:pt>
    <dgm:pt modelId="{6B82FBB8-59CD-44A3-B211-1A468052B522}" type="pres">
      <dgm:prSet presAssocID="{F72605FB-A41B-40B5-853C-14A3D106418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B1692A-8B34-4E38-A0FA-4FE551054A63}" type="pres">
      <dgm:prSet presAssocID="{F72605FB-A41B-40B5-853C-14A3D1064188}" presName="tile2" presStyleLbl="node1" presStyleIdx="1" presStyleCnt="4" custLinFactNeighborX="-229" custLinFactNeighborY="-1844"/>
      <dgm:spPr/>
    </dgm:pt>
    <dgm:pt modelId="{AF6B8BAD-6900-44D3-9D5F-B722B4FADD42}" type="pres">
      <dgm:prSet presAssocID="{F72605FB-A41B-40B5-853C-14A3D106418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F15E3E-1E69-4BE1-8159-15CCEAD34F3B}" type="pres">
      <dgm:prSet presAssocID="{F72605FB-A41B-40B5-853C-14A3D1064188}" presName="tile3" presStyleLbl="node1" presStyleIdx="2" presStyleCnt="4"/>
      <dgm:spPr/>
    </dgm:pt>
    <dgm:pt modelId="{92DF2504-DB10-49B1-BB39-3E51FBB6EDB2}" type="pres">
      <dgm:prSet presAssocID="{F72605FB-A41B-40B5-853C-14A3D106418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DBE08A-7392-4400-9181-BAFC3863FAD6}" type="pres">
      <dgm:prSet presAssocID="{F72605FB-A41B-40B5-853C-14A3D1064188}" presName="tile4" presStyleLbl="node1" presStyleIdx="3" presStyleCnt="4"/>
      <dgm:spPr/>
    </dgm:pt>
    <dgm:pt modelId="{4EA2BF74-61CF-4685-AC2A-3892E72B49D9}" type="pres">
      <dgm:prSet presAssocID="{F72605FB-A41B-40B5-853C-14A3D106418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0CD4C7F-1F92-4700-9CBB-AC9DD66FCB10}" type="pres">
      <dgm:prSet presAssocID="{F72605FB-A41B-40B5-853C-14A3D1064188}" presName="centerTile" presStyleLbl="fgShp" presStyleIdx="0" presStyleCnt="1" custScaleX="162178" custScaleY="136587">
        <dgm:presLayoutVars>
          <dgm:chMax val="0"/>
          <dgm:chPref val="0"/>
        </dgm:presLayoutVars>
      </dgm:prSet>
      <dgm:spPr/>
    </dgm:pt>
  </dgm:ptLst>
  <dgm:cxnLst>
    <dgm:cxn modelId="{0BF59506-C172-4A23-B2A4-C5A59939EEF3}" type="presOf" srcId="{1989B642-CBEA-4BC2-8539-DC603744B899}" destId="{EBB1692A-8B34-4E38-A0FA-4FE551054A63}" srcOrd="0" destOrd="0" presId="urn:microsoft.com/office/officeart/2005/8/layout/matrix1"/>
    <dgm:cxn modelId="{4F8E4D13-DFB6-4435-8EDB-21876D60B725}" srcId="{530D6172-9072-49CC-9C3F-D76966128309}" destId="{081A3494-2979-4334-B7EE-7D7E37E1406A}" srcOrd="3" destOrd="0" parTransId="{72F92771-7835-40E9-A7B8-EEFD676A0098}" sibTransId="{C3A3E2D2-CE44-4C7B-84AC-FC8CB1A3C1F1}"/>
    <dgm:cxn modelId="{75459014-DD66-44B9-91F8-E6E871C50C75}" type="presOf" srcId="{081A3494-2979-4334-B7EE-7D7E37E1406A}" destId="{4EA2BF74-61CF-4685-AC2A-3892E72B49D9}" srcOrd="1" destOrd="0" presId="urn:microsoft.com/office/officeart/2005/8/layout/matrix1"/>
    <dgm:cxn modelId="{A54B8131-BCE6-4D99-9040-0A41A5B9804B}" type="presOf" srcId="{82E40F4F-3328-4DE0-8FE8-D0D0D9089F53}" destId="{B5F15E3E-1E69-4BE1-8159-15CCEAD34F3B}" srcOrd="0" destOrd="0" presId="urn:microsoft.com/office/officeart/2005/8/layout/matrix1"/>
    <dgm:cxn modelId="{AFAA4964-D8AF-426A-BC35-87F2227786BF}" type="presOf" srcId="{081A3494-2979-4334-B7EE-7D7E37E1406A}" destId="{37DBE08A-7392-4400-9181-BAFC3863FAD6}" srcOrd="0" destOrd="0" presId="urn:microsoft.com/office/officeart/2005/8/layout/matrix1"/>
    <dgm:cxn modelId="{5FE0ED6A-00D2-484C-A3FC-277D6B1ED1EB}" type="presOf" srcId="{82E40F4F-3328-4DE0-8FE8-D0D0D9089F53}" destId="{92DF2504-DB10-49B1-BB39-3E51FBB6EDB2}" srcOrd="1" destOrd="0" presId="urn:microsoft.com/office/officeart/2005/8/layout/matrix1"/>
    <dgm:cxn modelId="{1DE7724E-9EE9-4C3F-BEBF-48DA2DE82A08}" type="presOf" srcId="{F72605FB-A41B-40B5-853C-14A3D1064188}" destId="{01A2368A-8D54-4D3E-BF85-BBA3EF4F6E9F}" srcOrd="0" destOrd="0" presId="urn:microsoft.com/office/officeart/2005/8/layout/matrix1"/>
    <dgm:cxn modelId="{82B23571-A976-40D8-BB91-9F44556DCCE8}" srcId="{F72605FB-A41B-40B5-853C-14A3D1064188}" destId="{530D6172-9072-49CC-9C3F-D76966128309}" srcOrd="0" destOrd="0" parTransId="{982F2D10-2946-4901-9F31-7A9E2A46A0AD}" sibTransId="{57AE0802-1463-4016-97D4-7491161AB272}"/>
    <dgm:cxn modelId="{1814F181-9BD8-4D0D-8A3C-419537A1FBBC}" srcId="{530D6172-9072-49CC-9C3F-D76966128309}" destId="{FA05EE3A-AF67-49BB-87EB-9BA2BE1CEE0E}" srcOrd="0" destOrd="0" parTransId="{C5531EC4-CA02-474B-91BF-0C8BC500E91D}" sibTransId="{7A8E1B6D-2A18-4A5F-9221-9F7C3BF3CA40}"/>
    <dgm:cxn modelId="{482053AD-5FC2-4EF1-AE68-2456724D17DE}" type="presOf" srcId="{FA05EE3A-AF67-49BB-87EB-9BA2BE1CEE0E}" destId="{50DBC77D-75FE-49EA-A879-417CB7A87B4A}" srcOrd="0" destOrd="0" presId="urn:microsoft.com/office/officeart/2005/8/layout/matrix1"/>
    <dgm:cxn modelId="{3C6485BD-F956-4585-A308-44ACA9393041}" srcId="{530D6172-9072-49CC-9C3F-D76966128309}" destId="{1989B642-CBEA-4BC2-8539-DC603744B899}" srcOrd="1" destOrd="0" parTransId="{D7355997-2458-4A27-8FFF-5F825C6D20BE}" sibTransId="{C0B489A2-CA3D-40AC-88DA-DD6CA1B69073}"/>
    <dgm:cxn modelId="{232FC6D0-3884-4E1D-BC57-74F26017B1A7}" type="presOf" srcId="{FA05EE3A-AF67-49BB-87EB-9BA2BE1CEE0E}" destId="{6B82FBB8-59CD-44A3-B211-1A468052B522}" srcOrd="1" destOrd="0" presId="urn:microsoft.com/office/officeart/2005/8/layout/matrix1"/>
    <dgm:cxn modelId="{9417D3D3-4C93-445E-92D6-20CF0152A345}" type="presOf" srcId="{1989B642-CBEA-4BC2-8539-DC603744B899}" destId="{AF6B8BAD-6900-44D3-9D5F-B722B4FADD42}" srcOrd="1" destOrd="0" presId="urn:microsoft.com/office/officeart/2005/8/layout/matrix1"/>
    <dgm:cxn modelId="{AE69DEDE-6562-4B4B-8CDE-E5DE38ED6F05}" srcId="{530D6172-9072-49CC-9C3F-D76966128309}" destId="{82E40F4F-3328-4DE0-8FE8-D0D0D9089F53}" srcOrd="2" destOrd="0" parTransId="{258C1716-449A-4626-AA35-4E338D69B1DC}" sibTransId="{841A11EC-F0FB-4BCA-A26B-EAAF313E69E3}"/>
    <dgm:cxn modelId="{21004BE7-EB93-4970-8808-B2AB6EC5A9B6}" type="presOf" srcId="{530D6172-9072-49CC-9C3F-D76966128309}" destId="{F0CD4C7F-1F92-4700-9CBB-AC9DD66FCB10}" srcOrd="0" destOrd="0" presId="urn:microsoft.com/office/officeart/2005/8/layout/matrix1"/>
    <dgm:cxn modelId="{99BF4C64-CE96-46FC-9098-32954E64660F}" type="presParOf" srcId="{01A2368A-8D54-4D3E-BF85-BBA3EF4F6E9F}" destId="{425D31E2-F751-4CBD-B9C5-6C2645087090}" srcOrd="0" destOrd="0" presId="urn:microsoft.com/office/officeart/2005/8/layout/matrix1"/>
    <dgm:cxn modelId="{F2CF74FD-B155-4E05-8A4B-1E3F9F46839E}" type="presParOf" srcId="{425D31E2-F751-4CBD-B9C5-6C2645087090}" destId="{50DBC77D-75FE-49EA-A879-417CB7A87B4A}" srcOrd="0" destOrd="0" presId="urn:microsoft.com/office/officeart/2005/8/layout/matrix1"/>
    <dgm:cxn modelId="{DE90B778-C611-4130-9955-33828F402039}" type="presParOf" srcId="{425D31E2-F751-4CBD-B9C5-6C2645087090}" destId="{6B82FBB8-59CD-44A3-B211-1A468052B522}" srcOrd="1" destOrd="0" presId="urn:microsoft.com/office/officeart/2005/8/layout/matrix1"/>
    <dgm:cxn modelId="{717EF625-DF0E-4541-B7B2-7921EC4405BB}" type="presParOf" srcId="{425D31E2-F751-4CBD-B9C5-6C2645087090}" destId="{EBB1692A-8B34-4E38-A0FA-4FE551054A63}" srcOrd="2" destOrd="0" presId="urn:microsoft.com/office/officeart/2005/8/layout/matrix1"/>
    <dgm:cxn modelId="{FFFE22B1-B93A-4065-A98F-4DF9BBAB48A6}" type="presParOf" srcId="{425D31E2-F751-4CBD-B9C5-6C2645087090}" destId="{AF6B8BAD-6900-44D3-9D5F-B722B4FADD42}" srcOrd="3" destOrd="0" presId="urn:microsoft.com/office/officeart/2005/8/layout/matrix1"/>
    <dgm:cxn modelId="{F9DA027B-E74F-4076-A2CD-23D3D8F79D3B}" type="presParOf" srcId="{425D31E2-F751-4CBD-B9C5-6C2645087090}" destId="{B5F15E3E-1E69-4BE1-8159-15CCEAD34F3B}" srcOrd="4" destOrd="0" presId="urn:microsoft.com/office/officeart/2005/8/layout/matrix1"/>
    <dgm:cxn modelId="{87F3EAB7-793C-4279-BD26-9065A916BD08}" type="presParOf" srcId="{425D31E2-F751-4CBD-B9C5-6C2645087090}" destId="{92DF2504-DB10-49B1-BB39-3E51FBB6EDB2}" srcOrd="5" destOrd="0" presId="urn:microsoft.com/office/officeart/2005/8/layout/matrix1"/>
    <dgm:cxn modelId="{FBEAC3DF-A68C-4BEF-910B-565462A83AFE}" type="presParOf" srcId="{425D31E2-F751-4CBD-B9C5-6C2645087090}" destId="{37DBE08A-7392-4400-9181-BAFC3863FAD6}" srcOrd="6" destOrd="0" presId="urn:microsoft.com/office/officeart/2005/8/layout/matrix1"/>
    <dgm:cxn modelId="{199FEF15-1D45-460C-803F-C293B06A7FC9}" type="presParOf" srcId="{425D31E2-F751-4CBD-B9C5-6C2645087090}" destId="{4EA2BF74-61CF-4685-AC2A-3892E72B49D9}" srcOrd="7" destOrd="0" presId="urn:microsoft.com/office/officeart/2005/8/layout/matrix1"/>
    <dgm:cxn modelId="{E50E3799-35E3-4EC2-9AE9-D1DBF4639163}" type="presParOf" srcId="{01A2368A-8D54-4D3E-BF85-BBA3EF4F6E9F}" destId="{F0CD4C7F-1F92-4700-9CBB-AC9DD66FCB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97FEAB-5358-41BD-9F66-85690B45E66E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70EE5059-2151-4769-AB91-6361193339CF}">
      <dgm:prSet phldrT="[Texto]" custT="1"/>
      <dgm:spPr/>
      <dgm:t>
        <a:bodyPr/>
        <a:lstStyle/>
        <a:p>
          <a:pPr algn="ctr"/>
          <a:r>
            <a:rPr lang="es-ES" sz="3200" dirty="0">
              <a:solidFill>
                <a:schemeClr val="tx1"/>
              </a:solidFill>
            </a:rPr>
            <a:t>Acceso</a:t>
          </a:r>
          <a:endParaRPr lang="en-US" sz="3200" dirty="0">
            <a:solidFill>
              <a:schemeClr val="tx1"/>
            </a:solidFill>
          </a:endParaRPr>
        </a:p>
      </dgm:t>
    </dgm:pt>
    <dgm:pt modelId="{D73DAA6C-7716-4A43-B5BB-68D05EAE9E99}" type="parTrans" cxnId="{3570ED61-FF2B-48F3-B447-5B2A7840242A}">
      <dgm:prSet/>
      <dgm:spPr/>
      <dgm:t>
        <a:bodyPr/>
        <a:lstStyle/>
        <a:p>
          <a:pPr algn="ctr"/>
          <a:endParaRPr lang="en-US"/>
        </a:p>
      </dgm:t>
    </dgm:pt>
    <dgm:pt modelId="{BA13BF19-2C47-47EF-9B14-12FFAE6D9210}" type="sibTrans" cxnId="{3570ED61-FF2B-48F3-B447-5B2A7840242A}">
      <dgm:prSet/>
      <dgm:spPr/>
      <dgm:t>
        <a:bodyPr/>
        <a:lstStyle/>
        <a:p>
          <a:pPr algn="ctr"/>
          <a:endParaRPr lang="en-US"/>
        </a:p>
      </dgm:t>
    </dgm:pt>
    <dgm:pt modelId="{22316954-5922-4865-A992-3DAEC3C47A4F}">
      <dgm:prSet phldrT="[Texto]" custT="1"/>
      <dgm:spPr/>
      <dgm:t>
        <a:bodyPr/>
        <a:lstStyle/>
        <a:p>
          <a:pPr algn="ctr"/>
          <a:r>
            <a:rPr lang="es-ES" sz="3200" dirty="0">
              <a:solidFill>
                <a:schemeClr val="tx1"/>
              </a:solidFill>
            </a:rPr>
            <a:t>Permanencia</a:t>
          </a:r>
          <a:endParaRPr lang="en-US" sz="3200" dirty="0">
            <a:solidFill>
              <a:schemeClr val="tx1"/>
            </a:solidFill>
          </a:endParaRPr>
        </a:p>
      </dgm:t>
    </dgm:pt>
    <dgm:pt modelId="{DAB514B7-3E59-4952-B56D-BE0AD70EC1FB}" type="parTrans" cxnId="{8B9BB50F-3CD2-43E4-968F-8FCB90E1BE25}">
      <dgm:prSet/>
      <dgm:spPr/>
      <dgm:t>
        <a:bodyPr/>
        <a:lstStyle/>
        <a:p>
          <a:pPr algn="ctr"/>
          <a:endParaRPr lang="en-US"/>
        </a:p>
      </dgm:t>
    </dgm:pt>
    <dgm:pt modelId="{640D14D2-13D3-406B-9AAD-A7E34163D8AB}" type="sibTrans" cxnId="{8B9BB50F-3CD2-43E4-968F-8FCB90E1BE25}">
      <dgm:prSet/>
      <dgm:spPr/>
      <dgm:t>
        <a:bodyPr/>
        <a:lstStyle/>
        <a:p>
          <a:pPr algn="ctr"/>
          <a:endParaRPr lang="en-US"/>
        </a:p>
      </dgm:t>
    </dgm:pt>
    <dgm:pt modelId="{96500FDC-E7F3-48E4-A090-7A1FA826A4E8}">
      <dgm:prSet phldrT="[Texto]" custT="1"/>
      <dgm:spPr/>
      <dgm:t>
        <a:bodyPr/>
        <a:lstStyle/>
        <a:p>
          <a:pPr algn="ctr"/>
          <a:r>
            <a:rPr lang="es-ES" sz="3200" dirty="0">
              <a:solidFill>
                <a:schemeClr val="tx1"/>
              </a:solidFill>
            </a:rPr>
            <a:t>Egreso</a:t>
          </a:r>
          <a:endParaRPr lang="en-US" sz="3200" dirty="0">
            <a:solidFill>
              <a:schemeClr val="tx1"/>
            </a:solidFill>
          </a:endParaRPr>
        </a:p>
      </dgm:t>
    </dgm:pt>
    <dgm:pt modelId="{1BB122D5-2668-4666-AA92-6DD44E38FDB9}" type="parTrans" cxnId="{95BD2AAF-EA18-4C1A-BD34-D1241E14193F}">
      <dgm:prSet/>
      <dgm:spPr/>
      <dgm:t>
        <a:bodyPr/>
        <a:lstStyle/>
        <a:p>
          <a:pPr algn="ctr"/>
          <a:endParaRPr lang="en-US"/>
        </a:p>
      </dgm:t>
    </dgm:pt>
    <dgm:pt modelId="{8F6060ED-B150-4C31-BF16-0DE7C7EF9A37}" type="sibTrans" cxnId="{95BD2AAF-EA18-4C1A-BD34-D1241E14193F}">
      <dgm:prSet/>
      <dgm:spPr/>
      <dgm:t>
        <a:bodyPr/>
        <a:lstStyle/>
        <a:p>
          <a:pPr algn="ctr"/>
          <a:endParaRPr lang="en-US"/>
        </a:p>
      </dgm:t>
    </dgm:pt>
    <dgm:pt modelId="{16A9FA69-05A4-445E-B782-46C0B7EFD89E}">
      <dgm:prSet custT="1"/>
      <dgm:spPr/>
      <dgm:t>
        <a:bodyPr/>
        <a:lstStyle/>
        <a:p>
          <a:pPr algn="ctr"/>
          <a:r>
            <a:rPr lang="es-ES" sz="3200" dirty="0">
              <a:solidFill>
                <a:schemeClr val="tx1"/>
              </a:solidFill>
            </a:rPr>
            <a:t>Empleo</a:t>
          </a:r>
          <a:endParaRPr lang="en-US" sz="3200" dirty="0">
            <a:solidFill>
              <a:schemeClr val="tx1"/>
            </a:solidFill>
          </a:endParaRPr>
        </a:p>
      </dgm:t>
    </dgm:pt>
    <dgm:pt modelId="{65943938-E360-4E7D-BFB3-6E75C685AB1E}" type="parTrans" cxnId="{0DF5C877-52CF-4794-ABA2-8B883879E158}">
      <dgm:prSet/>
      <dgm:spPr/>
      <dgm:t>
        <a:bodyPr/>
        <a:lstStyle/>
        <a:p>
          <a:pPr algn="ctr"/>
          <a:endParaRPr lang="en-US"/>
        </a:p>
      </dgm:t>
    </dgm:pt>
    <dgm:pt modelId="{3C928465-21ED-44F0-9CCE-F4FA39B11757}" type="sibTrans" cxnId="{0DF5C877-52CF-4794-ABA2-8B883879E158}">
      <dgm:prSet/>
      <dgm:spPr/>
      <dgm:t>
        <a:bodyPr/>
        <a:lstStyle/>
        <a:p>
          <a:pPr algn="ctr"/>
          <a:endParaRPr lang="en-US"/>
        </a:p>
      </dgm:t>
    </dgm:pt>
    <dgm:pt modelId="{66B76CC2-DBBA-4DFC-AF41-46CAF0D3DD30}" type="pres">
      <dgm:prSet presAssocID="{C997FEAB-5358-41BD-9F66-85690B45E66E}" presName="CompostProcess" presStyleCnt="0">
        <dgm:presLayoutVars>
          <dgm:dir/>
          <dgm:resizeHandles val="exact"/>
        </dgm:presLayoutVars>
      </dgm:prSet>
      <dgm:spPr/>
    </dgm:pt>
    <dgm:pt modelId="{9D76C0B8-9951-41B9-99E1-A32D10878E14}" type="pres">
      <dgm:prSet presAssocID="{C997FEAB-5358-41BD-9F66-85690B45E66E}" presName="arrow" presStyleLbl="bgShp" presStyleIdx="0" presStyleCnt="1"/>
      <dgm:spPr/>
    </dgm:pt>
    <dgm:pt modelId="{6B8658B0-5330-4359-A53D-72FD5345DCA4}" type="pres">
      <dgm:prSet presAssocID="{C997FEAB-5358-41BD-9F66-85690B45E66E}" presName="linearProcess" presStyleCnt="0"/>
      <dgm:spPr/>
    </dgm:pt>
    <dgm:pt modelId="{E5083C13-888D-4A24-886F-7B24A6D03CC8}" type="pres">
      <dgm:prSet presAssocID="{70EE5059-2151-4769-AB91-6361193339CF}" presName="textNode" presStyleLbl="node1" presStyleIdx="0" presStyleCnt="4">
        <dgm:presLayoutVars>
          <dgm:bulletEnabled val="1"/>
        </dgm:presLayoutVars>
      </dgm:prSet>
      <dgm:spPr/>
    </dgm:pt>
    <dgm:pt modelId="{43BCDFB5-0952-4F0C-871C-1EB82C905364}" type="pres">
      <dgm:prSet presAssocID="{BA13BF19-2C47-47EF-9B14-12FFAE6D9210}" presName="sibTrans" presStyleCnt="0"/>
      <dgm:spPr/>
    </dgm:pt>
    <dgm:pt modelId="{B4FDC3E6-5F86-4E23-8DE4-EA43228E2A0C}" type="pres">
      <dgm:prSet presAssocID="{22316954-5922-4865-A992-3DAEC3C47A4F}" presName="textNode" presStyleLbl="node1" presStyleIdx="1" presStyleCnt="4" custScaleX="127130">
        <dgm:presLayoutVars>
          <dgm:bulletEnabled val="1"/>
        </dgm:presLayoutVars>
      </dgm:prSet>
      <dgm:spPr/>
    </dgm:pt>
    <dgm:pt modelId="{12743E6D-2160-4036-8818-429B11AAEB9D}" type="pres">
      <dgm:prSet presAssocID="{640D14D2-13D3-406B-9AAD-A7E34163D8AB}" presName="sibTrans" presStyleCnt="0"/>
      <dgm:spPr/>
    </dgm:pt>
    <dgm:pt modelId="{84EF0A85-1D9D-451F-9710-E5DFE9FEC5D7}" type="pres">
      <dgm:prSet presAssocID="{96500FDC-E7F3-48E4-A090-7A1FA826A4E8}" presName="textNode" presStyleLbl="node1" presStyleIdx="2" presStyleCnt="4">
        <dgm:presLayoutVars>
          <dgm:bulletEnabled val="1"/>
        </dgm:presLayoutVars>
      </dgm:prSet>
      <dgm:spPr/>
    </dgm:pt>
    <dgm:pt modelId="{9CAE5DDB-F0B7-4195-9481-DD6DBEE87C95}" type="pres">
      <dgm:prSet presAssocID="{8F6060ED-B150-4C31-BF16-0DE7C7EF9A37}" presName="sibTrans" presStyleCnt="0"/>
      <dgm:spPr/>
    </dgm:pt>
    <dgm:pt modelId="{D4B83775-52CF-4C2F-B9D5-C3FCDFF0B24C}" type="pres">
      <dgm:prSet presAssocID="{16A9FA69-05A4-445E-B782-46C0B7EFD89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B9BB50F-3CD2-43E4-968F-8FCB90E1BE25}" srcId="{C997FEAB-5358-41BD-9F66-85690B45E66E}" destId="{22316954-5922-4865-A992-3DAEC3C47A4F}" srcOrd="1" destOrd="0" parTransId="{DAB514B7-3E59-4952-B56D-BE0AD70EC1FB}" sibTransId="{640D14D2-13D3-406B-9AAD-A7E34163D8AB}"/>
    <dgm:cxn modelId="{3570ED61-FF2B-48F3-B447-5B2A7840242A}" srcId="{C997FEAB-5358-41BD-9F66-85690B45E66E}" destId="{70EE5059-2151-4769-AB91-6361193339CF}" srcOrd="0" destOrd="0" parTransId="{D73DAA6C-7716-4A43-B5BB-68D05EAE9E99}" sibTransId="{BA13BF19-2C47-47EF-9B14-12FFAE6D9210}"/>
    <dgm:cxn modelId="{0DF5C877-52CF-4794-ABA2-8B883879E158}" srcId="{C997FEAB-5358-41BD-9F66-85690B45E66E}" destId="{16A9FA69-05A4-445E-B782-46C0B7EFD89E}" srcOrd="3" destOrd="0" parTransId="{65943938-E360-4E7D-BFB3-6E75C685AB1E}" sibTransId="{3C928465-21ED-44F0-9CCE-F4FA39B11757}"/>
    <dgm:cxn modelId="{2CF16EA9-8A37-4B82-B29D-61849D3220D3}" type="presOf" srcId="{16A9FA69-05A4-445E-B782-46C0B7EFD89E}" destId="{D4B83775-52CF-4C2F-B9D5-C3FCDFF0B24C}" srcOrd="0" destOrd="0" presId="urn:microsoft.com/office/officeart/2005/8/layout/hProcess9"/>
    <dgm:cxn modelId="{CF53E2AA-AFF7-48FB-9F00-FDEF3B201A6B}" type="presOf" srcId="{96500FDC-E7F3-48E4-A090-7A1FA826A4E8}" destId="{84EF0A85-1D9D-451F-9710-E5DFE9FEC5D7}" srcOrd="0" destOrd="0" presId="urn:microsoft.com/office/officeart/2005/8/layout/hProcess9"/>
    <dgm:cxn modelId="{95BD2AAF-EA18-4C1A-BD34-D1241E14193F}" srcId="{C997FEAB-5358-41BD-9F66-85690B45E66E}" destId="{96500FDC-E7F3-48E4-A090-7A1FA826A4E8}" srcOrd="2" destOrd="0" parTransId="{1BB122D5-2668-4666-AA92-6DD44E38FDB9}" sibTransId="{8F6060ED-B150-4C31-BF16-0DE7C7EF9A37}"/>
    <dgm:cxn modelId="{3DC476D9-06D9-40AD-9443-D1E5A58D0602}" type="presOf" srcId="{C997FEAB-5358-41BD-9F66-85690B45E66E}" destId="{66B76CC2-DBBA-4DFC-AF41-46CAF0D3DD30}" srcOrd="0" destOrd="0" presId="urn:microsoft.com/office/officeart/2005/8/layout/hProcess9"/>
    <dgm:cxn modelId="{20D7D1DD-CCF3-44CD-B8C5-8957FA671322}" type="presOf" srcId="{70EE5059-2151-4769-AB91-6361193339CF}" destId="{E5083C13-888D-4A24-886F-7B24A6D03CC8}" srcOrd="0" destOrd="0" presId="urn:microsoft.com/office/officeart/2005/8/layout/hProcess9"/>
    <dgm:cxn modelId="{88C6E0E9-D7B4-4C42-B0C2-21C9D8A6C48A}" type="presOf" srcId="{22316954-5922-4865-A992-3DAEC3C47A4F}" destId="{B4FDC3E6-5F86-4E23-8DE4-EA43228E2A0C}" srcOrd="0" destOrd="0" presId="urn:microsoft.com/office/officeart/2005/8/layout/hProcess9"/>
    <dgm:cxn modelId="{544575D6-7045-4528-95E9-4DBABD3247AC}" type="presParOf" srcId="{66B76CC2-DBBA-4DFC-AF41-46CAF0D3DD30}" destId="{9D76C0B8-9951-41B9-99E1-A32D10878E14}" srcOrd="0" destOrd="0" presId="urn:microsoft.com/office/officeart/2005/8/layout/hProcess9"/>
    <dgm:cxn modelId="{8F1CDE0B-4448-49F7-B7DD-EC20F697795E}" type="presParOf" srcId="{66B76CC2-DBBA-4DFC-AF41-46CAF0D3DD30}" destId="{6B8658B0-5330-4359-A53D-72FD5345DCA4}" srcOrd="1" destOrd="0" presId="urn:microsoft.com/office/officeart/2005/8/layout/hProcess9"/>
    <dgm:cxn modelId="{3D9C6124-87C3-4963-8C39-F0CB734677A6}" type="presParOf" srcId="{6B8658B0-5330-4359-A53D-72FD5345DCA4}" destId="{E5083C13-888D-4A24-886F-7B24A6D03CC8}" srcOrd="0" destOrd="0" presId="urn:microsoft.com/office/officeart/2005/8/layout/hProcess9"/>
    <dgm:cxn modelId="{E4A7BE4E-5771-49B4-B58E-1ABA18E1570C}" type="presParOf" srcId="{6B8658B0-5330-4359-A53D-72FD5345DCA4}" destId="{43BCDFB5-0952-4F0C-871C-1EB82C905364}" srcOrd="1" destOrd="0" presId="urn:microsoft.com/office/officeart/2005/8/layout/hProcess9"/>
    <dgm:cxn modelId="{E599BF61-B354-4DC2-A0EB-77FE2B4A714A}" type="presParOf" srcId="{6B8658B0-5330-4359-A53D-72FD5345DCA4}" destId="{B4FDC3E6-5F86-4E23-8DE4-EA43228E2A0C}" srcOrd="2" destOrd="0" presId="urn:microsoft.com/office/officeart/2005/8/layout/hProcess9"/>
    <dgm:cxn modelId="{E98ADA90-32A6-4D87-AAB6-22AEA359ED3A}" type="presParOf" srcId="{6B8658B0-5330-4359-A53D-72FD5345DCA4}" destId="{12743E6D-2160-4036-8818-429B11AAEB9D}" srcOrd="3" destOrd="0" presId="urn:microsoft.com/office/officeart/2005/8/layout/hProcess9"/>
    <dgm:cxn modelId="{195D34EF-8AD3-4D2F-A803-230F2422B2DB}" type="presParOf" srcId="{6B8658B0-5330-4359-A53D-72FD5345DCA4}" destId="{84EF0A85-1D9D-451F-9710-E5DFE9FEC5D7}" srcOrd="4" destOrd="0" presId="urn:microsoft.com/office/officeart/2005/8/layout/hProcess9"/>
    <dgm:cxn modelId="{1304E567-FA82-4DF8-8316-18FE3FE540DE}" type="presParOf" srcId="{6B8658B0-5330-4359-A53D-72FD5345DCA4}" destId="{9CAE5DDB-F0B7-4195-9481-DD6DBEE87C95}" srcOrd="5" destOrd="0" presId="urn:microsoft.com/office/officeart/2005/8/layout/hProcess9"/>
    <dgm:cxn modelId="{49A74C4C-9DCF-4BCE-965C-C1A73611713D}" type="presParOf" srcId="{6B8658B0-5330-4359-A53D-72FD5345DCA4}" destId="{D4B83775-52CF-4C2F-B9D5-C3FCDFF0B24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A6F6C0-F928-4558-9226-2583F6E857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487D28F0-0D9F-4738-8417-372CC384CB1C}">
      <dgm:prSet phldrT="[Texto]"/>
      <dgm:spPr>
        <a:solidFill>
          <a:schemeClr val="accent2">
            <a:lumMod val="60000"/>
            <a:lumOff val="40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419" b="1" dirty="0"/>
            <a:t>Formación</a:t>
          </a:r>
          <a:endParaRPr lang="es-ES" b="1" dirty="0"/>
        </a:p>
      </dgm:t>
    </dgm:pt>
    <dgm:pt modelId="{F95AA9AE-D161-45CF-883B-D025E837976E}" type="parTrans" cxnId="{877D9B53-D2CA-4650-B9F2-10381796ECE6}">
      <dgm:prSet/>
      <dgm:spPr/>
      <dgm:t>
        <a:bodyPr/>
        <a:lstStyle/>
        <a:p>
          <a:endParaRPr lang="es-ES"/>
        </a:p>
      </dgm:t>
    </dgm:pt>
    <dgm:pt modelId="{F66B9D61-61B0-4505-9971-2F44799DFB23}" type="sibTrans" cxnId="{877D9B53-D2CA-4650-B9F2-10381796ECE6}">
      <dgm:prSet/>
      <dgm:spPr/>
      <dgm:t>
        <a:bodyPr/>
        <a:lstStyle/>
        <a:p>
          <a:endParaRPr lang="es-ES"/>
        </a:p>
      </dgm:t>
    </dgm:pt>
    <dgm:pt modelId="{EFA342B4-4B57-4B85-91F5-DBE015527259}">
      <dgm:prSet phldrT="[Texto]"/>
      <dgm:spPr>
        <a:solidFill>
          <a:schemeClr val="accent2">
            <a:lumMod val="60000"/>
            <a:lumOff val="40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419" b="1" dirty="0"/>
            <a:t>Producción </a:t>
          </a:r>
          <a:endParaRPr lang="es-ES" b="1" dirty="0"/>
        </a:p>
      </dgm:t>
    </dgm:pt>
    <dgm:pt modelId="{C8C54F60-92A6-4D3F-A83D-7E535D001CD1}" type="parTrans" cxnId="{A80A757D-F0C3-481A-B0AC-D1FDEB2B2A4D}">
      <dgm:prSet/>
      <dgm:spPr/>
      <dgm:t>
        <a:bodyPr/>
        <a:lstStyle/>
        <a:p>
          <a:endParaRPr lang="es-ES"/>
        </a:p>
      </dgm:t>
    </dgm:pt>
    <dgm:pt modelId="{60D5240A-F888-4D68-9CFB-41BD2DDE1AEE}" type="sibTrans" cxnId="{A80A757D-F0C3-481A-B0AC-D1FDEB2B2A4D}">
      <dgm:prSet/>
      <dgm:spPr/>
      <dgm:t>
        <a:bodyPr/>
        <a:lstStyle/>
        <a:p>
          <a:endParaRPr lang="es-ES"/>
        </a:p>
      </dgm:t>
    </dgm:pt>
    <dgm:pt modelId="{FD77EFD9-2043-472A-9F5E-A689BABAFC94}">
      <dgm:prSet phldrT="[Texto]"/>
      <dgm:spPr>
        <a:solidFill>
          <a:schemeClr val="accent2">
            <a:lumMod val="60000"/>
            <a:lumOff val="40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s-419" dirty="0"/>
            <a:t>   </a:t>
          </a:r>
          <a:r>
            <a:rPr lang="es-419" b="1" dirty="0"/>
            <a:t>Difusión</a:t>
          </a:r>
          <a:endParaRPr lang="es-ES" b="1" dirty="0"/>
        </a:p>
      </dgm:t>
    </dgm:pt>
    <dgm:pt modelId="{803736B7-C411-4E12-BF65-E99958DDEA44}" type="parTrans" cxnId="{ACED9FED-775B-4245-A432-57AC5D2E2EA2}">
      <dgm:prSet/>
      <dgm:spPr/>
      <dgm:t>
        <a:bodyPr/>
        <a:lstStyle/>
        <a:p>
          <a:endParaRPr lang="es-ES"/>
        </a:p>
      </dgm:t>
    </dgm:pt>
    <dgm:pt modelId="{676B0B6B-B5A3-4639-ACEB-518701578006}" type="sibTrans" cxnId="{ACED9FED-775B-4245-A432-57AC5D2E2EA2}">
      <dgm:prSet/>
      <dgm:spPr/>
      <dgm:t>
        <a:bodyPr/>
        <a:lstStyle/>
        <a:p>
          <a:endParaRPr lang="es-ES"/>
        </a:p>
      </dgm:t>
    </dgm:pt>
    <dgm:pt modelId="{A6D5B3E4-5CB0-41FF-BB2D-4F5AB4CB6AB3}" type="pres">
      <dgm:prSet presAssocID="{C6A6F6C0-F928-4558-9226-2583F6E857AF}" presName="Name0" presStyleCnt="0">
        <dgm:presLayoutVars>
          <dgm:chMax val="7"/>
          <dgm:chPref val="7"/>
          <dgm:dir/>
        </dgm:presLayoutVars>
      </dgm:prSet>
      <dgm:spPr/>
    </dgm:pt>
    <dgm:pt modelId="{9094E4F0-CBC8-459C-BCFE-51DB03392EA5}" type="pres">
      <dgm:prSet presAssocID="{C6A6F6C0-F928-4558-9226-2583F6E857AF}" presName="Name1" presStyleCnt="0"/>
      <dgm:spPr/>
    </dgm:pt>
    <dgm:pt modelId="{3FC635DA-7FF3-4569-85F7-B5CFBB43F39C}" type="pres">
      <dgm:prSet presAssocID="{C6A6F6C0-F928-4558-9226-2583F6E857AF}" presName="cycle" presStyleCnt="0"/>
      <dgm:spPr/>
    </dgm:pt>
    <dgm:pt modelId="{48FD719D-676D-44C6-8172-EAAB8A4597D1}" type="pres">
      <dgm:prSet presAssocID="{C6A6F6C0-F928-4558-9226-2583F6E857AF}" presName="srcNode" presStyleLbl="node1" presStyleIdx="0" presStyleCnt="3"/>
      <dgm:spPr/>
    </dgm:pt>
    <dgm:pt modelId="{E0BEFAED-72FF-4143-93B9-1CB8CCF7DA0B}" type="pres">
      <dgm:prSet presAssocID="{C6A6F6C0-F928-4558-9226-2583F6E857AF}" presName="conn" presStyleLbl="parChTrans1D2" presStyleIdx="0" presStyleCnt="1"/>
      <dgm:spPr/>
    </dgm:pt>
    <dgm:pt modelId="{2AA2B9F1-51DE-48B2-927E-45F87CA9FFAA}" type="pres">
      <dgm:prSet presAssocID="{C6A6F6C0-F928-4558-9226-2583F6E857AF}" presName="extraNode" presStyleLbl="node1" presStyleIdx="0" presStyleCnt="3"/>
      <dgm:spPr/>
    </dgm:pt>
    <dgm:pt modelId="{026EC619-4D47-45F4-9267-719D0E94EE7B}" type="pres">
      <dgm:prSet presAssocID="{C6A6F6C0-F928-4558-9226-2583F6E857AF}" presName="dstNode" presStyleLbl="node1" presStyleIdx="0" presStyleCnt="3"/>
      <dgm:spPr/>
    </dgm:pt>
    <dgm:pt modelId="{21DA74C3-368F-4EBB-9D8C-BE98CD4F9686}" type="pres">
      <dgm:prSet presAssocID="{487D28F0-0D9F-4738-8417-372CC384CB1C}" presName="text_1" presStyleLbl="node1" presStyleIdx="0" presStyleCnt="3" custScaleX="99857" custScaleY="101843" custLinFactNeighborX="584">
        <dgm:presLayoutVars>
          <dgm:bulletEnabled val="1"/>
        </dgm:presLayoutVars>
      </dgm:prSet>
      <dgm:spPr/>
    </dgm:pt>
    <dgm:pt modelId="{08D7810E-7DD0-4906-8123-A3EE6A4BB02F}" type="pres">
      <dgm:prSet presAssocID="{487D28F0-0D9F-4738-8417-372CC384CB1C}" presName="accent_1" presStyleCnt="0"/>
      <dgm:spPr/>
    </dgm:pt>
    <dgm:pt modelId="{23E91455-D2BB-4D69-887F-AABBD1A0D8F7}" type="pres">
      <dgm:prSet presAssocID="{487D28F0-0D9F-4738-8417-372CC384CB1C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 l="-7000" r="-7000"/>
          </a:stretch>
        </a:blipFill>
        <a:ln w="57150">
          <a:solidFill>
            <a:schemeClr val="tx1"/>
          </a:solidFill>
        </a:ln>
      </dgm:spPr>
    </dgm:pt>
    <dgm:pt modelId="{698B3089-4DBB-424B-83E8-5B8F59BECD76}" type="pres">
      <dgm:prSet presAssocID="{EFA342B4-4B57-4B85-91F5-DBE015527259}" presName="text_2" presStyleLbl="node1" presStyleIdx="1" presStyleCnt="3" custScaleX="99857" custScaleY="101843" custLinFactNeighborX="626">
        <dgm:presLayoutVars>
          <dgm:bulletEnabled val="1"/>
        </dgm:presLayoutVars>
      </dgm:prSet>
      <dgm:spPr/>
    </dgm:pt>
    <dgm:pt modelId="{B12BA56D-D14C-44B7-A2BE-FC4A8151F261}" type="pres">
      <dgm:prSet presAssocID="{EFA342B4-4B57-4B85-91F5-DBE015527259}" presName="accent_2" presStyleCnt="0"/>
      <dgm:spPr/>
    </dgm:pt>
    <dgm:pt modelId="{EB5030AB-E85B-4258-9A95-5C3F1034AEF1}" type="pres">
      <dgm:prSet presAssocID="{EFA342B4-4B57-4B85-91F5-DBE015527259}" presName="accentRepeatNode" presStyleLbl="solidFgAcc1" presStyleIdx="1" presStyleCnt="3"/>
      <dgm:spPr>
        <a:blipFill rotWithShape="0">
          <a:blip xmlns:r="http://schemas.openxmlformats.org/officeDocument/2006/relationships" r:embed="rId1"/>
          <a:srcRect/>
          <a:stretch>
            <a:fillRect l="-7000" r="-7000"/>
          </a:stretch>
        </a:blipFill>
        <a:ln w="57150">
          <a:solidFill>
            <a:schemeClr val="tx1"/>
          </a:solidFill>
        </a:ln>
      </dgm:spPr>
    </dgm:pt>
    <dgm:pt modelId="{E4542A03-49ED-40BD-95AE-E681EF10C421}" type="pres">
      <dgm:prSet presAssocID="{FD77EFD9-2043-472A-9F5E-A689BABAFC94}" presName="text_3" presStyleLbl="node1" presStyleIdx="2" presStyleCnt="3" custScaleX="99857" custScaleY="101843">
        <dgm:presLayoutVars>
          <dgm:bulletEnabled val="1"/>
        </dgm:presLayoutVars>
      </dgm:prSet>
      <dgm:spPr/>
    </dgm:pt>
    <dgm:pt modelId="{CE417604-BAB7-491F-A4E2-1A5F5E227384}" type="pres">
      <dgm:prSet presAssocID="{FD77EFD9-2043-472A-9F5E-A689BABAFC94}" presName="accent_3" presStyleCnt="0"/>
      <dgm:spPr/>
    </dgm:pt>
    <dgm:pt modelId="{893A14C3-F526-43D8-AE5D-38628E9E815E}" type="pres">
      <dgm:prSet presAssocID="{FD77EFD9-2043-472A-9F5E-A689BABAFC94}" presName="accentRepeatNode" presStyleLbl="solidFgAcc1" presStyleIdx="2" presStyleCnt="3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57150">
          <a:solidFill>
            <a:schemeClr val="tx1"/>
          </a:solidFill>
        </a:ln>
      </dgm:spPr>
    </dgm:pt>
  </dgm:ptLst>
  <dgm:cxnLst>
    <dgm:cxn modelId="{987DDF24-0C6F-42EB-98CC-376F567E3B35}" type="presOf" srcId="{EFA342B4-4B57-4B85-91F5-DBE015527259}" destId="{698B3089-4DBB-424B-83E8-5B8F59BECD76}" srcOrd="0" destOrd="0" presId="urn:microsoft.com/office/officeart/2008/layout/VerticalCurvedList"/>
    <dgm:cxn modelId="{A9DEEB2E-F09C-4842-B062-395CDC6A78F9}" type="presOf" srcId="{FD77EFD9-2043-472A-9F5E-A689BABAFC94}" destId="{E4542A03-49ED-40BD-95AE-E681EF10C421}" srcOrd="0" destOrd="0" presId="urn:microsoft.com/office/officeart/2008/layout/VerticalCurvedList"/>
    <dgm:cxn modelId="{460CC94A-D0CE-422A-B318-B94227D3290D}" type="presOf" srcId="{487D28F0-0D9F-4738-8417-372CC384CB1C}" destId="{21DA74C3-368F-4EBB-9D8C-BE98CD4F9686}" srcOrd="0" destOrd="0" presId="urn:microsoft.com/office/officeart/2008/layout/VerticalCurvedList"/>
    <dgm:cxn modelId="{877D9B53-D2CA-4650-B9F2-10381796ECE6}" srcId="{C6A6F6C0-F928-4558-9226-2583F6E857AF}" destId="{487D28F0-0D9F-4738-8417-372CC384CB1C}" srcOrd="0" destOrd="0" parTransId="{F95AA9AE-D161-45CF-883B-D025E837976E}" sibTransId="{F66B9D61-61B0-4505-9971-2F44799DFB23}"/>
    <dgm:cxn modelId="{A80A757D-F0C3-481A-B0AC-D1FDEB2B2A4D}" srcId="{C6A6F6C0-F928-4558-9226-2583F6E857AF}" destId="{EFA342B4-4B57-4B85-91F5-DBE015527259}" srcOrd="1" destOrd="0" parTransId="{C8C54F60-92A6-4D3F-A83D-7E535D001CD1}" sibTransId="{60D5240A-F888-4D68-9CFB-41BD2DDE1AEE}"/>
    <dgm:cxn modelId="{553C11B9-A4C5-4758-9C3F-7ED6141A4681}" type="presOf" srcId="{F66B9D61-61B0-4505-9971-2F44799DFB23}" destId="{E0BEFAED-72FF-4143-93B9-1CB8CCF7DA0B}" srcOrd="0" destOrd="0" presId="urn:microsoft.com/office/officeart/2008/layout/VerticalCurvedList"/>
    <dgm:cxn modelId="{1D776BD8-E075-4777-B6A2-7430C5706C59}" type="presOf" srcId="{C6A6F6C0-F928-4558-9226-2583F6E857AF}" destId="{A6D5B3E4-5CB0-41FF-BB2D-4F5AB4CB6AB3}" srcOrd="0" destOrd="0" presId="urn:microsoft.com/office/officeart/2008/layout/VerticalCurvedList"/>
    <dgm:cxn modelId="{ACED9FED-775B-4245-A432-57AC5D2E2EA2}" srcId="{C6A6F6C0-F928-4558-9226-2583F6E857AF}" destId="{FD77EFD9-2043-472A-9F5E-A689BABAFC94}" srcOrd="2" destOrd="0" parTransId="{803736B7-C411-4E12-BF65-E99958DDEA44}" sibTransId="{676B0B6B-B5A3-4639-ACEB-518701578006}"/>
    <dgm:cxn modelId="{F749EBDA-419F-4978-AE6F-CB7B22560FB4}" type="presParOf" srcId="{A6D5B3E4-5CB0-41FF-BB2D-4F5AB4CB6AB3}" destId="{9094E4F0-CBC8-459C-BCFE-51DB03392EA5}" srcOrd="0" destOrd="0" presId="urn:microsoft.com/office/officeart/2008/layout/VerticalCurvedList"/>
    <dgm:cxn modelId="{5BEF4ACD-598D-4B21-92E2-0E285873DC95}" type="presParOf" srcId="{9094E4F0-CBC8-459C-BCFE-51DB03392EA5}" destId="{3FC635DA-7FF3-4569-85F7-B5CFBB43F39C}" srcOrd="0" destOrd="0" presId="urn:microsoft.com/office/officeart/2008/layout/VerticalCurvedList"/>
    <dgm:cxn modelId="{28CA0E1A-ACBC-476E-8ED3-9E291344D342}" type="presParOf" srcId="{3FC635DA-7FF3-4569-85F7-B5CFBB43F39C}" destId="{48FD719D-676D-44C6-8172-EAAB8A4597D1}" srcOrd="0" destOrd="0" presId="urn:microsoft.com/office/officeart/2008/layout/VerticalCurvedList"/>
    <dgm:cxn modelId="{D29B5BC8-DD06-447E-A5F9-02A845D6CDD0}" type="presParOf" srcId="{3FC635DA-7FF3-4569-85F7-B5CFBB43F39C}" destId="{E0BEFAED-72FF-4143-93B9-1CB8CCF7DA0B}" srcOrd="1" destOrd="0" presId="urn:microsoft.com/office/officeart/2008/layout/VerticalCurvedList"/>
    <dgm:cxn modelId="{BCCC36DE-1EEE-4D35-AED3-D124DAD8C748}" type="presParOf" srcId="{3FC635DA-7FF3-4569-85F7-B5CFBB43F39C}" destId="{2AA2B9F1-51DE-48B2-927E-45F87CA9FFAA}" srcOrd="2" destOrd="0" presId="urn:microsoft.com/office/officeart/2008/layout/VerticalCurvedList"/>
    <dgm:cxn modelId="{9F49D5E9-DCBB-4CCA-8B20-8B70B06B98E9}" type="presParOf" srcId="{3FC635DA-7FF3-4569-85F7-B5CFBB43F39C}" destId="{026EC619-4D47-45F4-9267-719D0E94EE7B}" srcOrd="3" destOrd="0" presId="urn:microsoft.com/office/officeart/2008/layout/VerticalCurvedList"/>
    <dgm:cxn modelId="{3B8B3D21-F033-45D8-95B0-36A9FCA49732}" type="presParOf" srcId="{9094E4F0-CBC8-459C-BCFE-51DB03392EA5}" destId="{21DA74C3-368F-4EBB-9D8C-BE98CD4F9686}" srcOrd="1" destOrd="0" presId="urn:microsoft.com/office/officeart/2008/layout/VerticalCurvedList"/>
    <dgm:cxn modelId="{4BEF4AF5-CCFA-4342-BBD0-98B5E17BE80D}" type="presParOf" srcId="{9094E4F0-CBC8-459C-BCFE-51DB03392EA5}" destId="{08D7810E-7DD0-4906-8123-A3EE6A4BB02F}" srcOrd="2" destOrd="0" presId="urn:microsoft.com/office/officeart/2008/layout/VerticalCurvedList"/>
    <dgm:cxn modelId="{02CB608D-4AAC-4CDD-8255-9DB5A338B3B3}" type="presParOf" srcId="{08D7810E-7DD0-4906-8123-A3EE6A4BB02F}" destId="{23E91455-D2BB-4D69-887F-AABBD1A0D8F7}" srcOrd="0" destOrd="0" presId="urn:microsoft.com/office/officeart/2008/layout/VerticalCurvedList"/>
    <dgm:cxn modelId="{3EACA34B-7897-4AD3-A30F-398F28F325E3}" type="presParOf" srcId="{9094E4F0-CBC8-459C-BCFE-51DB03392EA5}" destId="{698B3089-4DBB-424B-83E8-5B8F59BECD76}" srcOrd="3" destOrd="0" presId="urn:microsoft.com/office/officeart/2008/layout/VerticalCurvedList"/>
    <dgm:cxn modelId="{2F2ACD2F-822E-4522-9EC5-8C4564B85DD2}" type="presParOf" srcId="{9094E4F0-CBC8-459C-BCFE-51DB03392EA5}" destId="{B12BA56D-D14C-44B7-A2BE-FC4A8151F261}" srcOrd="4" destOrd="0" presId="urn:microsoft.com/office/officeart/2008/layout/VerticalCurvedList"/>
    <dgm:cxn modelId="{32A25C34-BACA-4D8A-9DD2-2E95306EA8E5}" type="presParOf" srcId="{B12BA56D-D14C-44B7-A2BE-FC4A8151F261}" destId="{EB5030AB-E85B-4258-9A95-5C3F1034AEF1}" srcOrd="0" destOrd="0" presId="urn:microsoft.com/office/officeart/2008/layout/VerticalCurvedList"/>
    <dgm:cxn modelId="{1D74EAE9-43F2-4DBA-B264-85DC5F42FB14}" type="presParOf" srcId="{9094E4F0-CBC8-459C-BCFE-51DB03392EA5}" destId="{E4542A03-49ED-40BD-95AE-E681EF10C421}" srcOrd="5" destOrd="0" presId="urn:microsoft.com/office/officeart/2008/layout/VerticalCurvedList"/>
    <dgm:cxn modelId="{B9058090-2AC1-4475-ABA6-D7B1C9BEEA1F}" type="presParOf" srcId="{9094E4F0-CBC8-459C-BCFE-51DB03392EA5}" destId="{CE417604-BAB7-491F-A4E2-1A5F5E227384}" srcOrd="6" destOrd="0" presId="urn:microsoft.com/office/officeart/2008/layout/VerticalCurvedList"/>
    <dgm:cxn modelId="{F27062F1-4F02-4DB2-BD60-06925B833803}" type="presParOf" srcId="{CE417604-BAB7-491F-A4E2-1A5F5E227384}" destId="{893A14C3-F526-43D8-AE5D-38628E9E81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5E104-3644-4D4D-A16E-E6B270629189}">
      <dsp:nvSpPr>
        <dsp:cNvPr id="0" name=""/>
        <dsp:cNvSpPr/>
      </dsp:nvSpPr>
      <dsp:spPr>
        <a:xfrm>
          <a:off x="2767406" y="2436812"/>
          <a:ext cx="606262" cy="132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131" y="0"/>
              </a:lnTo>
              <a:lnTo>
                <a:pt x="303131" y="1327470"/>
              </a:lnTo>
              <a:lnTo>
                <a:pt x="606262" y="132747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Arial" pitchFamily="34" charset="0"/>
            <a:cs typeface="Arial" pitchFamily="34" charset="0"/>
          </a:endParaRPr>
        </a:p>
      </dsp:txBody>
      <dsp:txXfrm>
        <a:off x="3034053" y="3064063"/>
        <a:ext cx="72968" cy="72968"/>
      </dsp:txXfrm>
    </dsp:sp>
    <dsp:sp modelId="{1092811F-3E38-446B-A7B0-8BC280FE90E0}">
      <dsp:nvSpPr>
        <dsp:cNvPr id="0" name=""/>
        <dsp:cNvSpPr/>
      </dsp:nvSpPr>
      <dsp:spPr>
        <a:xfrm>
          <a:off x="2767406" y="2436812"/>
          <a:ext cx="565309" cy="45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654" y="0"/>
              </a:lnTo>
              <a:lnTo>
                <a:pt x="282654" y="453241"/>
              </a:lnTo>
              <a:lnTo>
                <a:pt x="565309" y="453241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031946" y="2645318"/>
        <a:ext cx="36228" cy="36228"/>
      </dsp:txXfrm>
    </dsp:sp>
    <dsp:sp modelId="{DA446EAB-07AB-41E1-A187-CE2DD8C406DC}">
      <dsp:nvSpPr>
        <dsp:cNvPr id="0" name=""/>
        <dsp:cNvSpPr/>
      </dsp:nvSpPr>
      <dsp:spPr>
        <a:xfrm>
          <a:off x="2767406" y="2023098"/>
          <a:ext cx="606262" cy="413714"/>
        </a:xfrm>
        <a:custGeom>
          <a:avLst/>
          <a:gdLst/>
          <a:ahLst/>
          <a:cxnLst/>
          <a:rect l="0" t="0" r="0" b="0"/>
          <a:pathLst>
            <a:path>
              <a:moveTo>
                <a:pt x="0" y="413714"/>
              </a:moveTo>
              <a:lnTo>
                <a:pt x="303131" y="413714"/>
              </a:lnTo>
              <a:lnTo>
                <a:pt x="303131" y="0"/>
              </a:lnTo>
              <a:lnTo>
                <a:pt x="606262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Arial" pitchFamily="34" charset="0"/>
            <a:cs typeface="Arial" pitchFamily="34" charset="0"/>
          </a:endParaRPr>
        </a:p>
      </dsp:txBody>
      <dsp:txXfrm>
        <a:off x="3052188" y="2211606"/>
        <a:ext cx="36698" cy="36698"/>
      </dsp:txXfrm>
    </dsp:sp>
    <dsp:sp modelId="{C1CF022B-2C48-453E-8DA0-DB46E816515D}">
      <dsp:nvSpPr>
        <dsp:cNvPr id="0" name=""/>
        <dsp:cNvSpPr/>
      </dsp:nvSpPr>
      <dsp:spPr>
        <a:xfrm>
          <a:off x="2767406" y="1128722"/>
          <a:ext cx="606262" cy="1308090"/>
        </a:xfrm>
        <a:custGeom>
          <a:avLst/>
          <a:gdLst/>
          <a:ahLst/>
          <a:cxnLst/>
          <a:rect l="0" t="0" r="0" b="0"/>
          <a:pathLst>
            <a:path>
              <a:moveTo>
                <a:pt x="0" y="1308090"/>
              </a:moveTo>
              <a:lnTo>
                <a:pt x="303131" y="1308090"/>
              </a:lnTo>
              <a:lnTo>
                <a:pt x="303131" y="0"/>
              </a:lnTo>
              <a:lnTo>
                <a:pt x="606262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Arial" pitchFamily="34" charset="0"/>
            <a:cs typeface="Arial" pitchFamily="34" charset="0"/>
          </a:endParaRPr>
        </a:p>
      </dsp:txBody>
      <dsp:txXfrm>
        <a:off x="3034493" y="1746723"/>
        <a:ext cx="72087" cy="72087"/>
      </dsp:txXfrm>
    </dsp:sp>
    <dsp:sp modelId="{6F9BBDF9-D8D5-4D54-A218-55465AF4B5C2}">
      <dsp:nvSpPr>
        <dsp:cNvPr id="0" name=""/>
        <dsp:cNvSpPr/>
      </dsp:nvSpPr>
      <dsp:spPr>
        <a:xfrm rot="16200000">
          <a:off x="106324" y="1974721"/>
          <a:ext cx="4397983" cy="92418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</a:t>
          </a:r>
          <a:r>
            <a:rPr lang="es-419" sz="6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debate</a:t>
          </a:r>
          <a:endParaRPr lang="es-ES" sz="6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6324" y="1974721"/>
        <a:ext cx="4397983" cy="924181"/>
      </dsp:txXfrm>
    </dsp:sp>
    <dsp:sp modelId="{70DDDA27-51AA-45B1-8127-9518D9A7A742}">
      <dsp:nvSpPr>
        <dsp:cNvPr id="0" name=""/>
        <dsp:cNvSpPr/>
      </dsp:nvSpPr>
      <dsp:spPr>
        <a:xfrm>
          <a:off x="3373668" y="797379"/>
          <a:ext cx="4132893" cy="66268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Posicionamiento</a:t>
          </a:r>
        </a:p>
      </dsp:txBody>
      <dsp:txXfrm>
        <a:off x="3373668" y="797379"/>
        <a:ext cx="4132893" cy="662684"/>
      </dsp:txXfrm>
    </dsp:sp>
    <dsp:sp modelId="{5502FD5E-2BE7-4F27-A9DF-210231830C97}">
      <dsp:nvSpPr>
        <dsp:cNvPr id="0" name=""/>
        <dsp:cNvSpPr/>
      </dsp:nvSpPr>
      <dsp:spPr>
        <a:xfrm>
          <a:off x="3373668" y="1691109"/>
          <a:ext cx="4150444" cy="66397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419" sz="3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Barreras</a:t>
          </a:r>
          <a:endParaRPr lang="es-ES" sz="3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73668" y="1691109"/>
        <a:ext cx="4150444" cy="663977"/>
      </dsp:txXfrm>
    </dsp:sp>
    <dsp:sp modelId="{93E74358-AC89-4FC7-9DBD-C10D084EB9B7}">
      <dsp:nvSpPr>
        <dsp:cNvPr id="0" name=""/>
        <dsp:cNvSpPr/>
      </dsp:nvSpPr>
      <dsp:spPr>
        <a:xfrm>
          <a:off x="3332715" y="2572482"/>
          <a:ext cx="4187456" cy="6351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Buenas prácticas </a:t>
          </a:r>
        </a:p>
        <a:p>
          <a:pPr algn="ctr">
            <a:spcBef>
              <a:spcPct val="0"/>
            </a:spcBef>
            <a:buNone/>
          </a:pPr>
          <a:endParaRPr lang="es-ES" sz="3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32715" y="2572482"/>
        <a:ext cx="4187456" cy="635143"/>
      </dsp:txXfrm>
    </dsp:sp>
    <dsp:sp modelId="{9D5B3EF1-9F43-402C-BFB0-122AC2F55CFF}">
      <dsp:nvSpPr>
        <dsp:cNvPr id="0" name=""/>
        <dsp:cNvSpPr/>
      </dsp:nvSpPr>
      <dsp:spPr>
        <a:xfrm>
          <a:off x="3373668" y="3452321"/>
          <a:ext cx="4160144" cy="62392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Recomendaciones</a:t>
          </a:r>
          <a:endParaRPr lang="es-ES" sz="3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73668" y="3452321"/>
        <a:ext cx="4160144" cy="623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2811F-3E38-446B-A7B0-8BC280FE90E0}">
      <dsp:nvSpPr>
        <dsp:cNvPr id="0" name=""/>
        <dsp:cNvSpPr/>
      </dsp:nvSpPr>
      <dsp:spPr>
        <a:xfrm>
          <a:off x="1453831" y="2198991"/>
          <a:ext cx="582573" cy="156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286" y="0"/>
              </a:lnTo>
              <a:lnTo>
                <a:pt x="291286" y="1563276"/>
              </a:lnTo>
              <a:lnTo>
                <a:pt x="582573" y="1563276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703410" y="2938922"/>
        <a:ext cx="83415" cy="83415"/>
      </dsp:txXfrm>
    </dsp:sp>
    <dsp:sp modelId="{DA446EAB-07AB-41E1-A187-CE2DD8C406DC}">
      <dsp:nvSpPr>
        <dsp:cNvPr id="0" name=""/>
        <dsp:cNvSpPr/>
      </dsp:nvSpPr>
      <dsp:spPr>
        <a:xfrm>
          <a:off x="1453831" y="2198991"/>
          <a:ext cx="623526" cy="318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763" y="0"/>
              </a:lnTo>
              <a:lnTo>
                <a:pt x="311763" y="318030"/>
              </a:lnTo>
              <a:lnTo>
                <a:pt x="623526" y="31803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Arial" pitchFamily="34" charset="0"/>
            <a:cs typeface="Arial" pitchFamily="34" charset="0"/>
          </a:endParaRPr>
        </a:p>
      </dsp:txBody>
      <dsp:txXfrm>
        <a:off x="1748095" y="2340508"/>
        <a:ext cx="34997" cy="34997"/>
      </dsp:txXfrm>
    </dsp:sp>
    <dsp:sp modelId="{C1CF022B-2C48-453E-8DA0-DB46E816515D}">
      <dsp:nvSpPr>
        <dsp:cNvPr id="0" name=""/>
        <dsp:cNvSpPr/>
      </dsp:nvSpPr>
      <dsp:spPr>
        <a:xfrm>
          <a:off x="1453831" y="1177916"/>
          <a:ext cx="623526" cy="1021075"/>
        </a:xfrm>
        <a:custGeom>
          <a:avLst/>
          <a:gdLst/>
          <a:ahLst/>
          <a:cxnLst/>
          <a:rect l="0" t="0" r="0" b="0"/>
          <a:pathLst>
            <a:path>
              <a:moveTo>
                <a:pt x="0" y="1021075"/>
              </a:moveTo>
              <a:lnTo>
                <a:pt x="311763" y="1021075"/>
              </a:lnTo>
              <a:lnTo>
                <a:pt x="311763" y="0"/>
              </a:lnTo>
              <a:lnTo>
                <a:pt x="623526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Arial" pitchFamily="34" charset="0"/>
            <a:cs typeface="Arial" pitchFamily="34" charset="0"/>
          </a:endParaRPr>
        </a:p>
      </dsp:txBody>
      <dsp:txXfrm>
        <a:off x="1735684" y="1658543"/>
        <a:ext cx="59820" cy="59820"/>
      </dsp:txXfrm>
    </dsp:sp>
    <dsp:sp modelId="{6F9BBDF9-D8D5-4D54-A218-55465AF4B5C2}">
      <dsp:nvSpPr>
        <dsp:cNvPr id="0" name=""/>
        <dsp:cNvSpPr/>
      </dsp:nvSpPr>
      <dsp:spPr>
        <a:xfrm rot="16200000">
          <a:off x="-1207250" y="1736901"/>
          <a:ext cx="4397983" cy="92418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es solo</a:t>
          </a:r>
        </a:p>
      </dsp:txBody>
      <dsp:txXfrm>
        <a:off x="-1207250" y="1736901"/>
        <a:ext cx="4397983" cy="924181"/>
      </dsp:txXfrm>
    </dsp:sp>
    <dsp:sp modelId="{70DDDA27-51AA-45B1-8127-9518D9A7A742}">
      <dsp:nvSpPr>
        <dsp:cNvPr id="0" name=""/>
        <dsp:cNvSpPr/>
      </dsp:nvSpPr>
      <dsp:spPr>
        <a:xfrm>
          <a:off x="2077357" y="586195"/>
          <a:ext cx="6693777" cy="118344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Política pública “</a:t>
          </a:r>
          <a:r>
            <a:rPr lang="es-419" sz="32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intercutural</a:t>
          </a:r>
          <a:r>
            <a:rPr lang="es-419" sz="3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”, es </a:t>
          </a:r>
          <a:r>
            <a:rPr lang="es-419" sz="3200" u="sng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reparación  histórica</a:t>
          </a:r>
          <a:endParaRPr lang="es-ES" sz="3200" u="sng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077357" y="586195"/>
        <a:ext cx="6693777" cy="1183441"/>
      </dsp:txXfrm>
    </dsp:sp>
    <dsp:sp modelId="{5502FD5E-2BE7-4F27-A9DF-210231830C97}">
      <dsp:nvSpPr>
        <dsp:cNvPr id="0" name=""/>
        <dsp:cNvSpPr/>
      </dsp:nvSpPr>
      <dsp:spPr>
        <a:xfrm>
          <a:off x="2077357" y="2000682"/>
          <a:ext cx="6754585" cy="103267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De/ para grupos étnicos (los otres), es para todes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3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077357" y="2000682"/>
        <a:ext cx="6754585" cy="1032679"/>
      </dsp:txXfrm>
    </dsp:sp>
    <dsp:sp modelId="{93E74358-AC89-4FC7-9DBD-C10D084EB9B7}">
      <dsp:nvSpPr>
        <dsp:cNvPr id="0" name=""/>
        <dsp:cNvSpPr/>
      </dsp:nvSpPr>
      <dsp:spPr>
        <a:xfrm>
          <a:off x="2036404" y="3250757"/>
          <a:ext cx="6780079" cy="102302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Prácticas aisladas, es </a:t>
          </a:r>
          <a:r>
            <a:rPr lang="es-ES" sz="3200" u="sng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movimiento</a:t>
          </a:r>
        </a:p>
      </dsp:txBody>
      <dsp:txXfrm>
        <a:off x="2036404" y="3250757"/>
        <a:ext cx="6780079" cy="1023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BC77D-75FE-49EA-A879-417CB7A87B4A}">
      <dsp:nvSpPr>
        <dsp:cNvPr id="0" name=""/>
        <dsp:cNvSpPr/>
      </dsp:nvSpPr>
      <dsp:spPr>
        <a:xfrm rot="16200000">
          <a:off x="721282" y="-721282"/>
          <a:ext cx="1842294" cy="3284858"/>
        </a:xfrm>
        <a:prstGeom prst="round1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Invisibilización</a:t>
          </a:r>
          <a:endParaRPr lang="en-US" sz="3200" kern="1200" dirty="0">
            <a:solidFill>
              <a:schemeClr val="tx1"/>
            </a:solidFill>
          </a:endParaRPr>
        </a:p>
      </dsp:txBody>
      <dsp:txXfrm rot="5400000">
        <a:off x="-1" y="1"/>
        <a:ext cx="3284858" cy="1381720"/>
      </dsp:txXfrm>
    </dsp:sp>
    <dsp:sp modelId="{EBB1692A-8B34-4E38-A0FA-4FE551054A63}">
      <dsp:nvSpPr>
        <dsp:cNvPr id="0" name=""/>
        <dsp:cNvSpPr/>
      </dsp:nvSpPr>
      <dsp:spPr>
        <a:xfrm>
          <a:off x="3277335" y="0"/>
          <a:ext cx="3284858" cy="1842294"/>
        </a:xfrm>
        <a:prstGeom prst="round1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kern="1200" dirty="0">
              <a:solidFill>
                <a:schemeClr val="tx1"/>
              </a:solidFill>
            </a:rPr>
            <a:t>Políticas y económicas</a:t>
          </a:r>
          <a:endParaRPr lang="en-US" sz="3200" b="0" kern="1200" dirty="0">
            <a:solidFill>
              <a:schemeClr val="tx1"/>
            </a:solidFill>
          </a:endParaRPr>
        </a:p>
      </dsp:txBody>
      <dsp:txXfrm>
        <a:off x="3277335" y="0"/>
        <a:ext cx="3284858" cy="1381720"/>
      </dsp:txXfrm>
    </dsp:sp>
    <dsp:sp modelId="{B5F15E3E-1E69-4BE1-8159-15CCEAD34F3B}">
      <dsp:nvSpPr>
        <dsp:cNvPr id="0" name=""/>
        <dsp:cNvSpPr/>
      </dsp:nvSpPr>
      <dsp:spPr>
        <a:xfrm rot="10800000">
          <a:off x="0" y="1842294"/>
          <a:ext cx="3284858" cy="1842294"/>
        </a:xfrm>
        <a:prstGeom prst="round1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200" kern="1200" dirty="0">
              <a:solidFill>
                <a:schemeClr val="tx1"/>
              </a:solidFill>
            </a:rPr>
            <a:t>Epistémicas</a:t>
          </a:r>
          <a:endParaRPr lang="en-US" sz="3200" kern="1200" dirty="0">
            <a:solidFill>
              <a:schemeClr val="tx1"/>
            </a:solidFill>
          </a:endParaRPr>
        </a:p>
        <a:p>
          <a:pPr marL="0"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 rot="10800000">
        <a:off x="0" y="2302867"/>
        <a:ext cx="3284858" cy="1381720"/>
      </dsp:txXfrm>
    </dsp:sp>
    <dsp:sp modelId="{37DBE08A-7392-4400-9181-BAFC3863FAD6}">
      <dsp:nvSpPr>
        <dsp:cNvPr id="0" name=""/>
        <dsp:cNvSpPr/>
      </dsp:nvSpPr>
      <dsp:spPr>
        <a:xfrm rot="5400000">
          <a:off x="4006140" y="1121011"/>
          <a:ext cx="1842294" cy="3284858"/>
        </a:xfrm>
        <a:prstGeom prst="round1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kern="1200" dirty="0">
              <a:solidFill>
                <a:schemeClr val="tx1"/>
              </a:solidFill>
            </a:rPr>
            <a:t>Tecnológicas y mediáticas </a:t>
          </a:r>
          <a:endParaRPr lang="en-US" sz="3200" b="0" kern="1200" dirty="0">
            <a:solidFill>
              <a:schemeClr val="tx1"/>
            </a:solidFill>
          </a:endParaRPr>
        </a:p>
      </dsp:txBody>
      <dsp:txXfrm rot="-5400000">
        <a:off x="3284857" y="2302867"/>
        <a:ext cx="3284858" cy="1381720"/>
      </dsp:txXfrm>
    </dsp:sp>
    <dsp:sp modelId="{F0CD4C7F-1F92-4700-9CBB-AC9DD66FCB10}">
      <dsp:nvSpPr>
        <dsp:cNvPr id="0" name=""/>
        <dsp:cNvSpPr/>
      </dsp:nvSpPr>
      <dsp:spPr>
        <a:xfrm>
          <a:off x="1686662" y="1213210"/>
          <a:ext cx="3196390" cy="125816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Racismo estructural  y sistémico</a:t>
          </a:r>
          <a:endParaRPr lang="en-US" sz="3200" kern="1200" dirty="0"/>
        </a:p>
      </dsp:txBody>
      <dsp:txXfrm>
        <a:off x="1748081" y="1274629"/>
        <a:ext cx="3073552" cy="1135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C0B8-9951-41B9-99E1-A32D10878E14}">
      <dsp:nvSpPr>
        <dsp:cNvPr id="0" name=""/>
        <dsp:cNvSpPr/>
      </dsp:nvSpPr>
      <dsp:spPr>
        <a:xfrm>
          <a:off x="804623" y="0"/>
          <a:ext cx="91190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83C13-888D-4A24-886F-7B24A6D03CC8}">
      <dsp:nvSpPr>
        <dsp:cNvPr id="0" name=""/>
        <dsp:cNvSpPr/>
      </dsp:nvSpPr>
      <dsp:spPr>
        <a:xfrm>
          <a:off x="2913" y="1305401"/>
          <a:ext cx="2247286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Acceso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87879" y="1390367"/>
        <a:ext cx="2077354" cy="1570603"/>
      </dsp:txXfrm>
    </dsp:sp>
    <dsp:sp modelId="{B4FDC3E6-5F86-4E23-8DE4-EA43228E2A0C}">
      <dsp:nvSpPr>
        <dsp:cNvPr id="0" name=""/>
        <dsp:cNvSpPr/>
      </dsp:nvSpPr>
      <dsp:spPr>
        <a:xfrm>
          <a:off x="2624748" y="1305401"/>
          <a:ext cx="2856975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Permanencia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709714" y="1390367"/>
        <a:ext cx="2687043" cy="1570603"/>
      </dsp:txXfrm>
    </dsp:sp>
    <dsp:sp modelId="{84EF0A85-1D9D-451F-9710-E5DFE9FEC5D7}">
      <dsp:nvSpPr>
        <dsp:cNvPr id="0" name=""/>
        <dsp:cNvSpPr/>
      </dsp:nvSpPr>
      <dsp:spPr>
        <a:xfrm>
          <a:off x="5856271" y="1305401"/>
          <a:ext cx="2247286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Egreso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941237" y="1390367"/>
        <a:ext cx="2077354" cy="1570603"/>
      </dsp:txXfrm>
    </dsp:sp>
    <dsp:sp modelId="{D4B83775-52CF-4C2F-B9D5-C3FCDFF0B24C}">
      <dsp:nvSpPr>
        <dsp:cNvPr id="0" name=""/>
        <dsp:cNvSpPr/>
      </dsp:nvSpPr>
      <dsp:spPr>
        <a:xfrm>
          <a:off x="8478106" y="1305401"/>
          <a:ext cx="2247286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Empleo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8563072" y="1390367"/>
        <a:ext cx="2077354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EFAED-72FF-4143-93B9-1CB8CCF7DA0B}">
      <dsp:nvSpPr>
        <dsp:cNvPr id="0" name=""/>
        <dsp:cNvSpPr/>
      </dsp:nvSpPr>
      <dsp:spPr>
        <a:xfrm>
          <a:off x="-4083097" y="-626884"/>
          <a:ext cx="4867051" cy="4867051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A74C3-368F-4EBB-9D8C-BE98CD4F9686}">
      <dsp:nvSpPr>
        <dsp:cNvPr id="0" name=""/>
        <dsp:cNvSpPr/>
      </dsp:nvSpPr>
      <dsp:spPr>
        <a:xfrm>
          <a:off x="530257" y="354668"/>
          <a:ext cx="3905046" cy="73597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609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700" b="1" kern="1200" dirty="0"/>
            <a:t>Formación</a:t>
          </a:r>
          <a:endParaRPr lang="es-ES" sz="3700" b="1" kern="1200" dirty="0"/>
        </a:p>
      </dsp:txBody>
      <dsp:txXfrm>
        <a:off x="530257" y="354668"/>
        <a:ext cx="3905046" cy="735974"/>
      </dsp:txXfrm>
    </dsp:sp>
    <dsp:sp modelId="{23E91455-D2BB-4D69-887F-AABBD1A0D8F7}">
      <dsp:nvSpPr>
        <dsp:cNvPr id="0" name=""/>
        <dsp:cNvSpPr/>
      </dsp:nvSpPr>
      <dsp:spPr>
        <a:xfrm>
          <a:off x="52962" y="270996"/>
          <a:ext cx="903320" cy="90332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7000" r="-7000"/>
          </a:stretch>
        </a:blip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B3089-4DBB-424B-83E8-5B8F59BECD76}">
      <dsp:nvSpPr>
        <dsp:cNvPr id="0" name=""/>
        <dsp:cNvSpPr/>
      </dsp:nvSpPr>
      <dsp:spPr>
        <a:xfrm>
          <a:off x="792753" y="1438653"/>
          <a:ext cx="3642736" cy="73597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609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700" b="1" kern="1200" dirty="0"/>
            <a:t>Producción </a:t>
          </a:r>
          <a:endParaRPr lang="es-ES" sz="3700" b="1" kern="1200" dirty="0"/>
        </a:p>
      </dsp:txBody>
      <dsp:txXfrm>
        <a:off x="792753" y="1438653"/>
        <a:ext cx="3642736" cy="735974"/>
      </dsp:txXfrm>
    </dsp:sp>
    <dsp:sp modelId="{EB5030AB-E85B-4258-9A95-5C3F1034AEF1}">
      <dsp:nvSpPr>
        <dsp:cNvPr id="0" name=""/>
        <dsp:cNvSpPr/>
      </dsp:nvSpPr>
      <dsp:spPr>
        <a:xfrm>
          <a:off x="315648" y="1354980"/>
          <a:ext cx="903320" cy="90332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7000" r="-7000"/>
          </a:stretch>
        </a:blip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42A03-49ED-40BD-95AE-E681EF10C421}">
      <dsp:nvSpPr>
        <dsp:cNvPr id="0" name=""/>
        <dsp:cNvSpPr/>
      </dsp:nvSpPr>
      <dsp:spPr>
        <a:xfrm>
          <a:off x="507419" y="2522638"/>
          <a:ext cx="3905046" cy="73597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609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700" kern="1200" dirty="0"/>
            <a:t>   </a:t>
          </a:r>
          <a:r>
            <a:rPr lang="es-419" sz="3700" b="1" kern="1200" dirty="0"/>
            <a:t>Difusión</a:t>
          </a:r>
          <a:endParaRPr lang="es-ES" sz="3700" b="1" kern="1200" dirty="0"/>
        </a:p>
      </dsp:txBody>
      <dsp:txXfrm>
        <a:off x="507419" y="2522638"/>
        <a:ext cx="3905046" cy="735974"/>
      </dsp:txXfrm>
    </dsp:sp>
    <dsp:sp modelId="{893A14C3-F526-43D8-AE5D-38628E9E815E}">
      <dsp:nvSpPr>
        <dsp:cNvPr id="0" name=""/>
        <dsp:cNvSpPr/>
      </dsp:nvSpPr>
      <dsp:spPr>
        <a:xfrm>
          <a:off x="52962" y="2438965"/>
          <a:ext cx="903320" cy="903320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5215A-50C2-403D-BCB7-CB40FC567DD1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6BF0C-3D27-4DA2-94E8-20AA6A861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03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FE7E3-737A-4774-81EA-BB5252DEB966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1411F-3BD4-4B70-8EAA-ED35E35F85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64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1411F-3BD4-4B70-8EAA-ED35E35F853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16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1411F-3BD4-4B70-8EAA-ED35E35F853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55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1411F-3BD4-4B70-8EAA-ED35E35F853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56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86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66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90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34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5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7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43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07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89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2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FF44-49FF-43ED-9DF0-78D794CBCC23}" type="datetimeFigureOut">
              <a:rPr lang="es-ES" smtClean="0"/>
              <a:t>03/05/2023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2BBF8-2492-4319-BA1B-C1BFB28609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22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837678" y="2773679"/>
            <a:ext cx="9507984" cy="2118153"/>
          </a:xfrm>
        </p:spPr>
        <p:txBody>
          <a:bodyPr>
            <a:normAutofit/>
          </a:bodyPr>
          <a:lstStyle/>
          <a:p>
            <a:r>
              <a:rPr lang="es-ES" sz="4400" b="1" dirty="0">
                <a:latin typeface="Arial" pitchFamily="34" charset="0"/>
                <a:cs typeface="Arial" pitchFamily="34" charset="0"/>
              </a:rPr>
              <a:t>Educación y agencia negra: revisitando experiencias </a:t>
            </a:r>
            <a:r>
              <a:rPr lang="es-ES" sz="4400" b="1" u="sng" dirty="0" err="1">
                <a:latin typeface="Arial" pitchFamily="34" charset="0"/>
                <a:cs typeface="Arial" pitchFamily="34" charset="0"/>
              </a:rPr>
              <a:t>Amefricanas</a:t>
            </a:r>
            <a:endParaRPr lang="es-ES" sz="4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946825" y="5202238"/>
            <a:ext cx="9144000" cy="1082448"/>
          </a:xfrm>
        </p:spPr>
        <p:txBody>
          <a:bodyPr/>
          <a:lstStyle/>
          <a:p>
            <a:pPr algn="r"/>
            <a:r>
              <a:rPr lang="es-419" b="1" dirty="0"/>
              <a:t>Dra. C. Rosa Campoalegre Septien</a:t>
            </a:r>
          </a:p>
          <a:p>
            <a:pPr algn="r"/>
            <a:r>
              <a:rPr lang="es-419" b="1" dirty="0"/>
              <a:t>Cuba, 2023</a:t>
            </a:r>
            <a:endParaRPr lang="es-ES" b="1" dirty="0"/>
          </a:p>
        </p:txBody>
      </p:sp>
      <p:pic>
        <p:nvPicPr>
          <p:cNvPr id="3" name="5 Imagen">
            <a:extLst>
              <a:ext uri="{FF2B5EF4-FFF2-40B4-BE49-F238E27FC236}">
                <a16:creationId xmlns:a16="http://schemas.microsoft.com/office/drawing/2014/main" id="{FCCDAACB-E927-96FD-B138-6AD126BC7AE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4820" y="573314"/>
            <a:ext cx="3164517" cy="15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D1F4F1-0A0E-2117-1829-CF7E68CE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9" y="715724"/>
            <a:ext cx="1741296" cy="171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4208A3-874A-9B55-1EA7-D172AAA6C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610" y="373221"/>
            <a:ext cx="2593910" cy="209005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77091D7-1408-07AE-A5DA-D31CCBA2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93" y="1111343"/>
            <a:ext cx="2420937" cy="9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EA1AC74-3360-2C41-F0EF-3F0155900F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79" y="1026222"/>
            <a:ext cx="1589214" cy="1119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13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D09BF-FE2A-2DB4-1C21-E6CD7CAB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Recomendación: A los Estados y a todo el sistema de Naciones Unidas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0096D8-5FB2-96F2-3AF7-A5853824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1795361"/>
            <a:ext cx="10515600" cy="4371758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Vestir de negro los </a:t>
            </a:r>
            <a:r>
              <a:rPr lang="es-ES" sz="3200" u="sng" dirty="0"/>
              <a:t>objetivos 2030 </a:t>
            </a:r>
            <a:r>
              <a:rPr lang="es-ES" sz="3200" dirty="0"/>
              <a:t>con las demandas de los </a:t>
            </a:r>
            <a:r>
              <a:rPr lang="es-ES" sz="3200" u="sng" dirty="0"/>
              <a:t>pueblos afrodescendientes</a:t>
            </a:r>
            <a:r>
              <a:rPr lang="es-ES" sz="3200" dirty="0"/>
              <a:t>, desterrar al Estado no docente. Ubicar la </a:t>
            </a:r>
            <a:r>
              <a:rPr lang="es-ES" sz="3200" u="sng" dirty="0"/>
              <a:t>educación antirracista </a:t>
            </a:r>
            <a:r>
              <a:rPr lang="es-ES" sz="3200" dirty="0"/>
              <a:t>como eje trasversal decisivo del </a:t>
            </a:r>
            <a:r>
              <a:rPr lang="es-ES" sz="3200" u="sng" dirty="0"/>
              <a:t>desarrollo sostenible </a:t>
            </a:r>
            <a:r>
              <a:rPr lang="es-ES" sz="3200" dirty="0"/>
              <a:t>en clave de </a:t>
            </a:r>
            <a:r>
              <a:rPr lang="es-ES" sz="3200" u="sng" dirty="0"/>
              <a:t>derechos humanos </a:t>
            </a:r>
            <a:r>
              <a:rPr lang="es-ES" sz="3200" dirty="0"/>
              <a:t>e </a:t>
            </a:r>
            <a:r>
              <a:rPr lang="es-ES" sz="3200" u="sng" dirty="0"/>
              <a:t>interseccional</a:t>
            </a:r>
            <a:r>
              <a:rPr lang="es-ES" sz="3200" dirty="0"/>
              <a:t>. Cumplir la recomendación </a:t>
            </a:r>
            <a:r>
              <a:rPr lang="es-ES" sz="3200" u="sng" dirty="0"/>
              <a:t>UNESCO</a:t>
            </a:r>
            <a:r>
              <a:rPr lang="es-ES" sz="3200" dirty="0"/>
              <a:t> acerca del estudio de la historia de África. Romper el cerco o el silencio.</a:t>
            </a:r>
            <a:endParaRPr lang="en-US" sz="32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BF8DA6-8CEC-66DE-E262-7F337410F7AF}"/>
              </a:ext>
            </a:extLst>
          </p:cNvPr>
          <p:cNvSpPr/>
          <p:nvPr/>
        </p:nvSpPr>
        <p:spPr>
          <a:xfrm>
            <a:off x="10059437" y="690881"/>
            <a:ext cx="1026160" cy="8540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1"/>
                </a:solidFill>
              </a:rPr>
              <a:t>1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7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F3AA9F7-3944-4378-7166-7ADF12E1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Recomendación : UNESCO  </a:t>
            </a:r>
            <a:endParaRPr lang="en-US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A261FEF-03AF-E260-E3A2-B792E6D55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946" y="1543367"/>
            <a:ext cx="10515600" cy="4351338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3200" dirty="0"/>
              <a:t>Mayor articulación con la UNESCO como mecanismo central de Naciones Unidas en este campo. Identificar y </a:t>
            </a:r>
            <a:r>
              <a:rPr lang="es-ES" sz="3200" dirty="0" err="1"/>
              <a:t>acreditadar</a:t>
            </a:r>
            <a:r>
              <a:rPr lang="es-ES" sz="3200" dirty="0"/>
              <a:t> proyectos educativos </a:t>
            </a:r>
            <a:r>
              <a:rPr lang="es-ES" sz="3200" dirty="0" err="1"/>
              <a:t>afrocentrados</a:t>
            </a:r>
            <a:r>
              <a:rPr lang="es-ES" sz="3200" dirty="0"/>
              <a:t>, que hoy viven en la </a:t>
            </a:r>
            <a:r>
              <a:rPr lang="es-ES" sz="3200" dirty="0" err="1"/>
              <a:t>clandestinización</a:t>
            </a:r>
            <a:r>
              <a:rPr lang="es-ES" sz="3200" dirty="0"/>
              <a:t>. Crear un </a:t>
            </a:r>
            <a:r>
              <a:rPr lang="es-ES" sz="3200" u="sng" dirty="0"/>
              <a:t>Fondo Internacional </a:t>
            </a:r>
            <a:r>
              <a:rPr lang="es-ES" sz="3200" dirty="0"/>
              <a:t>especial para ello. Elaborar el </a:t>
            </a:r>
            <a:r>
              <a:rPr lang="es-ES" sz="3200" u="sng" dirty="0"/>
              <a:t>protocolo internacional </a:t>
            </a:r>
            <a:r>
              <a:rPr lang="es-ES" sz="3200" dirty="0"/>
              <a:t>contra el racismo en la diversidad de ámbitos educativos. </a:t>
            </a:r>
            <a:endParaRPr lang="en-US" sz="32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93EB43B-A800-180A-7C98-81089D3FA188}"/>
              </a:ext>
            </a:extLst>
          </p:cNvPr>
          <p:cNvSpPr/>
          <p:nvPr/>
        </p:nvSpPr>
        <p:spPr>
          <a:xfrm>
            <a:off x="9071844" y="554674"/>
            <a:ext cx="1036320" cy="8023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56A2991-9F9B-5EB9-15B7-C6CC7A1C2BBC}"/>
              </a:ext>
            </a:extLst>
          </p:cNvPr>
          <p:cNvGrpSpPr/>
          <p:nvPr/>
        </p:nvGrpSpPr>
        <p:grpSpPr>
          <a:xfrm>
            <a:off x="5147388" y="1222310"/>
            <a:ext cx="7044612" cy="3228391"/>
            <a:chOff x="1849950" y="1357832"/>
            <a:chExt cx="7044612" cy="3254176"/>
          </a:xfrm>
        </p:grpSpPr>
        <p:sp>
          <p:nvSpPr>
            <p:cNvPr id="3" name="Bocadillo: ovalado 2">
              <a:extLst>
                <a:ext uri="{FF2B5EF4-FFF2-40B4-BE49-F238E27FC236}">
                  <a16:creationId xmlns:a16="http://schemas.microsoft.com/office/drawing/2014/main" id="{5FF73465-0922-26F1-8A4B-5F6D92893B11}"/>
                </a:ext>
              </a:extLst>
            </p:cNvPr>
            <p:cNvSpPr/>
            <p:nvPr/>
          </p:nvSpPr>
          <p:spPr>
            <a:xfrm>
              <a:off x="1849950" y="1357832"/>
              <a:ext cx="7044612" cy="3254176"/>
            </a:xfrm>
            <a:prstGeom prst="wedgeEllipseCallout">
              <a:avLst>
                <a:gd name="adj1" fmla="val -52489"/>
                <a:gd name="adj2" fmla="val 57873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600" dirty="0"/>
            </a:p>
          </p:txBody>
        </p: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DF3F8900-F51C-B048-1F48-E82FA2094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106" y="2439469"/>
              <a:ext cx="1494313" cy="1325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40A0C9E-A188-2D0D-D0C6-87B720ED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177" y="2318350"/>
              <a:ext cx="1589214" cy="1222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AB6267D-9856-95A8-3D5E-31DF452DB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8149" y="2136710"/>
              <a:ext cx="1805724" cy="1404174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3EBCB36-BD37-33FE-18EA-342A02E0ADC9}"/>
                </a:ext>
              </a:extLst>
            </p:cNvPr>
            <p:cNvSpPr txBox="1"/>
            <p:nvPr/>
          </p:nvSpPr>
          <p:spPr>
            <a:xfrm>
              <a:off x="3377683" y="1406631"/>
              <a:ext cx="4245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/>
                <a:t>Vamos a colaborar</a:t>
              </a:r>
              <a:endParaRPr lang="en-US" sz="3600" b="1" dirty="0"/>
            </a:p>
          </p:txBody>
        </p:sp>
        <p:pic>
          <p:nvPicPr>
            <p:cNvPr id="11" name="5 Imagen">
              <a:extLst>
                <a:ext uri="{FF2B5EF4-FFF2-40B4-BE49-F238E27FC236}">
                  <a16:creationId xmlns:a16="http://schemas.microsoft.com/office/drawing/2014/main" id="{0F675E7E-6E8C-8F40-D553-F65A7B80CA55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5525" y="3035840"/>
              <a:ext cx="3164517" cy="152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737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42982-5E99-4D31-D259-1755FB47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Recomendación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B141C0-0987-C4EE-E5A0-DEB864FDB6C3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Este Fondo debe también dar apoyo y realizar acciones de protección jurídica a los </a:t>
            </a:r>
            <a:r>
              <a:rPr lang="es-ES" sz="3200" u="sng" dirty="0"/>
              <a:t>emprendimientos afrodescendientes </a:t>
            </a:r>
            <a:r>
              <a:rPr lang="es-ES" sz="3200" dirty="0"/>
              <a:t>articulado con acciones educativas a escala local, nacional, regional y global. Priorizar a las </a:t>
            </a:r>
            <a:r>
              <a:rPr lang="es-ES" sz="3200" u="sng" dirty="0"/>
              <a:t>mujeres y juventudes</a:t>
            </a:r>
            <a:r>
              <a:rPr lang="es-ES" sz="3200" dirty="0"/>
              <a:t>. Promover la creación y el sostenimiento de mesas de trabajo entre los </a:t>
            </a:r>
            <a:r>
              <a:rPr lang="es-ES" sz="3200" dirty="0" err="1"/>
              <a:t>afroemprendimientos</a:t>
            </a:r>
            <a:r>
              <a:rPr lang="es-ES" sz="3200" dirty="0"/>
              <a:t>, autoridades e instituciones escolares.</a:t>
            </a:r>
          </a:p>
          <a:p>
            <a:pPr>
              <a:lnSpc>
                <a:spcPct val="150000"/>
              </a:lnSpc>
            </a:pPr>
            <a:endParaRPr lang="es-ES" dirty="0"/>
          </a:p>
          <a:p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E6E2BE2-85CA-87C0-89B3-88AC7085979C}"/>
              </a:ext>
            </a:extLst>
          </p:cNvPr>
          <p:cNvSpPr/>
          <p:nvPr/>
        </p:nvSpPr>
        <p:spPr>
          <a:xfrm>
            <a:off x="6807200" y="762000"/>
            <a:ext cx="955040" cy="822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2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F3AA9F7-3944-4378-7166-7ADF12E1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Recomendación : de/construir  el derecho a la educación</a:t>
            </a:r>
            <a:endParaRPr lang="en-US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A261FEF-03AF-E260-E3A2-B792E6D55624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sz="3200" dirty="0"/>
              <a:t>Construir una </a:t>
            </a:r>
            <a:r>
              <a:rPr lang="es-ES" sz="3200" u="sng" dirty="0"/>
              <a:t>plataforma común </a:t>
            </a:r>
            <a:r>
              <a:rPr lang="es-ES" sz="3200" dirty="0"/>
              <a:t>para transitar a un </a:t>
            </a:r>
            <a:r>
              <a:rPr lang="es-ES" sz="3200" u="sng" dirty="0"/>
              <a:t>sistema internacional integrado de educación antirracista</a:t>
            </a:r>
            <a:r>
              <a:rPr lang="es-ES" sz="3200" dirty="0"/>
              <a:t>, con voz propia, basado en la reparación histórica, la articulación entre academias y activismo, el diálogo político </a:t>
            </a:r>
            <a:r>
              <a:rPr lang="es-ES" sz="3200" dirty="0" err="1"/>
              <a:t>multiagencial</a:t>
            </a:r>
            <a:r>
              <a:rPr lang="es-ES" sz="3200" dirty="0"/>
              <a:t> y la transformación de las condiciones de vida de los pueblos afrodescendientes.  A tales efectos solicitamos que el Foro Permanente y este grupo de expertos convoquen a una </a:t>
            </a:r>
            <a:r>
              <a:rPr lang="es-ES" sz="3200" u="sng" dirty="0"/>
              <a:t>Cumbre mundial</a:t>
            </a:r>
            <a:r>
              <a:rPr lang="es-ES" sz="3200" dirty="0"/>
              <a:t> de Educación antirracista, con sede en Colombia que promueva jerarquizar  ese </a:t>
            </a:r>
            <a:r>
              <a:rPr lang="es-ES" sz="3200" u="sng" dirty="0"/>
              <a:t>derecho</a:t>
            </a:r>
            <a:r>
              <a:rPr lang="es-ES" sz="3200" dirty="0"/>
              <a:t> en la </a:t>
            </a:r>
            <a:r>
              <a:rPr lang="es-ES" sz="3200" u="sng" dirty="0"/>
              <a:t>declaración internacional </a:t>
            </a:r>
            <a:r>
              <a:rPr lang="es-ES" sz="3200" dirty="0"/>
              <a:t>de los pueblos afrodescendientes.</a:t>
            </a:r>
            <a:endParaRPr lang="en-US" sz="32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93EB43B-A800-180A-7C98-81089D3FA188}"/>
              </a:ext>
            </a:extLst>
          </p:cNvPr>
          <p:cNvSpPr/>
          <p:nvPr/>
        </p:nvSpPr>
        <p:spPr>
          <a:xfrm>
            <a:off x="9174480" y="1027910"/>
            <a:ext cx="1036320" cy="8023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4A4D73-894A-1639-AA0B-E5A7B88891FD}"/>
              </a:ext>
            </a:extLst>
          </p:cNvPr>
          <p:cNvGrpSpPr/>
          <p:nvPr/>
        </p:nvGrpSpPr>
        <p:grpSpPr>
          <a:xfrm rot="222660">
            <a:off x="4596038" y="1257973"/>
            <a:ext cx="6344174" cy="4139265"/>
            <a:chOff x="1849950" y="1357832"/>
            <a:chExt cx="7044612" cy="3254176"/>
          </a:xfrm>
        </p:grpSpPr>
        <p:sp>
          <p:nvSpPr>
            <p:cNvPr id="3" name="Bocadillo: ovalado 2">
              <a:extLst>
                <a:ext uri="{FF2B5EF4-FFF2-40B4-BE49-F238E27FC236}">
                  <a16:creationId xmlns:a16="http://schemas.microsoft.com/office/drawing/2014/main" id="{BAF19362-A09A-3D4B-EC59-B60448163745}"/>
                </a:ext>
              </a:extLst>
            </p:cNvPr>
            <p:cNvSpPr/>
            <p:nvPr/>
          </p:nvSpPr>
          <p:spPr>
            <a:xfrm>
              <a:off x="1849950" y="1357832"/>
              <a:ext cx="7044612" cy="3254176"/>
            </a:xfrm>
            <a:prstGeom prst="wedgeEllipseCallout">
              <a:avLst>
                <a:gd name="adj1" fmla="val -52489"/>
                <a:gd name="adj2" fmla="val 57873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600" dirty="0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85C0578-89D1-848C-40B3-EE967D335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106" y="2439469"/>
              <a:ext cx="1494313" cy="1325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ACD7174-D4F0-EE9E-09B6-134A539B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177" y="2318350"/>
              <a:ext cx="1589214" cy="1222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600E4F1-601C-F842-8A41-806B379B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8149" y="2136710"/>
              <a:ext cx="1805724" cy="1404174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AB47185-7DEF-0072-D89D-58019BFD21EC}"/>
                </a:ext>
              </a:extLst>
            </p:cNvPr>
            <p:cNvSpPr txBox="1"/>
            <p:nvPr/>
          </p:nvSpPr>
          <p:spPr>
            <a:xfrm>
              <a:off x="3466067" y="1557908"/>
              <a:ext cx="4245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/>
                <a:t>Vamos a colaborar</a:t>
              </a:r>
              <a:endParaRPr lang="en-US" sz="3600" b="1" dirty="0"/>
            </a:p>
          </p:txBody>
        </p:sp>
        <p:pic>
          <p:nvPicPr>
            <p:cNvPr id="11" name="5 Imagen">
              <a:extLst>
                <a:ext uri="{FF2B5EF4-FFF2-40B4-BE49-F238E27FC236}">
                  <a16:creationId xmlns:a16="http://schemas.microsoft.com/office/drawing/2014/main" id="{1028C996-6F17-3867-096B-4FC5A97E80E5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5525" y="3035840"/>
              <a:ext cx="3164517" cy="152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073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452FB-5F71-C5BF-B031-27C51198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9"/>
            <a:ext cx="10515600" cy="1325563"/>
          </a:xfrm>
        </p:spPr>
        <p:txBody>
          <a:bodyPr/>
          <a:lstStyle/>
          <a:p>
            <a:r>
              <a:rPr lang="en-US" b="1" dirty="0" err="1"/>
              <a:t>Recomendación</a:t>
            </a:r>
            <a:r>
              <a:rPr lang="en-US" b="1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2B85E4-FC46-CD4B-76CD-10C82E93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39" y="1253330"/>
            <a:ext cx="10966463" cy="4730909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Fortalecer el papel de las </a:t>
            </a:r>
            <a:r>
              <a:rPr lang="es-ES" sz="3200" i="1" dirty="0"/>
              <a:t>juventudes afrodescendientes </a:t>
            </a:r>
            <a:r>
              <a:rPr lang="es-ES" sz="3200" dirty="0"/>
              <a:t>mediante variadas iniciativas. Rescatamos la significación de los  palenques y parques “</a:t>
            </a:r>
            <a:r>
              <a:rPr lang="es-ES" sz="3200" dirty="0" err="1"/>
              <a:t>etnoeducativos</a:t>
            </a:r>
            <a:r>
              <a:rPr lang="es-ES" sz="3200" dirty="0"/>
              <a:t>”  como la experiencia colombiana, los niveles de integración de Ecuador y el tejido de redes educativas antirracistas </a:t>
            </a:r>
            <a:r>
              <a:rPr lang="es-ES" sz="3200" dirty="0" err="1"/>
              <a:t>afrodiaspóricas</a:t>
            </a:r>
            <a:r>
              <a:rPr lang="es-ES" sz="3200" dirty="0"/>
              <a:t> desde Colombia, Brasil, Argentina, Ecuador, Uruguay, México y Cuba.</a:t>
            </a:r>
            <a:endParaRPr lang="en-US" sz="320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1324A8C-640C-5C3B-E894-592CD619C7DA}"/>
              </a:ext>
            </a:extLst>
          </p:cNvPr>
          <p:cNvSpPr/>
          <p:nvPr/>
        </p:nvSpPr>
        <p:spPr>
          <a:xfrm>
            <a:off x="6614160" y="392670"/>
            <a:ext cx="1310640" cy="629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tx1"/>
                </a:solidFill>
              </a:rPr>
              <a:t>5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ECC0B-E9C2-6E51-D806-755A0667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Recomendación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AC249C-087D-203B-B6E3-C01D27EDE91E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Construcción de un </a:t>
            </a:r>
            <a:r>
              <a:rPr lang="es-ES" sz="3200" u="sng" dirty="0"/>
              <a:t>currículo antirracista básico </a:t>
            </a:r>
            <a:r>
              <a:rPr lang="es-ES" sz="3200" dirty="0"/>
              <a:t>en todos los niveles educativos que parta del conocimiento ancestral y sus lecciones ante la crisis global racializada, feminicida y </a:t>
            </a:r>
            <a:r>
              <a:rPr lang="es-ES" sz="3200" dirty="0" err="1"/>
              <a:t>juvenicida</a:t>
            </a:r>
            <a:r>
              <a:rPr lang="es-ES" sz="3200" dirty="0"/>
              <a:t>. Unido a un </a:t>
            </a:r>
            <a:r>
              <a:rPr lang="es-ES" sz="3200" u="sng" dirty="0"/>
              <a:t>estatuto para docentes </a:t>
            </a:r>
            <a:r>
              <a:rPr lang="es-ES" sz="3200" dirty="0"/>
              <a:t>y </a:t>
            </a:r>
            <a:r>
              <a:rPr lang="es-ES" sz="3200" u="sng" dirty="0"/>
              <a:t>bibliografía afrocentrada</a:t>
            </a:r>
            <a:r>
              <a:rPr lang="es-E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s-ES" sz="3200" dirty="0"/>
              <a:t>Denunciar, sancionar, </a:t>
            </a:r>
            <a:r>
              <a:rPr lang="es-ES" sz="3200" u="sng" dirty="0"/>
              <a:t>frenar la violencia escolar racista </a:t>
            </a:r>
            <a:r>
              <a:rPr lang="es-ES" sz="3200" dirty="0"/>
              <a:t>de estudiantes, docentes , familias y autoridades gubernamentales. </a:t>
            </a:r>
            <a:endParaRPr lang="en-US" sz="320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A69D688-53AD-79F3-6B97-FE89E1E14C8A}"/>
              </a:ext>
            </a:extLst>
          </p:cNvPr>
          <p:cNvSpPr/>
          <p:nvPr/>
        </p:nvSpPr>
        <p:spPr>
          <a:xfrm>
            <a:off x="10140924" y="1294610"/>
            <a:ext cx="1483360" cy="7921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tx1"/>
                </a:solidFill>
              </a:rPr>
              <a:t>6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84169A1-6264-11B4-A305-8B1DC505FCAB}"/>
              </a:ext>
            </a:extLst>
          </p:cNvPr>
          <p:cNvSpPr/>
          <p:nvPr/>
        </p:nvSpPr>
        <p:spPr>
          <a:xfrm>
            <a:off x="10332306" y="4691759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tx1"/>
                </a:solidFill>
              </a:rPr>
              <a:t>7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5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9579" y="3534405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cs typeface="Arial" pitchFamily="34" charset="0"/>
              </a:rPr>
              <a:t>                                            </a:t>
            </a:r>
            <a:br>
              <a:rPr lang="es-ES" b="1" dirty="0">
                <a:cs typeface="Arial" pitchFamily="34" charset="0"/>
              </a:rPr>
            </a:br>
            <a:r>
              <a:rPr lang="es-ES" b="1" dirty="0">
                <a:cs typeface="Arial" pitchFamily="34" charset="0"/>
              </a:rPr>
              <a:t>De/construcción de la </a:t>
            </a:r>
            <a:r>
              <a:rPr lang="es-ES" b="1" u="sng" dirty="0">
                <a:cs typeface="Arial" pitchFamily="34" charset="0"/>
              </a:rPr>
              <a:t>agenda antirracista </a:t>
            </a:r>
            <a:r>
              <a:rPr lang="es-ES" b="1" dirty="0">
                <a:cs typeface="Arial" pitchFamily="34" charset="0"/>
              </a:rPr>
              <a:t>postpandemia en un contexto de reconfiguración del racismo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EA8D0D-1374-C691-9916-CCF3AC8902FF}"/>
              </a:ext>
            </a:extLst>
          </p:cNvPr>
          <p:cNvSpPr txBox="1"/>
          <p:nvPr/>
        </p:nvSpPr>
        <p:spPr>
          <a:xfrm>
            <a:off x="5162613" y="2631370"/>
            <a:ext cx="222060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TODES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08D21E-D23C-6AFE-EEC2-858FFFF9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8" y="71021"/>
            <a:ext cx="4627563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DD642AD-EC5C-709D-C357-50B9ABA2B6ED}"/>
              </a:ext>
            </a:extLst>
          </p:cNvPr>
          <p:cNvSpPr txBox="1"/>
          <p:nvPr/>
        </p:nvSpPr>
        <p:spPr>
          <a:xfrm>
            <a:off x="5162613" y="958334"/>
            <a:ext cx="67635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Los viejos métodos son hoy suicidas”  (Mandela, 2012)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108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8851" y="110836"/>
            <a:ext cx="9177048" cy="1267588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s-419" sz="4400" b="1" dirty="0">
                <a:latin typeface="Arial" pitchFamily="34" charset="0"/>
                <a:cs typeface="Arial" pitchFamily="34" charset="0"/>
              </a:rPr>
              <a:t>Nuestra agenda</a:t>
            </a:r>
            <a:endParaRPr lang="es-ES" sz="4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660836"/>
              </p:ext>
            </p:extLst>
          </p:nvPr>
        </p:nvGraphicFramePr>
        <p:xfrm>
          <a:off x="1064359" y="1519338"/>
          <a:ext cx="9404351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39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8851" y="110836"/>
            <a:ext cx="9177048" cy="1267588"/>
          </a:xfrm>
          <a:ln w="381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419" sz="4400" b="1" dirty="0">
                <a:latin typeface="Arial" pitchFamily="34" charset="0"/>
                <a:cs typeface="Arial" pitchFamily="34" charset="0"/>
              </a:rPr>
              <a:t>Recomendación: ¿Etnoeducación o educación antirracista?</a:t>
            </a:r>
            <a:endParaRPr lang="es-ES" sz="4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563110"/>
              </p:ext>
            </p:extLst>
          </p:nvPr>
        </p:nvGraphicFramePr>
        <p:xfrm>
          <a:off x="1033879" y="1295818"/>
          <a:ext cx="9404351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836301E-F505-33C1-723D-E20A301FE525}"/>
              </a:ext>
            </a:extLst>
          </p:cNvPr>
          <p:cNvSpPr txBox="1"/>
          <p:nvPr/>
        </p:nvSpPr>
        <p:spPr>
          <a:xfrm>
            <a:off x="1261182" y="5846277"/>
            <a:ext cx="1039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Es educación antirracista.</a:t>
            </a:r>
            <a:endParaRPr lang="en-US" sz="3600" b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F357034-75F8-FF98-79BA-B4FB83C2CD41}"/>
              </a:ext>
            </a:extLst>
          </p:cNvPr>
          <p:cNvSpPr/>
          <p:nvPr/>
        </p:nvSpPr>
        <p:spPr>
          <a:xfrm>
            <a:off x="9250745" y="744630"/>
            <a:ext cx="1036320" cy="8023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3F9F4-0E37-53C7-2CBB-5191F5F9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Barreras múltiples en intersección y crecientes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94F7A03-A7A9-E4AC-3FD5-33B71514AB6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658538"/>
              </p:ext>
            </p:extLst>
          </p:nvPr>
        </p:nvGraphicFramePr>
        <p:xfrm>
          <a:off x="836612" y="1690692"/>
          <a:ext cx="6569716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969E776-8422-865C-0321-4632A592B450}"/>
              </a:ext>
            </a:extLst>
          </p:cNvPr>
          <p:cNvSpPr txBox="1"/>
          <p:nvPr/>
        </p:nvSpPr>
        <p:spPr>
          <a:xfrm>
            <a:off x="836612" y="5375280"/>
            <a:ext cx="6569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Me detengo en estas, pero  hay muchas más. </a:t>
            </a:r>
            <a:endParaRPr lang="en-US" sz="3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C2835C-7DF3-9C87-6E76-0433A7E4B9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3110" y="1592826"/>
            <a:ext cx="3882313" cy="49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FCC3BAC-43FC-84BD-3C0C-107F3582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Un camino  de tropiezos y resistencias</a:t>
            </a:r>
            <a:endParaRPr lang="en-US" b="1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5FE558BB-620E-14ED-C824-A6E082EE8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19264"/>
              </p:ext>
            </p:extLst>
          </p:nvPr>
        </p:nvGraphicFramePr>
        <p:xfrm>
          <a:off x="539619" y="1536376"/>
          <a:ext cx="1072830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5110D9B-BA0C-B380-A0F6-075AD30C64F0}"/>
              </a:ext>
            </a:extLst>
          </p:cNvPr>
          <p:cNvSpPr txBox="1"/>
          <p:nvPr/>
        </p:nvSpPr>
        <p:spPr>
          <a:xfrm>
            <a:off x="251926" y="5321624"/>
            <a:ext cx="1000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¿Calidad educativa?: de/construyendo….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50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4AA40-A4E4-4376-672C-7ED5DFEE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es posible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A4429E-E9BA-328A-2C77-6E3F46F9F237}"/>
              </a:ext>
            </a:extLst>
          </p:cNvPr>
          <p:cNvSpPr txBox="1"/>
          <p:nvPr/>
        </p:nvSpPr>
        <p:spPr>
          <a:xfrm>
            <a:off x="1199535" y="5584723"/>
            <a:ext cx="3283975" cy="5631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8EF739C3-D431-F387-0AE9-1465E077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90760" cy="4351338"/>
          </a:xfrm>
          <a:ln w="571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(…) superar los grandes </a:t>
            </a:r>
            <a:r>
              <a:rPr lang="es-ES" sz="32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desafíos</a:t>
            </a:r>
            <a:r>
              <a:rPr lang="es-ES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enfrenta la región, profundamente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agudizados en el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contexto de la Pandemia,</a:t>
            </a:r>
            <a:r>
              <a:rPr lang="es-ES" sz="32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avanzar hacia la igualdad en la senda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inclusivo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pilar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fundamental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nuevo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</a:t>
            </a:r>
            <a:r>
              <a:rPr lang="es-ES" sz="32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</a:t>
            </a:r>
            <a:r>
              <a:rPr lang="es-ES" sz="3200" i="1" u="sng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sostenible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emprender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acciones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decididas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avanzar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reconocimiento,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protección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garantía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derechos</a:t>
            </a:r>
            <a:r>
              <a:rPr lang="es-ES" sz="3200" i="1" u="sng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población</a:t>
            </a:r>
            <a:r>
              <a:rPr lang="es-ES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afrodescendiente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s-ES" sz="2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(CEPAL, 2020)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0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Buenas prácticas: Programa “Más allá del Decenio” (2016-2030) </a:t>
            </a:r>
            <a:endParaRPr lang="es-ES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917041"/>
              </p:ext>
            </p:extLst>
          </p:nvPr>
        </p:nvGraphicFramePr>
        <p:xfrm>
          <a:off x="6161105" y="1868399"/>
          <a:ext cx="4462026" cy="361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8013702-9275-A4B4-920E-FC0AC1914491}"/>
              </a:ext>
            </a:extLst>
          </p:cNvPr>
          <p:cNvSpPr txBox="1"/>
          <p:nvPr/>
        </p:nvSpPr>
        <p:spPr>
          <a:xfrm>
            <a:off x="1071283" y="2095402"/>
            <a:ext cx="3823572" cy="2062103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Programa académico y de lucha   antirracistas,  con </a:t>
            </a:r>
            <a:r>
              <a:rPr lang="es-ES" sz="3200" u="sng" dirty="0"/>
              <a:t>voz propia. </a:t>
            </a:r>
            <a:endParaRPr lang="en-US" sz="3200" u="sng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3739B1-9A3F-7FB1-B42E-D3118D24D146}"/>
              </a:ext>
            </a:extLst>
          </p:cNvPr>
          <p:cNvSpPr/>
          <p:nvPr/>
        </p:nvSpPr>
        <p:spPr>
          <a:xfrm rot="16200000">
            <a:off x="2961102" y="3647929"/>
            <a:ext cx="5133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CONOCIMIENTOS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31A812-83F4-03D8-D08C-C71DF286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45" y="4562215"/>
            <a:ext cx="4219668" cy="13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B2C3687-5185-B2ED-F8CF-6B08EBB27462}"/>
              </a:ext>
            </a:extLst>
          </p:cNvPr>
          <p:cNvSpPr txBox="1"/>
          <p:nvPr/>
        </p:nvSpPr>
        <p:spPr>
          <a:xfrm>
            <a:off x="5436123" y="5336222"/>
            <a:ext cx="636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Un segundo Decenio Afro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3039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BC822C7-00AE-0EEF-7AB3-219782E4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Creando nuevos espacios: Tejiendo redes</a:t>
            </a:r>
            <a:endParaRPr lang="en-US" b="1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B43F8F1C-F188-122F-52D4-E4C932571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436" y="1547451"/>
            <a:ext cx="4926563" cy="33652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E502C1-C791-3D76-7530-6D35AEBB8C13}"/>
              </a:ext>
            </a:extLst>
          </p:cNvPr>
          <p:cNvSpPr txBox="1"/>
          <p:nvPr/>
        </p:nvSpPr>
        <p:spPr>
          <a:xfrm>
            <a:off x="4581350" y="5294296"/>
            <a:ext cx="4239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Red Internacional de voces afrofeministas </a:t>
            </a:r>
            <a:endParaRPr lang="en-US" sz="3200" b="1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71D491B-3B45-CE6C-196A-08BADCE3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49" y="5294296"/>
            <a:ext cx="2420937" cy="9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5677536-3B48-08BE-BB8D-396CAEAB1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494" y="1419326"/>
            <a:ext cx="3239280" cy="49454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09AED90-7432-651F-2BEC-DFCAA26F2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973" y="4093835"/>
            <a:ext cx="163387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4633805-73F1-A57C-0FFD-EA46FB6EAA53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Resultado de imagen para PORTADA LIBRO AFRODESCENDENCIAS DEBATES Y DESAFIOS ACTUALES">
            <a:extLst>
              <a:ext uri="{FF2B5EF4-FFF2-40B4-BE49-F238E27FC236}">
                <a16:creationId xmlns:a16="http://schemas.microsoft.com/office/drawing/2014/main" id="{A269ADA1-2465-A56E-CAA4-90BF3904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83" y="947228"/>
            <a:ext cx="3797721" cy="26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BF1E88BE-B5E8-9628-1F67-2201E328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Produciendo</a:t>
            </a:r>
            <a:endParaRPr lang="en-US" b="1" dirty="0"/>
          </a:p>
        </p:txBody>
      </p:sp>
      <p:pic>
        <p:nvPicPr>
          <p:cNvPr id="1032" name="Picture 8" descr="Resultado de imagen para portada del libro mas allá del decenio">
            <a:extLst>
              <a:ext uri="{FF2B5EF4-FFF2-40B4-BE49-F238E27FC236}">
                <a16:creationId xmlns:a16="http://schemas.microsoft.com/office/drawing/2014/main" id="{2C61765F-857B-6AE5-D8D3-8DC6DB8F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3" y="3105835"/>
            <a:ext cx="2033285" cy="27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F1EFAAC-7080-FCB8-87FA-8F05C3753056}"/>
              </a:ext>
            </a:extLst>
          </p:cNvPr>
          <p:cNvCxnSpPr>
            <a:cxnSpLocks/>
          </p:cNvCxnSpPr>
          <p:nvPr/>
        </p:nvCxnSpPr>
        <p:spPr>
          <a:xfrm flipV="1">
            <a:off x="873173" y="3613594"/>
            <a:ext cx="8920480" cy="23834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29CB9E-2637-2A9E-3308-4C98A7492AE7}"/>
              </a:ext>
            </a:extLst>
          </p:cNvPr>
          <p:cNvSpPr txBox="1"/>
          <p:nvPr/>
        </p:nvSpPr>
        <p:spPr>
          <a:xfrm>
            <a:off x="9758680" y="3677920"/>
            <a:ext cx="115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FA5ACA9-2459-D493-5F3A-D550EE004168}"/>
              </a:ext>
            </a:extLst>
          </p:cNvPr>
          <p:cNvSpPr txBox="1"/>
          <p:nvPr/>
        </p:nvSpPr>
        <p:spPr>
          <a:xfrm>
            <a:off x="1971574" y="5489304"/>
            <a:ext cx="115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4" name="Picture 10" descr="Resultado de imagen para portada del libro afrodescendencias voces en resistencia">
            <a:extLst>
              <a:ext uri="{FF2B5EF4-FFF2-40B4-BE49-F238E27FC236}">
                <a16:creationId xmlns:a16="http://schemas.microsoft.com/office/drawing/2014/main" id="{602427AD-B764-7E55-9F38-D7EB18581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98" y="2334184"/>
            <a:ext cx="1875898" cy="27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5B634443-C6B3-5108-F4AC-B201CF04990B}"/>
              </a:ext>
            </a:extLst>
          </p:cNvPr>
          <p:cNvSpPr txBox="1"/>
          <p:nvPr/>
        </p:nvSpPr>
        <p:spPr>
          <a:xfrm>
            <a:off x="3431723" y="4981636"/>
            <a:ext cx="115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6" name="Picture 12" descr="Resultado de imagen para portada del libro afrodescendencias y contrahegemonias">
            <a:extLst>
              <a:ext uri="{FF2B5EF4-FFF2-40B4-BE49-F238E27FC236}">
                <a16:creationId xmlns:a16="http://schemas.microsoft.com/office/drawing/2014/main" id="{6A0FDDC1-A587-BA92-0A7A-B3322F0DD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38" y="1893439"/>
            <a:ext cx="1983025" cy="32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C8FD6E1-D4B9-92CC-B4C3-038CEE634E4A}"/>
              </a:ext>
            </a:extLst>
          </p:cNvPr>
          <p:cNvSpPr txBox="1"/>
          <p:nvPr/>
        </p:nvSpPr>
        <p:spPr>
          <a:xfrm>
            <a:off x="5623774" y="4943465"/>
            <a:ext cx="115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AED86E-2C7C-44BC-7D53-5848198735B8}"/>
              </a:ext>
            </a:extLst>
          </p:cNvPr>
          <p:cNvSpPr txBox="1"/>
          <p:nvPr/>
        </p:nvSpPr>
        <p:spPr>
          <a:xfrm>
            <a:off x="6755363" y="5202196"/>
            <a:ext cx="342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 viene  otro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25E9CC-AA16-F465-FE5C-72CCC9CE27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7" y="4683618"/>
            <a:ext cx="1875452" cy="161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Boletín #1 Ancestralidad, antirracismo y actualidades - CLACSO">
            <a:extLst>
              <a:ext uri="{FF2B5EF4-FFF2-40B4-BE49-F238E27FC236}">
                <a16:creationId xmlns:a16="http://schemas.microsoft.com/office/drawing/2014/main" id="{5492A922-55E4-1F55-B14C-F701E943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99" y="1594246"/>
            <a:ext cx="1807378" cy="25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A43E38-4B7A-B733-52ED-50DFAEBB7703}"/>
              </a:ext>
            </a:extLst>
          </p:cNvPr>
          <p:cNvSpPr txBox="1"/>
          <p:nvPr/>
        </p:nvSpPr>
        <p:spPr>
          <a:xfrm>
            <a:off x="7775780" y="4098842"/>
            <a:ext cx="115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BC34814-DFD7-05C2-C92B-1FB525EBED0A}"/>
              </a:ext>
            </a:extLst>
          </p:cNvPr>
          <p:cNvSpPr txBox="1"/>
          <p:nvPr/>
        </p:nvSpPr>
        <p:spPr>
          <a:xfrm>
            <a:off x="1971574" y="1127739"/>
            <a:ext cx="6111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giros epistémicos y políticos </a:t>
            </a:r>
            <a:endParaRPr lang="en-US" sz="3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1C61CB-191D-C83C-A688-640AC93CCA8D}"/>
              </a:ext>
            </a:extLst>
          </p:cNvPr>
          <p:cNvSpPr txBox="1"/>
          <p:nvPr/>
        </p:nvSpPr>
        <p:spPr>
          <a:xfrm>
            <a:off x="8640493" y="5813848"/>
            <a:ext cx="115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155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689</Words>
  <Application>Microsoft Office PowerPoint</Application>
  <PresentationFormat>Panorámica</PresentationFormat>
  <Paragraphs>81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de Office</vt:lpstr>
      <vt:lpstr>Educación y agencia negra: revisitando experiencias Amefricanas</vt:lpstr>
      <vt:lpstr>Nuestra agenda</vt:lpstr>
      <vt:lpstr>Recomendación: ¿Etnoeducación o educación antirracista?</vt:lpstr>
      <vt:lpstr>Barreras múltiples en intersección y crecientes</vt:lpstr>
      <vt:lpstr>Un camino  de tropiezos y resistencias</vt:lpstr>
      <vt:lpstr>No es posible </vt:lpstr>
      <vt:lpstr>Buenas prácticas: Programa “Más allá del Decenio” (2016-2030) </vt:lpstr>
      <vt:lpstr>Creando nuevos espacios: Tejiendo redes</vt:lpstr>
      <vt:lpstr>Produciendo</vt:lpstr>
      <vt:lpstr>Recomendación: A los Estados y a todo el sistema de Naciones Unidas</vt:lpstr>
      <vt:lpstr>Recomendación : UNESCO  </vt:lpstr>
      <vt:lpstr>Recomendación</vt:lpstr>
      <vt:lpstr>Recomendación : de/construir  el derecho a la educación</vt:lpstr>
      <vt:lpstr>Recomendación </vt:lpstr>
      <vt:lpstr>Recomendación</vt:lpstr>
      <vt:lpstr>                                             De/construcción de la agenda antirracista postpandemia en un contexto de reconfiguración del racismo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Afrodescendencias, feminismos y propuestas contrahegemónicas</dc:title>
  <dc:creator>Casa</dc:creator>
  <cp:lastModifiedBy>Casa</cp:lastModifiedBy>
  <cp:revision>15</cp:revision>
  <dcterms:modified xsi:type="dcterms:W3CDTF">2023-05-03T09:16:31Z</dcterms:modified>
</cp:coreProperties>
</file>